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79" r:id="rId2"/>
    <p:sldId id="256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2" r:id="rId14"/>
    <p:sldId id="278" r:id="rId15"/>
    <p:sldId id="269" r:id="rId16"/>
    <p:sldId id="271" r:id="rId17"/>
    <p:sldId id="270" r:id="rId18"/>
    <p:sldId id="272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5050"/>
    <a:srgbClr val="D8A2F6"/>
    <a:srgbClr val="491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77" autoAdjust="0"/>
    <p:restoredTop sz="92839" autoAdjust="0"/>
  </p:normalViewPr>
  <p:slideViewPr>
    <p:cSldViewPr>
      <p:cViewPr>
        <p:scale>
          <a:sx n="60" d="100"/>
          <a:sy n="60" d="100"/>
        </p:scale>
        <p:origin x="-18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93D107-CE25-431B-9111-32F75116B9D5}" type="doc">
      <dgm:prSet loTypeId="urn:microsoft.com/office/officeart/2005/8/layout/hierarchy3" loCatId="hierarchy" qsTypeId="urn:microsoft.com/office/officeart/2005/8/quickstyle/3d4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236AD753-4341-4C0D-BB4E-AB3E0EF1C93A}">
      <dgm:prSet/>
      <dgm:spPr>
        <a:scene3d>
          <a:camera prst="orthographicFront"/>
          <a:lightRig rig="threePt" dir="t"/>
        </a:scene3d>
        <a:sp3d prstMaterial="translucentPowder">
          <a:bevelT w="127000" h="25400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b="1" cap="none" spc="0" dirty="0" smtClean="0">
              <a:ln w="50800"/>
              <a:effectLst/>
            </a:rPr>
            <a:t>1</a:t>
          </a:r>
          <a:r>
            <a:rPr lang="en-US" b="1" cap="none" spc="0" dirty="0" smtClean="0">
              <a:ln w="50800"/>
              <a:effectLst/>
            </a:rPr>
            <a:t>-</a:t>
          </a:r>
          <a:r>
            <a:rPr lang="ru-RU" b="1" cap="none" spc="0" dirty="0" smtClean="0">
              <a:ln w="50800"/>
              <a:effectLst/>
            </a:rPr>
            <a:t>е сутки</a:t>
          </a:r>
          <a:endParaRPr lang="ru-RU" b="1" cap="none" spc="0" dirty="0">
            <a:ln w="50800"/>
            <a:effectLst/>
          </a:endParaRPr>
        </a:p>
      </dgm:t>
    </dgm:pt>
    <dgm:pt modelId="{7E7F7AE8-7FF0-4648-9557-55E5BC801C62}" type="sibTrans" cxnId="{7243EB01-60A4-4FB3-B3B7-F1198C76086C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A1F8A9A8-C639-4BA4-87F5-DC48BC01910A}" type="parTrans" cxnId="{7243EB01-60A4-4FB3-B3B7-F1198C76086C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31B700E3-FD20-4BF2-91FE-B3AB7C1D2886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dirty="0" smtClean="0">
              <a:ln w="50800"/>
              <a:effectLst/>
            </a:rPr>
            <a:t>Стандартное клиническое обследование</a:t>
          </a:r>
          <a:endParaRPr lang="ru-RU" sz="1000" b="1" cap="none" spc="0" dirty="0">
            <a:ln w="50800"/>
            <a:effectLst/>
          </a:endParaRPr>
        </a:p>
      </dgm:t>
    </dgm:pt>
    <dgm:pt modelId="{D42ED181-0A63-4621-AC04-979D83935C9B}" type="parTrans" cxnId="{12824D3B-5BF3-4F0E-8A44-8F5923219FA8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D552E919-4D68-485D-ABB8-75B6F3F44648}" type="sibTrans" cxnId="{12824D3B-5BF3-4F0E-8A44-8F5923219FA8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399A501E-5517-4DF4-8DC2-7A8FAC70265F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Консультация невролога</a:t>
          </a:r>
          <a:endParaRPr lang="ru-RU" sz="1000" b="1" cap="none" spc="0" dirty="0">
            <a:ln w="50800"/>
            <a:effectLst/>
          </a:endParaRPr>
        </a:p>
      </dgm:t>
    </dgm:pt>
    <dgm:pt modelId="{036B0FCA-05E0-4604-B2F3-39252FC73B22}" type="parTrans" cxnId="{C6215F53-B7B6-45F0-AFEB-07F677FE7861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F7B7C3F2-CE48-4948-B0E8-F3B59869DB13}" type="sibTrans" cxnId="{C6215F53-B7B6-45F0-AFEB-07F677FE7861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585599B4-CE63-4C63-8A2D-8E9BDEC0EE9D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Общий анализ крови</a:t>
          </a:r>
          <a:endParaRPr lang="ru-RU" sz="1000" b="1" cap="none" spc="0" dirty="0">
            <a:ln w="50800"/>
            <a:effectLst/>
          </a:endParaRPr>
        </a:p>
      </dgm:t>
    </dgm:pt>
    <dgm:pt modelId="{AA69B7D3-A0A2-4AD6-8E95-3C9423054222}" type="parTrans" cxnId="{2618EE61-5A51-4697-B4D1-F1B277B5ECA3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7782F230-4C53-437A-A705-6115135DA099}" type="sibTrans" cxnId="{2618EE61-5A51-4697-B4D1-F1B277B5ECA3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5D937344-03EA-4787-B4B6-BFBA9380B4D9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Биохимический анализ крови</a:t>
          </a:r>
          <a:endParaRPr lang="ru-RU" sz="1000" b="1" cap="none" spc="0">
            <a:ln w="50800"/>
            <a:effectLst/>
          </a:endParaRPr>
        </a:p>
      </dgm:t>
    </dgm:pt>
    <dgm:pt modelId="{F459F42F-CAAB-4F2A-8F28-2344AA053A19}" type="parTrans" cxnId="{4670011C-4165-4996-B39E-64E19C2AEEB4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51866338-E3EB-4872-A41E-B1F648765DD8}" type="sibTrans" cxnId="{4670011C-4165-4996-B39E-64E19C2AEEB4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41F2B94E-7E60-499D-A313-457B649D9F67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Определение HBs-Аг.</a:t>
          </a:r>
          <a:endParaRPr lang="ru-RU" sz="1000" b="1" cap="none" spc="0">
            <a:ln w="50800"/>
            <a:effectLst/>
          </a:endParaRPr>
        </a:p>
      </dgm:t>
    </dgm:pt>
    <dgm:pt modelId="{B142400C-2658-4BD3-85EC-80E19F8A23EA}" type="parTrans" cxnId="{459CB72D-1C3F-48B6-9ADA-38B32B844EA2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7C66D49A-3C0A-4317-AA79-F8DF2B601D3B}" type="sibTrans" cxnId="{459CB72D-1C3F-48B6-9ADA-38B32B844EA2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F05EB433-AC25-4EE7-B69C-3BBCCE49EFCC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Общий анализ мочи</a:t>
          </a:r>
          <a:endParaRPr lang="ru-RU" sz="1000" b="1" cap="none" spc="0" dirty="0">
            <a:ln w="50800"/>
            <a:effectLst/>
          </a:endParaRPr>
        </a:p>
      </dgm:t>
    </dgm:pt>
    <dgm:pt modelId="{67A239C5-6EDE-4977-8740-F5F9D9FE628C}" type="parTrans" cxnId="{31D1C27B-BE5E-4676-BE61-15BB3F412B46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72C08B5A-4EE3-4848-996E-F50E29E47C6E}" type="sibTrans" cxnId="{31D1C27B-BE5E-4676-BE61-15BB3F412B46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F148DB4A-E648-4B5B-B8BF-7F2E71D6E3EC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Рентгенография органов грудной клетки</a:t>
          </a:r>
          <a:endParaRPr lang="ru-RU" sz="1000" b="1" cap="none" spc="0" dirty="0">
            <a:ln w="50800"/>
            <a:effectLst/>
          </a:endParaRPr>
        </a:p>
      </dgm:t>
    </dgm:pt>
    <dgm:pt modelId="{6DE2585E-25AE-45EE-BBC0-CCC2B406CA8C}" type="parTrans" cxnId="{AB7927E6-07D4-484A-B454-143948B0C1B5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633D5C9A-AEEF-40A1-A10D-978153BCAF69}" type="sibTrans" cxnId="{AB7927E6-07D4-484A-B454-143948B0C1B5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30056CA2-6EBC-4380-BD12-C18CDF80541E}">
      <dgm:prSet/>
      <dgm:spPr>
        <a:scene3d>
          <a:camera prst="orthographicFront"/>
          <a:lightRig rig="threePt" dir="t"/>
        </a:scene3d>
        <a:sp3d prstMaterial="translucentPowder">
          <a:bevelT w="127000" h="25400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b="1" cap="none" spc="0" dirty="0" smtClean="0">
              <a:ln w="50800"/>
              <a:effectLst/>
            </a:rPr>
            <a:t>2 – 3 </a:t>
          </a:r>
          <a:r>
            <a:rPr lang="en-US" b="1" cap="none" spc="0" dirty="0" smtClean="0">
              <a:ln w="50800"/>
              <a:effectLst/>
            </a:rPr>
            <a:t>-</a:t>
          </a:r>
          <a:r>
            <a:rPr lang="ru-RU" b="1" cap="none" spc="0" dirty="0" smtClean="0">
              <a:ln w="50800"/>
              <a:effectLst/>
            </a:rPr>
            <a:t> и сутки</a:t>
          </a:r>
          <a:endParaRPr lang="ru-RU" b="1" cap="none" spc="0" dirty="0">
            <a:ln w="50800"/>
            <a:effectLst/>
          </a:endParaRPr>
        </a:p>
      </dgm:t>
    </dgm:pt>
    <dgm:pt modelId="{FAE3536A-0788-46BE-9E56-61D7FD7FEE8C}" type="parTrans" cxnId="{5AC7F8AE-B977-44C6-993A-91434E747C42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33D11358-6C8E-4F62-9621-ADEF9D6B42F2}" type="sibTrans" cxnId="{5AC7F8AE-B977-44C6-993A-91434E747C42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3002F9F0-8907-41B9-BDD7-39DA09EEF80D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Коагулограмма</a:t>
          </a:r>
          <a:endParaRPr lang="ru-RU" sz="1000" b="1" cap="none" spc="0" dirty="0">
            <a:ln w="50800"/>
            <a:effectLst/>
          </a:endParaRPr>
        </a:p>
      </dgm:t>
    </dgm:pt>
    <dgm:pt modelId="{F9C208E8-DDD5-426B-8F9C-DFA9D305E471}" type="sibTrans" cxnId="{34EDD3B2-EE56-467A-93A2-0FB0D68CA9C5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AB333C53-8A35-48EB-943C-7DD52FD3F8B9}" type="parTrans" cxnId="{34EDD3B2-EE56-467A-93A2-0FB0D68CA9C5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17C77D79-BBB9-47BB-AFC9-E8E24DCF0C47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900" b="1" cap="none" spc="0" dirty="0" smtClean="0">
              <a:ln w="50800"/>
              <a:effectLst/>
            </a:rPr>
            <a:t>Стандартное клиническое  и офтальмологическое обследование</a:t>
          </a:r>
          <a:endParaRPr lang="ru-RU" sz="900" b="1" cap="none" spc="0" dirty="0">
            <a:ln w="50800"/>
            <a:effectLst/>
          </a:endParaRPr>
        </a:p>
      </dgm:t>
    </dgm:pt>
    <dgm:pt modelId="{52F62CD8-672B-4699-AE1E-B5B71E255D79}" type="parTrans" cxnId="{38C560D9-FA94-4849-82D8-F89CE29E65EF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1C3FAB72-8F4B-4E3A-9B74-CDCCC8C75222}" type="sibTrans" cxnId="{38C560D9-FA94-4849-82D8-F89CE29E65EF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2AE4106B-C848-4605-AD29-C5D27F75FEFD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Консультация физиотерапевта</a:t>
          </a:r>
          <a:endParaRPr lang="ru-RU" sz="1000" b="1" cap="none" spc="0">
            <a:ln w="50800"/>
            <a:effectLst/>
          </a:endParaRPr>
        </a:p>
      </dgm:t>
    </dgm:pt>
    <dgm:pt modelId="{E59E2252-59E5-41B3-B2DE-F67509DD0194}" type="parTrans" cxnId="{5082B81B-2FBE-4E88-A834-D0622E1655DD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20986D74-FD8A-4F52-A84D-97E35EEB4A74}" type="sibTrans" cxnId="{5082B81B-2FBE-4E88-A834-D0622E1655DD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EC821C71-BC3D-47D3-A431-DF2C822AD9A1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900" b="1" cap="none" spc="0" smtClean="0">
              <a:ln w="50800"/>
              <a:effectLst/>
            </a:rPr>
            <a:t>УЗИ органов брюшной полости и забрюшинного пространства</a:t>
          </a:r>
          <a:endParaRPr lang="ru-RU" sz="900" b="1" cap="none" spc="0">
            <a:ln w="50800"/>
            <a:effectLst/>
          </a:endParaRPr>
        </a:p>
      </dgm:t>
    </dgm:pt>
    <dgm:pt modelId="{9A58D787-6D3A-417B-AA5F-EC30F4D743C3}" type="parTrans" cxnId="{72D5AEE8-CEBC-449B-82A8-39D3E29A08E1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7090DCCA-1367-4C82-BD75-6FE759CF3A5F}" type="sibTrans" cxnId="{72D5AEE8-CEBC-449B-82A8-39D3E29A08E1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D98F22BF-4D6D-4FB7-8E65-DA1C8E9818BB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Липидный профиль</a:t>
          </a:r>
          <a:endParaRPr lang="ru-RU" sz="1000" b="1" cap="none" spc="0">
            <a:ln w="50800"/>
            <a:effectLst/>
          </a:endParaRPr>
        </a:p>
      </dgm:t>
    </dgm:pt>
    <dgm:pt modelId="{E51974F0-2EE6-4435-8070-1F3F75858236}" type="parTrans" cxnId="{BD32A366-97E4-4E9D-8E63-82A19E13E503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D36F3304-5045-4B75-840E-A190A5F2C4D2}" type="sibTrans" cxnId="{BD32A366-97E4-4E9D-8E63-82A19E13E503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FD48AEBF-4D4F-4E9A-B15B-5D92B00C2325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Электрокардиографический стресс-тест</a:t>
          </a:r>
          <a:endParaRPr lang="ru-RU" sz="1000" b="1" cap="none" spc="0" dirty="0">
            <a:ln w="50800"/>
            <a:effectLst/>
          </a:endParaRPr>
        </a:p>
      </dgm:t>
    </dgm:pt>
    <dgm:pt modelId="{01D87FC4-4850-40E6-8B89-33973DA1F5FB}" type="parTrans" cxnId="{B6F48B45-6E1D-4E9C-896C-BF81B92E6489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6B49D31D-8780-44A5-9412-F534B219A594}" type="sibTrans" cxnId="{B6F48B45-6E1D-4E9C-896C-BF81B92E6489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555406FC-465B-40A8-967E-1CA1D293C587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Эхокардиография</a:t>
          </a:r>
          <a:endParaRPr lang="ru-RU" sz="1000" b="1" cap="none" spc="0" dirty="0">
            <a:ln w="50800"/>
            <a:effectLst/>
          </a:endParaRPr>
        </a:p>
      </dgm:t>
    </dgm:pt>
    <dgm:pt modelId="{77FA0D3F-8033-4A12-8E20-7E0F8B342DEB}" type="parTrans" cxnId="{E362BAD1-8F7A-4452-B430-0A6716DF2EC3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B3F3A18B-2390-441D-97E5-3D0BE56BA858}" type="sibTrans" cxnId="{E362BAD1-8F7A-4452-B430-0A6716DF2EC3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43AF610C-7FDA-4B67-A540-20ED11711794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Консультация врача ЛФК</a:t>
          </a:r>
          <a:endParaRPr lang="ru-RU" sz="1000" b="1" cap="none" spc="0" dirty="0">
            <a:ln w="50800"/>
            <a:effectLst/>
          </a:endParaRPr>
        </a:p>
      </dgm:t>
    </dgm:pt>
    <dgm:pt modelId="{3400C344-1DBD-4AF5-AA29-B52059BD98A8}" type="parTrans" cxnId="{AE36E8FE-E21D-413B-AD4D-57DA05C8CAFE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221F277E-14A4-4F3E-9E1A-960C09EC1B34}" type="sibTrans" cxnId="{AE36E8FE-E21D-413B-AD4D-57DA05C8CAFE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97883541-04C2-488E-A8F0-CAAEED359DB4}">
      <dgm:prSet custT="1"/>
      <dgm:spPr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1000" b="1" cap="none" spc="0" smtClean="0">
              <a:ln w="50800"/>
              <a:effectLst/>
            </a:rPr>
            <a:t>Ультразвуковое сканирование  артерий</a:t>
          </a:r>
          <a:endParaRPr lang="ru-RU" sz="1000" b="1" cap="none" spc="0" dirty="0">
            <a:ln w="50800"/>
            <a:effectLst/>
          </a:endParaRPr>
        </a:p>
      </dgm:t>
    </dgm:pt>
    <dgm:pt modelId="{2B319BA2-409E-48B3-A685-8AE4A140FFD8}" type="parTrans" cxnId="{80186D6F-8E61-4A9C-B7A6-653986D6D74E}">
      <dgm:prSet/>
      <dgm:spPr>
        <a:scene3d>
          <a:camera prst="orthographicFront"/>
          <a:lightRig rig="threePt" dir="t"/>
        </a:scene3d>
        <a:sp3d z="-40000" prstMaterial="matte">
          <a:bevelT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F998EE90-747C-4098-9C98-75DCED0FD843}" type="sibTrans" cxnId="{80186D6F-8E61-4A9C-B7A6-653986D6D74E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ru-RU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38DA87E0-34BE-4A25-A705-EC3E9AAEC379}">
      <dgm:prSet/>
      <dgm:spPr/>
      <dgm:t>
        <a:bodyPr/>
        <a:lstStyle/>
        <a:p>
          <a:r>
            <a:rPr lang="ru-RU" dirty="0" smtClean="0"/>
            <a:t>11 – 15 – Е    СУТКИ</a:t>
          </a:r>
          <a:endParaRPr lang="ru-RU" dirty="0"/>
        </a:p>
      </dgm:t>
    </dgm:pt>
    <dgm:pt modelId="{1794427F-DD47-4459-BB56-09BEFFE9CF3F}" type="parTrans" cxnId="{C5FFB514-408A-46AF-BE67-13ABD0EABBC5}">
      <dgm:prSet/>
      <dgm:spPr/>
      <dgm:t>
        <a:bodyPr/>
        <a:lstStyle/>
        <a:p>
          <a:endParaRPr lang="ru-RU"/>
        </a:p>
      </dgm:t>
    </dgm:pt>
    <dgm:pt modelId="{C0C9DC89-35F4-45F1-A821-7B6BDD397015}" type="sibTrans" cxnId="{C5FFB514-408A-46AF-BE67-13ABD0EABBC5}">
      <dgm:prSet/>
      <dgm:spPr/>
      <dgm:t>
        <a:bodyPr/>
        <a:lstStyle/>
        <a:p>
          <a:endParaRPr lang="ru-RU"/>
        </a:p>
      </dgm:t>
    </dgm:pt>
    <dgm:pt modelId="{9C44D90B-562D-42E5-9100-9A1C7E747692}">
      <dgm:prSet/>
      <dgm:spPr>
        <a:scene3d>
          <a:camera prst="orthographicFront"/>
          <a:lightRig rig="chilly" dir="t"/>
        </a:scene3d>
        <a:sp3d prstMaterial="translucentPowder">
          <a:bevelT w="127000" h="25400"/>
        </a:sp3d>
      </dgm:spPr>
      <dgm:t>
        <a:bodyPr/>
        <a:lstStyle/>
        <a:p>
          <a:r>
            <a:rPr lang="ru-RU" b="1" dirty="0" smtClean="0"/>
            <a:t>4 – 10 – Е СУТКИ</a:t>
          </a:r>
          <a:endParaRPr lang="ru-RU" b="1" dirty="0"/>
        </a:p>
      </dgm:t>
    </dgm:pt>
    <dgm:pt modelId="{428B7DBD-112F-4E41-B6FA-792C6124FDEE}" type="parTrans" cxnId="{42402237-F3FE-4918-992D-177D6A1A0ED5}">
      <dgm:prSet/>
      <dgm:spPr/>
      <dgm:t>
        <a:bodyPr/>
        <a:lstStyle/>
        <a:p>
          <a:endParaRPr lang="ru-RU"/>
        </a:p>
      </dgm:t>
    </dgm:pt>
    <dgm:pt modelId="{17326E0B-47BA-4D45-A277-DA43324170B9}" type="sibTrans" cxnId="{42402237-F3FE-4918-992D-177D6A1A0ED5}">
      <dgm:prSet/>
      <dgm:spPr/>
      <dgm:t>
        <a:bodyPr/>
        <a:lstStyle/>
        <a:p>
          <a:endParaRPr lang="ru-RU"/>
        </a:p>
      </dgm:t>
    </dgm:pt>
    <dgm:pt modelId="{B1CA2555-7037-490D-8A98-548C2EFD3D36}">
      <dgm:prSet custT="1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ru-RU" sz="1400" b="1" cap="none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Стандартное клиническое обследование</a:t>
          </a:r>
          <a:endParaRPr lang="ru-RU" sz="1400" b="1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9D416D2D-4A7C-4D7E-B38E-1467FE6FF90A}" type="parTrans" cxnId="{AFF524F5-BDAA-4187-92AC-DFF9DBA185CA}">
      <dgm:prSet/>
      <dgm:spPr/>
      <dgm:t>
        <a:bodyPr/>
        <a:lstStyle/>
        <a:p>
          <a:endParaRPr lang="ru-RU"/>
        </a:p>
      </dgm:t>
    </dgm:pt>
    <dgm:pt modelId="{54BEFC85-9A61-4434-8618-A0437EBC4783}" type="sibTrans" cxnId="{AFF524F5-BDAA-4187-92AC-DFF9DBA185CA}">
      <dgm:prSet/>
      <dgm:spPr/>
      <dgm:t>
        <a:bodyPr/>
        <a:lstStyle/>
        <a:p>
          <a:endParaRPr lang="ru-RU"/>
        </a:p>
      </dgm:t>
    </dgm:pt>
    <dgm:pt modelId="{A0C66E79-6E36-4FC9-99E8-893F7529C605}">
      <dgm:prSet custT="1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ru-RU" sz="1400" b="1" cap="none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Консультация уролога</a:t>
          </a:r>
          <a:endParaRPr lang="ru-RU" sz="1400" b="1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5C7983CB-587D-479B-B6EB-978EE5DE6D59}" type="parTrans" cxnId="{D5096455-1160-48E5-A97A-17386E4388CA}">
      <dgm:prSet/>
      <dgm:spPr/>
      <dgm:t>
        <a:bodyPr/>
        <a:lstStyle/>
        <a:p>
          <a:endParaRPr lang="ru-RU"/>
        </a:p>
      </dgm:t>
    </dgm:pt>
    <dgm:pt modelId="{6AB7C904-7D60-404C-8C62-214D93B8B2B8}" type="sibTrans" cxnId="{D5096455-1160-48E5-A97A-17386E4388CA}">
      <dgm:prSet/>
      <dgm:spPr/>
      <dgm:t>
        <a:bodyPr/>
        <a:lstStyle/>
        <a:p>
          <a:endParaRPr lang="ru-RU"/>
        </a:p>
      </dgm:t>
    </dgm:pt>
    <dgm:pt modelId="{DBB1A2EB-EA10-4C21-9609-AD8F528F7230}">
      <dgm:prSet custT="1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ru-RU" sz="1400" b="1" cap="none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Электрокардиографическое мониторирование по Холтеру</a:t>
          </a:r>
          <a:endParaRPr lang="ru-RU" sz="1400" b="1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0BC21BF8-5BD9-4D5A-AADB-59A933D8972E}" type="parTrans" cxnId="{7071A522-7EDC-4053-96E4-016673B76D29}">
      <dgm:prSet/>
      <dgm:spPr/>
      <dgm:t>
        <a:bodyPr/>
        <a:lstStyle/>
        <a:p>
          <a:endParaRPr lang="ru-RU"/>
        </a:p>
      </dgm:t>
    </dgm:pt>
    <dgm:pt modelId="{B9E109D4-7302-4245-921D-5FDC665132F4}" type="sibTrans" cxnId="{7071A522-7EDC-4053-96E4-016673B76D29}">
      <dgm:prSet/>
      <dgm:spPr/>
      <dgm:t>
        <a:bodyPr/>
        <a:lstStyle/>
        <a:p>
          <a:endParaRPr lang="ru-RU"/>
        </a:p>
      </dgm:t>
    </dgm:pt>
    <dgm:pt modelId="{191D4CCD-0FB4-4BB8-A251-482F213946EF}">
      <dgm:prSet custT="1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ru-RU" sz="1400" b="1" cap="none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Динамическая нефросцинтиграфия</a:t>
          </a:r>
          <a:endParaRPr lang="ru-RU" sz="1400" b="1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CE0324EC-4046-4AAF-AE79-B2C03CD7A337}" type="parTrans" cxnId="{2010D44F-8724-4DA9-881D-AEBC62837B1E}">
      <dgm:prSet/>
      <dgm:spPr/>
      <dgm:t>
        <a:bodyPr/>
        <a:lstStyle/>
        <a:p>
          <a:endParaRPr lang="ru-RU"/>
        </a:p>
      </dgm:t>
    </dgm:pt>
    <dgm:pt modelId="{1563FEEE-B9B8-4920-ABA1-74EC9DE9EA5E}" type="sibTrans" cxnId="{2010D44F-8724-4DA9-881D-AEBC62837B1E}">
      <dgm:prSet/>
      <dgm:spPr/>
      <dgm:t>
        <a:bodyPr/>
        <a:lstStyle/>
        <a:p>
          <a:endParaRPr lang="ru-RU"/>
        </a:p>
      </dgm:t>
    </dgm:pt>
    <dgm:pt modelId="{0ADCE1A0-6A70-4CB6-8C26-80480CC71F75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Стандартное клиническое обследование</a:t>
          </a:r>
          <a:endParaRPr lang="ru-RU" dirty="0"/>
        </a:p>
      </dgm:t>
    </dgm:pt>
    <dgm:pt modelId="{740A2B45-4749-4448-A157-EA3C919FD30A}" type="parTrans" cxnId="{2AB1A7E6-EF8E-4E12-9DE9-8441A8FC836E}">
      <dgm:prSet/>
      <dgm:spPr/>
      <dgm:t>
        <a:bodyPr/>
        <a:lstStyle/>
        <a:p>
          <a:endParaRPr lang="ru-RU"/>
        </a:p>
      </dgm:t>
    </dgm:pt>
    <dgm:pt modelId="{4AB787C8-C5E2-4759-9D80-E14DFB117094}" type="sibTrans" cxnId="{2AB1A7E6-EF8E-4E12-9DE9-8441A8FC836E}">
      <dgm:prSet/>
      <dgm:spPr/>
      <dgm:t>
        <a:bodyPr/>
        <a:lstStyle/>
        <a:p>
          <a:endParaRPr lang="ru-RU"/>
        </a:p>
      </dgm:t>
    </dgm:pt>
    <dgm:pt modelId="{25870274-3220-4AE6-85A4-B1C5739ADDBD}" type="pres">
      <dgm:prSet presAssocID="{3F93D107-CE25-431B-9111-32F75116B9D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648B722-DD09-48E6-8DB6-3C0F0E9BE719}" type="pres">
      <dgm:prSet presAssocID="{236AD753-4341-4C0D-BB4E-AB3E0EF1C93A}" presName="root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C59A478D-D78E-47B5-A8FF-B93CA078E18E}" type="pres">
      <dgm:prSet presAssocID="{236AD753-4341-4C0D-BB4E-AB3E0EF1C93A}" presName="rootComposit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48BD9F3A-44CA-479B-A7F3-F555AA7A04C3}" type="pres">
      <dgm:prSet presAssocID="{236AD753-4341-4C0D-BB4E-AB3E0EF1C93A}" presName="rootText" presStyleLbl="node1" presStyleIdx="0" presStyleCnt="4" custFlipHor="1" custScaleX="121675" custScaleY="133260" custLinFactX="-100000" custLinFactNeighborX="-112200" custLinFactNeighborY="-858"/>
      <dgm:spPr/>
      <dgm:t>
        <a:bodyPr/>
        <a:lstStyle/>
        <a:p>
          <a:endParaRPr lang="ru-RU"/>
        </a:p>
      </dgm:t>
    </dgm:pt>
    <dgm:pt modelId="{F27513E8-1652-4C0C-9BD2-3050050DAAE3}" type="pres">
      <dgm:prSet presAssocID="{236AD753-4341-4C0D-BB4E-AB3E0EF1C93A}" presName="rootConnector" presStyleLbl="node1" presStyleIdx="0" presStyleCnt="4"/>
      <dgm:spPr/>
      <dgm:t>
        <a:bodyPr/>
        <a:lstStyle/>
        <a:p>
          <a:endParaRPr lang="ru-RU"/>
        </a:p>
      </dgm:t>
    </dgm:pt>
    <dgm:pt modelId="{A15C4DD9-AB40-42D6-A04A-C92C12189BF2}" type="pres">
      <dgm:prSet presAssocID="{236AD753-4341-4C0D-BB4E-AB3E0EF1C93A}" presName="childShap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31DFD351-40BC-4A4F-8B63-63B7FE8CD38F}" type="pres">
      <dgm:prSet presAssocID="{D42ED181-0A63-4621-AC04-979D83935C9B}" presName="Name13" presStyleLbl="parChTrans1D2" presStyleIdx="0" presStyleCnt="21" custSzX="304125"/>
      <dgm:spPr/>
      <dgm:t>
        <a:bodyPr/>
        <a:lstStyle/>
        <a:p>
          <a:endParaRPr lang="ru-RU"/>
        </a:p>
      </dgm:t>
    </dgm:pt>
    <dgm:pt modelId="{C09B1EF7-0AD7-4A74-B01A-845520962FA9}" type="pres">
      <dgm:prSet presAssocID="{31B700E3-FD20-4BF2-91FE-B3AB7C1D2886}" presName="childText" presStyleLbl="bgAcc1" presStyleIdx="0" presStyleCnt="21" custScaleX="168061" custScaleY="118371" custLinFactX="-100000" custLinFactNeighborX="-143087" custLinFactNeighborY="9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246CF-1215-4EB8-B1D3-B3506487E0CE}" type="pres">
      <dgm:prSet presAssocID="{036B0FCA-05E0-4604-B2F3-39252FC73B22}" presName="Name13" presStyleLbl="parChTrans1D2" presStyleIdx="1" presStyleCnt="21" custSzX="304125"/>
      <dgm:spPr/>
      <dgm:t>
        <a:bodyPr/>
        <a:lstStyle/>
        <a:p>
          <a:endParaRPr lang="ru-RU"/>
        </a:p>
      </dgm:t>
    </dgm:pt>
    <dgm:pt modelId="{CD0D61F0-8197-4707-BCCE-986FAB87A01B}" type="pres">
      <dgm:prSet presAssocID="{399A501E-5517-4DF4-8DC2-7A8FAC70265F}" presName="childText" presStyleLbl="bgAcc1" presStyleIdx="1" presStyleCnt="21" custScaleX="168061" custScaleY="118371" custLinFactX="-100000" custLinFactNeighborX="-143087" custLinFactNeighborY="9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6D90A9-4FC0-4A44-AA90-99F9BFDAA25F}" type="pres">
      <dgm:prSet presAssocID="{AA69B7D3-A0A2-4AD6-8E95-3C9423054222}" presName="Name13" presStyleLbl="parChTrans1D2" presStyleIdx="2" presStyleCnt="21" custSzX="304125"/>
      <dgm:spPr/>
      <dgm:t>
        <a:bodyPr/>
        <a:lstStyle/>
        <a:p>
          <a:endParaRPr lang="ru-RU"/>
        </a:p>
      </dgm:t>
    </dgm:pt>
    <dgm:pt modelId="{B5CDF620-0B23-4954-B840-4CD44618C9D5}" type="pres">
      <dgm:prSet presAssocID="{585599B4-CE63-4C63-8A2D-8E9BDEC0EE9D}" presName="childText" presStyleLbl="bgAcc1" presStyleIdx="2" presStyleCnt="21" custScaleX="168061" custScaleY="118371" custLinFactX="-100000" custLinFactNeighborX="-143087" custLinFactNeighborY="9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8270D-4027-40F0-B10F-12B7A9C752F9}" type="pres">
      <dgm:prSet presAssocID="{F459F42F-CAAB-4F2A-8F28-2344AA053A19}" presName="Name13" presStyleLbl="parChTrans1D2" presStyleIdx="3" presStyleCnt="21" custSzX="304125"/>
      <dgm:spPr/>
      <dgm:t>
        <a:bodyPr/>
        <a:lstStyle/>
        <a:p>
          <a:endParaRPr lang="ru-RU"/>
        </a:p>
      </dgm:t>
    </dgm:pt>
    <dgm:pt modelId="{BD961BE4-B77C-45A0-AB9D-14420FF22A8F}" type="pres">
      <dgm:prSet presAssocID="{5D937344-03EA-4787-B4B6-BFBA9380B4D9}" presName="childText" presStyleLbl="bgAcc1" presStyleIdx="3" presStyleCnt="21" custScaleX="168061" custScaleY="118371" custLinFactX="-100000" custLinFactNeighborX="-143087" custLinFactNeighborY="9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294E1-3AEF-4CD3-8689-D0EAD8040FB3}" type="pres">
      <dgm:prSet presAssocID="{B142400C-2658-4BD3-85EC-80E19F8A23EA}" presName="Name13" presStyleLbl="parChTrans1D2" presStyleIdx="4" presStyleCnt="21" custSzX="304125"/>
      <dgm:spPr/>
      <dgm:t>
        <a:bodyPr/>
        <a:lstStyle/>
        <a:p>
          <a:endParaRPr lang="ru-RU"/>
        </a:p>
      </dgm:t>
    </dgm:pt>
    <dgm:pt modelId="{ABD2B3A7-790B-43E8-9893-79208717B15D}" type="pres">
      <dgm:prSet presAssocID="{41F2B94E-7E60-499D-A313-457B649D9F67}" presName="childText" presStyleLbl="bgAcc1" presStyleIdx="4" presStyleCnt="21" custScaleX="168061" custScaleY="118371" custLinFactX="-100000" custLinFactNeighborX="-143087" custLinFactNeighborY="9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72537-F398-4D89-BA7E-C7F0C948317B}" type="pres">
      <dgm:prSet presAssocID="{67A239C5-6EDE-4977-8740-F5F9D9FE628C}" presName="Name13" presStyleLbl="parChTrans1D2" presStyleIdx="5" presStyleCnt="21" custSzX="304125"/>
      <dgm:spPr/>
      <dgm:t>
        <a:bodyPr/>
        <a:lstStyle/>
        <a:p>
          <a:endParaRPr lang="ru-RU"/>
        </a:p>
      </dgm:t>
    </dgm:pt>
    <dgm:pt modelId="{418F2BE8-576B-4FE0-94CB-5811211EB193}" type="pres">
      <dgm:prSet presAssocID="{F05EB433-AC25-4EE7-B69C-3BBCCE49EFCC}" presName="childText" presStyleLbl="bgAcc1" presStyleIdx="5" presStyleCnt="21" custScaleX="168061" custScaleY="118371" custLinFactX="-100000" custLinFactNeighborX="-143087" custLinFactNeighborY="9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0C947A-D2B9-4C22-B9B2-1B8545BA14D0}" type="pres">
      <dgm:prSet presAssocID="{AB333C53-8A35-48EB-943C-7DD52FD3F8B9}" presName="Name13" presStyleLbl="parChTrans1D2" presStyleIdx="6" presStyleCnt="21" custSzX="304125"/>
      <dgm:spPr/>
      <dgm:t>
        <a:bodyPr/>
        <a:lstStyle/>
        <a:p>
          <a:endParaRPr lang="ru-RU"/>
        </a:p>
      </dgm:t>
    </dgm:pt>
    <dgm:pt modelId="{453926AA-34EC-4693-A84B-AFF4112CABD8}" type="pres">
      <dgm:prSet presAssocID="{3002F9F0-8907-41B9-BDD7-39DA09EEF80D}" presName="childText" presStyleLbl="bgAcc1" presStyleIdx="6" presStyleCnt="21" custScaleX="168061" custScaleY="118371" custLinFactX="-100000" custLinFactNeighborX="-143087" custLinFactNeighborY="8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4AA56-8264-4668-98FB-C7B4382D6F75}" type="pres">
      <dgm:prSet presAssocID="{6DE2585E-25AE-45EE-BBC0-CCC2B406CA8C}" presName="Name13" presStyleLbl="parChTrans1D2" presStyleIdx="7" presStyleCnt="21" custSzX="315084"/>
      <dgm:spPr/>
      <dgm:t>
        <a:bodyPr/>
        <a:lstStyle/>
        <a:p>
          <a:endParaRPr lang="ru-RU"/>
        </a:p>
      </dgm:t>
    </dgm:pt>
    <dgm:pt modelId="{B9EF1E4E-EBBA-4C4D-A188-EED6D2490FA5}" type="pres">
      <dgm:prSet presAssocID="{F148DB4A-E648-4B5B-B8BF-7F2E71D6E3EC}" presName="childText" presStyleLbl="bgAcc1" presStyleIdx="7" presStyleCnt="21" custScaleX="168060" custScaleY="118371" custLinFactX="-100000" custLinFactNeighborX="-143087" custLinFactNeighborY="14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177F10-2AB1-401F-AD4B-6C3D21DE68E8}" type="pres">
      <dgm:prSet presAssocID="{9C44D90B-562D-42E5-9100-9A1C7E747692}" presName="root" presStyleCnt="0"/>
      <dgm:spPr/>
      <dgm:t>
        <a:bodyPr/>
        <a:lstStyle/>
        <a:p>
          <a:endParaRPr lang="ru-RU"/>
        </a:p>
      </dgm:t>
    </dgm:pt>
    <dgm:pt modelId="{A6B4ECE9-B6E1-429E-818B-6D82FDB1AC69}" type="pres">
      <dgm:prSet presAssocID="{9C44D90B-562D-42E5-9100-9A1C7E747692}" presName="rootComposite" presStyleCnt="0"/>
      <dgm:spPr/>
      <dgm:t>
        <a:bodyPr/>
        <a:lstStyle/>
        <a:p>
          <a:endParaRPr lang="ru-RU"/>
        </a:p>
      </dgm:t>
    </dgm:pt>
    <dgm:pt modelId="{9C8516C3-C2C1-45CD-8029-BE88AD4F320F}" type="pres">
      <dgm:prSet presAssocID="{9C44D90B-562D-42E5-9100-9A1C7E747692}" presName="rootText" presStyleLbl="node1" presStyleIdx="1" presStyleCnt="4" custScaleX="135567" custScaleY="135567" custLinFactX="52742" custLinFactNeighborX="100000" custLinFactNeighborY="-858"/>
      <dgm:spPr/>
      <dgm:t>
        <a:bodyPr/>
        <a:lstStyle/>
        <a:p>
          <a:endParaRPr lang="ru-RU"/>
        </a:p>
      </dgm:t>
    </dgm:pt>
    <dgm:pt modelId="{86A6BDAE-4BA4-4751-A27A-1A38F830789E}" type="pres">
      <dgm:prSet presAssocID="{9C44D90B-562D-42E5-9100-9A1C7E747692}" presName="rootConnector" presStyleLbl="node1" presStyleIdx="1" presStyleCnt="4"/>
      <dgm:spPr/>
      <dgm:t>
        <a:bodyPr/>
        <a:lstStyle/>
        <a:p>
          <a:endParaRPr lang="ru-RU"/>
        </a:p>
      </dgm:t>
    </dgm:pt>
    <dgm:pt modelId="{FBB48E43-7035-47FC-9EB0-81E3986C0E9D}" type="pres">
      <dgm:prSet presAssocID="{9C44D90B-562D-42E5-9100-9A1C7E747692}" presName="childShape" presStyleCnt="0"/>
      <dgm:spPr/>
      <dgm:t>
        <a:bodyPr/>
        <a:lstStyle/>
        <a:p>
          <a:endParaRPr lang="ru-RU"/>
        </a:p>
      </dgm:t>
    </dgm:pt>
    <dgm:pt modelId="{B7E04263-5D7E-4ED1-BD9C-03161FF1370D}" type="pres">
      <dgm:prSet presAssocID="{9D416D2D-4A7C-4D7E-B38E-1467FE6FF90A}" presName="Name13" presStyleLbl="parChTrans1D2" presStyleIdx="8" presStyleCnt="21"/>
      <dgm:spPr/>
      <dgm:t>
        <a:bodyPr/>
        <a:lstStyle/>
        <a:p>
          <a:endParaRPr lang="ru-RU"/>
        </a:p>
      </dgm:t>
    </dgm:pt>
    <dgm:pt modelId="{FDF2FAD8-2C9F-4360-A2FC-930584B128F9}" type="pres">
      <dgm:prSet presAssocID="{B1CA2555-7037-490D-8A98-548C2EFD3D36}" presName="childText" presStyleLbl="bgAcc1" presStyleIdx="8" presStyleCnt="21" custScaleX="247229" custScaleY="247353" custLinFactX="100000" custLinFactNeighborX="130650" custLinFactNeighborY="74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B6D9F8-C91A-46A1-A273-5299C7ABB26A}" type="pres">
      <dgm:prSet presAssocID="{5C7983CB-587D-479B-B6EB-978EE5DE6D59}" presName="Name13" presStyleLbl="parChTrans1D2" presStyleIdx="9" presStyleCnt="21"/>
      <dgm:spPr/>
      <dgm:t>
        <a:bodyPr/>
        <a:lstStyle/>
        <a:p>
          <a:endParaRPr lang="ru-RU"/>
        </a:p>
      </dgm:t>
    </dgm:pt>
    <dgm:pt modelId="{3C8124D4-34D7-43FC-8702-647220C6D876}" type="pres">
      <dgm:prSet presAssocID="{A0C66E79-6E36-4FC9-99E8-893F7529C605}" presName="childText" presStyleLbl="bgAcc1" presStyleIdx="9" presStyleCnt="21" custScaleX="247229" custScaleY="247353" custLinFactX="100000" custLinFactNeighborX="130650" custLinFactNeighborY="74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53D21C-71A3-458E-834E-49056CAC4B4D}" type="pres">
      <dgm:prSet presAssocID="{0BC21BF8-5BD9-4D5A-AADB-59A933D8972E}" presName="Name13" presStyleLbl="parChTrans1D2" presStyleIdx="10" presStyleCnt="21"/>
      <dgm:spPr/>
      <dgm:t>
        <a:bodyPr/>
        <a:lstStyle/>
        <a:p>
          <a:endParaRPr lang="ru-RU"/>
        </a:p>
      </dgm:t>
    </dgm:pt>
    <dgm:pt modelId="{A98B8E97-E439-4454-99BE-89C11E7EF461}" type="pres">
      <dgm:prSet presAssocID="{DBB1A2EB-EA10-4C21-9609-AD8F528F7230}" presName="childText" presStyleLbl="bgAcc1" presStyleIdx="10" presStyleCnt="21" custScaleX="247229" custScaleY="247353" custLinFactX="100000" custLinFactNeighborX="130650" custLinFactNeighborY="74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E27B0B-ABA3-497D-9060-5A8A8D30616C}" type="pres">
      <dgm:prSet presAssocID="{CE0324EC-4046-4AAF-AE79-B2C03CD7A337}" presName="Name13" presStyleLbl="parChTrans1D2" presStyleIdx="11" presStyleCnt="21"/>
      <dgm:spPr/>
      <dgm:t>
        <a:bodyPr/>
        <a:lstStyle/>
        <a:p>
          <a:endParaRPr lang="ru-RU"/>
        </a:p>
      </dgm:t>
    </dgm:pt>
    <dgm:pt modelId="{4C031CD4-26CE-454C-9429-93E8551EBCB5}" type="pres">
      <dgm:prSet presAssocID="{191D4CCD-0FB4-4BB8-A251-482F213946EF}" presName="childText" presStyleLbl="bgAcc1" presStyleIdx="11" presStyleCnt="21" custScaleX="247229" custScaleY="247353" custLinFactX="100000" custLinFactNeighborX="130650" custLinFactNeighborY="74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478F6F-788D-44CF-A07F-EEFE097E63CF}" type="pres">
      <dgm:prSet presAssocID="{38DA87E0-34BE-4A25-A705-EC3E9AAEC379}" presName="root" presStyleCnt="0"/>
      <dgm:spPr/>
      <dgm:t>
        <a:bodyPr/>
        <a:lstStyle/>
        <a:p>
          <a:endParaRPr lang="ru-RU"/>
        </a:p>
      </dgm:t>
    </dgm:pt>
    <dgm:pt modelId="{4C00C303-4EC1-4469-B78E-F242DA960FCE}" type="pres">
      <dgm:prSet presAssocID="{38DA87E0-34BE-4A25-A705-EC3E9AAEC379}" presName="rootComposite" presStyleCnt="0"/>
      <dgm:spPr/>
      <dgm:t>
        <a:bodyPr/>
        <a:lstStyle/>
        <a:p>
          <a:endParaRPr lang="ru-RU"/>
        </a:p>
      </dgm:t>
    </dgm:pt>
    <dgm:pt modelId="{AE583ADF-CEAA-4E0E-878C-881457451B56}" type="pres">
      <dgm:prSet presAssocID="{38DA87E0-34BE-4A25-A705-EC3E9AAEC379}" presName="rootText" presStyleLbl="node1" presStyleIdx="2" presStyleCnt="4" custScaleX="152393" custScaleY="135567" custLinFactX="100000" custLinFactNeighborX="119369" custLinFactNeighborY="-858"/>
      <dgm:spPr/>
      <dgm:t>
        <a:bodyPr/>
        <a:lstStyle/>
        <a:p>
          <a:endParaRPr lang="ru-RU"/>
        </a:p>
      </dgm:t>
    </dgm:pt>
    <dgm:pt modelId="{B861B45E-96B9-46AF-8380-C5E68F7C58D8}" type="pres">
      <dgm:prSet presAssocID="{38DA87E0-34BE-4A25-A705-EC3E9AAEC379}" presName="rootConnector" presStyleLbl="node1" presStyleIdx="2" presStyleCnt="4"/>
      <dgm:spPr/>
      <dgm:t>
        <a:bodyPr/>
        <a:lstStyle/>
        <a:p>
          <a:endParaRPr lang="ru-RU"/>
        </a:p>
      </dgm:t>
    </dgm:pt>
    <dgm:pt modelId="{0A21FC82-F79D-487E-8999-2FCD558E3B1C}" type="pres">
      <dgm:prSet presAssocID="{38DA87E0-34BE-4A25-A705-EC3E9AAEC379}" presName="childShape" presStyleCnt="0"/>
      <dgm:spPr/>
      <dgm:t>
        <a:bodyPr/>
        <a:lstStyle/>
        <a:p>
          <a:endParaRPr lang="ru-RU"/>
        </a:p>
      </dgm:t>
    </dgm:pt>
    <dgm:pt modelId="{A8BCE3BE-9D9B-4AC7-B839-D7800C3796E7}" type="pres">
      <dgm:prSet presAssocID="{740A2B45-4749-4448-A157-EA3C919FD30A}" presName="Name13" presStyleLbl="parChTrans1D2" presStyleIdx="12" presStyleCnt="21"/>
      <dgm:spPr/>
      <dgm:t>
        <a:bodyPr/>
        <a:lstStyle/>
        <a:p>
          <a:endParaRPr lang="ru-RU"/>
        </a:p>
      </dgm:t>
    </dgm:pt>
    <dgm:pt modelId="{E74948E3-910E-4036-9458-401895C6429C}" type="pres">
      <dgm:prSet presAssocID="{0ADCE1A0-6A70-4CB6-8C26-80480CC71F75}" presName="childText" presStyleLbl="bgAcc1" presStyleIdx="12" presStyleCnt="21" custScaleX="255208" custScaleY="236524" custLinFactX="100000" custLinFactY="41447" custLinFactNeighborX="17817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5E782A-1D5A-4C6E-9582-2350FD60B3B0}" type="pres">
      <dgm:prSet presAssocID="{30056CA2-6EBC-4380-BD12-C18CDF80541E}" presName="root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16603852-775D-44A3-B5A9-5B5390988C39}" type="pres">
      <dgm:prSet presAssocID="{30056CA2-6EBC-4380-BD12-C18CDF80541E}" presName="rootComposit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AC7C3A1D-99B0-46A2-B174-F86525796E5F}" type="pres">
      <dgm:prSet presAssocID="{30056CA2-6EBC-4380-BD12-C18CDF80541E}" presName="rootText" presStyleLbl="node1" presStyleIdx="3" presStyleCnt="4" custFlipHor="1" custScaleX="132876" custScaleY="127710" custLinFactX="-285791" custLinFactNeighborX="-300000" custLinFactNeighborY="555"/>
      <dgm:spPr/>
      <dgm:t>
        <a:bodyPr/>
        <a:lstStyle/>
        <a:p>
          <a:endParaRPr lang="ru-RU"/>
        </a:p>
      </dgm:t>
    </dgm:pt>
    <dgm:pt modelId="{1D4F3D82-2D99-49CE-955B-195388DD86C0}" type="pres">
      <dgm:prSet presAssocID="{30056CA2-6EBC-4380-BD12-C18CDF80541E}" presName="rootConnector" presStyleLbl="node1" presStyleIdx="3" presStyleCnt="4"/>
      <dgm:spPr/>
      <dgm:t>
        <a:bodyPr/>
        <a:lstStyle/>
        <a:p>
          <a:endParaRPr lang="ru-RU"/>
        </a:p>
      </dgm:t>
    </dgm:pt>
    <dgm:pt modelId="{E0DA4F7A-BA10-4FE1-B442-38A1CDF92AC5}" type="pres">
      <dgm:prSet presAssocID="{30056CA2-6EBC-4380-BD12-C18CDF80541E}" presName="childShap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028D0115-A537-416B-9EF5-0DFF297F47EE}" type="pres">
      <dgm:prSet presAssocID="{52F62CD8-672B-4699-AE1E-B5B71E255D79}" presName="Name13" presStyleLbl="parChTrans1D2" presStyleIdx="13" presStyleCnt="21"/>
      <dgm:spPr/>
      <dgm:t>
        <a:bodyPr/>
        <a:lstStyle/>
        <a:p>
          <a:endParaRPr lang="ru-RU"/>
        </a:p>
      </dgm:t>
    </dgm:pt>
    <dgm:pt modelId="{0071977F-9CF1-4961-9213-E0B4E8A94AEC}" type="pres">
      <dgm:prSet presAssocID="{17C77D79-BBB9-47BB-AFC9-E8E24DCF0C47}" presName="childText" presStyleLbl="bgAcc1" presStyleIdx="13" presStyleCnt="21" custScaleX="189547" custScaleY="134697" custLinFactX="-300000" custLinFactNeighborX="-362203" custLinFactNeighborY="2267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5AF5B389-83B8-4857-8771-DD9A04C2B793}" type="pres">
      <dgm:prSet presAssocID="{E59E2252-59E5-41B3-B2DE-F67509DD0194}" presName="Name13" presStyleLbl="parChTrans1D2" presStyleIdx="14" presStyleCnt="21"/>
      <dgm:spPr/>
      <dgm:t>
        <a:bodyPr/>
        <a:lstStyle/>
        <a:p>
          <a:endParaRPr lang="ru-RU"/>
        </a:p>
      </dgm:t>
    </dgm:pt>
    <dgm:pt modelId="{C704F459-6F61-4138-8588-AAE1668624D5}" type="pres">
      <dgm:prSet presAssocID="{2AE4106B-C848-4605-AD29-C5D27F75FEFD}" presName="childText" presStyleLbl="bgAcc1" presStyleIdx="14" presStyleCnt="21" custScaleX="189547" custScaleY="134697" custLinFactX="-300000" custLinFactNeighborX="-362203" custLinFactNeighborY="2267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22F9746D-81C5-4EB2-8B08-39E8C9542655}" type="pres">
      <dgm:prSet presAssocID="{9A58D787-6D3A-417B-AA5F-EC30F4D743C3}" presName="Name13" presStyleLbl="parChTrans1D2" presStyleIdx="15" presStyleCnt="21"/>
      <dgm:spPr/>
      <dgm:t>
        <a:bodyPr/>
        <a:lstStyle/>
        <a:p>
          <a:endParaRPr lang="ru-RU"/>
        </a:p>
      </dgm:t>
    </dgm:pt>
    <dgm:pt modelId="{8A5207A2-A2D8-4FCD-B73D-DB1BF2359ECA}" type="pres">
      <dgm:prSet presAssocID="{EC821C71-BC3D-47D3-A431-DF2C822AD9A1}" presName="childText" presStyleLbl="bgAcc1" presStyleIdx="15" presStyleCnt="21" custScaleX="189547" custScaleY="134697" custLinFactX="-300000" custLinFactNeighborX="-362203" custLinFactNeighborY="2267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116549BE-38B4-4588-A10D-88B0FAC52F80}" type="pres">
      <dgm:prSet presAssocID="{E51974F0-2EE6-4435-8070-1F3F75858236}" presName="Name13" presStyleLbl="parChTrans1D2" presStyleIdx="16" presStyleCnt="21"/>
      <dgm:spPr/>
      <dgm:t>
        <a:bodyPr/>
        <a:lstStyle/>
        <a:p>
          <a:endParaRPr lang="ru-RU"/>
        </a:p>
      </dgm:t>
    </dgm:pt>
    <dgm:pt modelId="{118D7B79-846C-4E8D-B46A-41B521C7CA6E}" type="pres">
      <dgm:prSet presAssocID="{D98F22BF-4D6D-4FB7-8E65-DA1C8E9818BB}" presName="childText" presStyleLbl="bgAcc1" presStyleIdx="16" presStyleCnt="21" custScaleX="189547" custScaleY="134697" custLinFactX="-300000" custLinFactNeighborX="-362203" custLinFactNeighborY="2267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8A402CBF-1755-48CC-8AC2-58E8414BF2A0}" type="pres">
      <dgm:prSet presAssocID="{01D87FC4-4850-40E6-8B89-33973DA1F5FB}" presName="Name13" presStyleLbl="parChTrans1D2" presStyleIdx="17" presStyleCnt="21"/>
      <dgm:spPr/>
      <dgm:t>
        <a:bodyPr/>
        <a:lstStyle/>
        <a:p>
          <a:endParaRPr lang="ru-RU"/>
        </a:p>
      </dgm:t>
    </dgm:pt>
    <dgm:pt modelId="{B839AD3C-631B-477D-A7F9-7FA1E749F6D2}" type="pres">
      <dgm:prSet presAssocID="{FD48AEBF-4D4F-4E9A-B15B-5D92B00C2325}" presName="childText" presStyleLbl="bgAcc1" presStyleIdx="17" presStyleCnt="21" custScaleX="189547" custScaleY="134697" custLinFactX="-300000" custLinFactNeighborX="-362203" custLinFactNeighborY="2267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2431898B-636F-4A90-897C-B497B0057EF5}" type="pres">
      <dgm:prSet presAssocID="{77FA0D3F-8033-4A12-8E20-7E0F8B342DEB}" presName="Name13" presStyleLbl="parChTrans1D2" presStyleIdx="18" presStyleCnt="21"/>
      <dgm:spPr/>
      <dgm:t>
        <a:bodyPr/>
        <a:lstStyle/>
        <a:p>
          <a:endParaRPr lang="ru-RU"/>
        </a:p>
      </dgm:t>
    </dgm:pt>
    <dgm:pt modelId="{308948BD-B806-4F72-B9E0-AF8A9636DD24}" type="pres">
      <dgm:prSet presAssocID="{555406FC-465B-40A8-967E-1CA1D293C587}" presName="childText" presStyleLbl="bgAcc1" presStyleIdx="18" presStyleCnt="21" custScaleX="189547" custScaleY="134697" custLinFactX="-300000" custLinFactNeighborX="-362203" custLinFactNeighborY="2267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3AA025ED-2E5E-4E30-BCCF-399D98CF133A}" type="pres">
      <dgm:prSet presAssocID="{3400C344-1DBD-4AF5-AA29-B52059BD98A8}" presName="Name13" presStyleLbl="parChTrans1D2" presStyleIdx="19" presStyleCnt="21"/>
      <dgm:spPr/>
      <dgm:t>
        <a:bodyPr/>
        <a:lstStyle/>
        <a:p>
          <a:endParaRPr lang="ru-RU"/>
        </a:p>
      </dgm:t>
    </dgm:pt>
    <dgm:pt modelId="{96ED6008-F076-4FF8-833A-F7C201167EDF}" type="pres">
      <dgm:prSet presAssocID="{43AF610C-7FDA-4B67-A540-20ED11711794}" presName="childText" presStyleLbl="bgAcc1" presStyleIdx="19" presStyleCnt="21" custScaleX="189547" custScaleY="134697" custLinFactX="-300000" custLinFactNeighborX="-361492" custLinFactNeighborY="15606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0E8E08BC-877B-4CB8-838F-F72615EABC8C}" type="pres">
      <dgm:prSet presAssocID="{2B319BA2-409E-48B3-A685-8AE4A140FFD8}" presName="Name13" presStyleLbl="parChTrans1D2" presStyleIdx="20" presStyleCnt="21"/>
      <dgm:spPr/>
      <dgm:t>
        <a:bodyPr/>
        <a:lstStyle/>
        <a:p>
          <a:endParaRPr lang="ru-RU"/>
        </a:p>
      </dgm:t>
    </dgm:pt>
    <dgm:pt modelId="{2C91A968-2A74-4136-B7E3-F7494DDBDBBA}" type="pres">
      <dgm:prSet presAssocID="{97883541-04C2-488E-A8F0-CAAEED359DB4}" presName="childText" presStyleLbl="bgAcc1" presStyleIdx="20" presStyleCnt="21" custScaleX="189547" custScaleY="134697" custLinFactX="-300000" custLinFactNeighborX="-362203" custLinFactNeighborY="858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</dgm:ptLst>
  <dgm:cxnLst>
    <dgm:cxn modelId="{AE36E8FE-E21D-413B-AD4D-57DA05C8CAFE}" srcId="{30056CA2-6EBC-4380-BD12-C18CDF80541E}" destId="{43AF610C-7FDA-4B67-A540-20ED11711794}" srcOrd="6" destOrd="0" parTransId="{3400C344-1DBD-4AF5-AA29-B52059BD98A8}" sibTransId="{221F277E-14A4-4F3E-9E1A-960C09EC1B34}"/>
    <dgm:cxn modelId="{3320F1FD-3FE4-4624-9812-CC136815B715}" type="presOf" srcId="{5C7983CB-587D-479B-B6EB-978EE5DE6D59}" destId="{C4B6D9F8-C91A-46A1-A273-5299C7ABB26A}" srcOrd="0" destOrd="0" presId="urn:microsoft.com/office/officeart/2005/8/layout/hierarchy3"/>
    <dgm:cxn modelId="{7862CC98-7AFC-4C1F-970F-AA4E6A24AA4E}" type="presOf" srcId="{0ADCE1A0-6A70-4CB6-8C26-80480CC71F75}" destId="{E74948E3-910E-4036-9458-401895C6429C}" srcOrd="0" destOrd="0" presId="urn:microsoft.com/office/officeart/2005/8/layout/hierarchy3"/>
    <dgm:cxn modelId="{2010D44F-8724-4DA9-881D-AEBC62837B1E}" srcId="{9C44D90B-562D-42E5-9100-9A1C7E747692}" destId="{191D4CCD-0FB4-4BB8-A251-482F213946EF}" srcOrd="3" destOrd="0" parTransId="{CE0324EC-4046-4AAF-AE79-B2C03CD7A337}" sibTransId="{1563FEEE-B9B8-4920-ABA1-74EC9DE9EA5E}"/>
    <dgm:cxn modelId="{4670011C-4165-4996-B39E-64E19C2AEEB4}" srcId="{236AD753-4341-4C0D-BB4E-AB3E0EF1C93A}" destId="{5D937344-03EA-4787-B4B6-BFBA9380B4D9}" srcOrd="3" destOrd="0" parTransId="{F459F42F-CAAB-4F2A-8F28-2344AA053A19}" sibTransId="{51866338-E3EB-4872-A41E-B1F648765DD8}"/>
    <dgm:cxn modelId="{133235D5-7DEA-4516-B69C-7A5CEAD76467}" type="presOf" srcId="{555406FC-465B-40A8-967E-1CA1D293C587}" destId="{308948BD-B806-4F72-B9E0-AF8A9636DD24}" srcOrd="0" destOrd="0" presId="urn:microsoft.com/office/officeart/2005/8/layout/hierarchy3"/>
    <dgm:cxn modelId="{C5FFB514-408A-46AF-BE67-13ABD0EABBC5}" srcId="{3F93D107-CE25-431B-9111-32F75116B9D5}" destId="{38DA87E0-34BE-4A25-A705-EC3E9AAEC379}" srcOrd="2" destOrd="0" parTransId="{1794427F-DD47-4459-BB56-09BEFFE9CF3F}" sibTransId="{C0C9DC89-35F4-45F1-A821-7B6BDD397015}"/>
    <dgm:cxn modelId="{C8C2357F-B770-4417-9513-7E6A9CA80337}" type="presOf" srcId="{236AD753-4341-4C0D-BB4E-AB3E0EF1C93A}" destId="{48BD9F3A-44CA-479B-A7F3-F555AA7A04C3}" srcOrd="0" destOrd="0" presId="urn:microsoft.com/office/officeart/2005/8/layout/hierarchy3"/>
    <dgm:cxn modelId="{62BD656E-285A-409E-AF2E-A89C1CE57AAB}" type="presOf" srcId="{97883541-04C2-488E-A8F0-CAAEED359DB4}" destId="{2C91A968-2A74-4136-B7E3-F7494DDBDBBA}" srcOrd="0" destOrd="0" presId="urn:microsoft.com/office/officeart/2005/8/layout/hierarchy3"/>
    <dgm:cxn modelId="{BD32A366-97E4-4E9D-8E63-82A19E13E503}" srcId="{30056CA2-6EBC-4380-BD12-C18CDF80541E}" destId="{D98F22BF-4D6D-4FB7-8E65-DA1C8E9818BB}" srcOrd="3" destOrd="0" parTransId="{E51974F0-2EE6-4435-8070-1F3F75858236}" sibTransId="{D36F3304-5045-4B75-840E-A190A5F2C4D2}"/>
    <dgm:cxn modelId="{64AA7C36-0811-4E30-8106-0E9CE9FB6B39}" type="presOf" srcId="{52F62CD8-672B-4699-AE1E-B5B71E255D79}" destId="{028D0115-A537-416B-9EF5-0DFF297F47EE}" srcOrd="0" destOrd="0" presId="urn:microsoft.com/office/officeart/2005/8/layout/hierarchy3"/>
    <dgm:cxn modelId="{B6F48B45-6E1D-4E9C-896C-BF81B92E6489}" srcId="{30056CA2-6EBC-4380-BD12-C18CDF80541E}" destId="{FD48AEBF-4D4F-4E9A-B15B-5D92B00C2325}" srcOrd="4" destOrd="0" parTransId="{01D87FC4-4850-40E6-8B89-33973DA1F5FB}" sibTransId="{6B49D31D-8780-44A5-9412-F534B219A594}"/>
    <dgm:cxn modelId="{F60D924D-A218-4EEE-BBF8-FCDD4DA04407}" type="presOf" srcId="{0BC21BF8-5BD9-4D5A-AADB-59A933D8972E}" destId="{FA53D21C-71A3-458E-834E-49056CAC4B4D}" srcOrd="0" destOrd="0" presId="urn:microsoft.com/office/officeart/2005/8/layout/hierarchy3"/>
    <dgm:cxn modelId="{916343FB-D331-4459-8779-EB234329716A}" type="presOf" srcId="{01D87FC4-4850-40E6-8B89-33973DA1F5FB}" destId="{8A402CBF-1755-48CC-8AC2-58E8414BF2A0}" srcOrd="0" destOrd="0" presId="urn:microsoft.com/office/officeart/2005/8/layout/hierarchy3"/>
    <dgm:cxn modelId="{DA437693-2450-49C3-9AE4-E9EF3ED1FFC1}" type="presOf" srcId="{A0C66E79-6E36-4FC9-99E8-893F7529C605}" destId="{3C8124D4-34D7-43FC-8702-647220C6D876}" srcOrd="0" destOrd="0" presId="urn:microsoft.com/office/officeart/2005/8/layout/hierarchy3"/>
    <dgm:cxn modelId="{79A0700A-0046-463B-9DFF-8B61BD9E9422}" type="presOf" srcId="{D98F22BF-4D6D-4FB7-8E65-DA1C8E9818BB}" destId="{118D7B79-846C-4E8D-B46A-41B521C7CA6E}" srcOrd="0" destOrd="0" presId="urn:microsoft.com/office/officeart/2005/8/layout/hierarchy3"/>
    <dgm:cxn modelId="{173AC786-4940-4981-866D-821652557B12}" type="presOf" srcId="{5D937344-03EA-4787-B4B6-BFBA9380B4D9}" destId="{BD961BE4-B77C-45A0-AB9D-14420FF22A8F}" srcOrd="0" destOrd="0" presId="urn:microsoft.com/office/officeart/2005/8/layout/hierarchy3"/>
    <dgm:cxn modelId="{CA381712-DB60-4B08-A820-5EEFD27AD366}" type="presOf" srcId="{F459F42F-CAAB-4F2A-8F28-2344AA053A19}" destId="{BF28270D-4027-40F0-B10F-12B7A9C752F9}" srcOrd="0" destOrd="0" presId="urn:microsoft.com/office/officeart/2005/8/layout/hierarchy3"/>
    <dgm:cxn modelId="{2AB1A7E6-EF8E-4E12-9DE9-8441A8FC836E}" srcId="{38DA87E0-34BE-4A25-A705-EC3E9AAEC379}" destId="{0ADCE1A0-6A70-4CB6-8C26-80480CC71F75}" srcOrd="0" destOrd="0" parTransId="{740A2B45-4749-4448-A157-EA3C919FD30A}" sibTransId="{4AB787C8-C5E2-4759-9D80-E14DFB117094}"/>
    <dgm:cxn modelId="{2F986D53-42F5-4674-B355-CF040A19114C}" type="presOf" srcId="{D42ED181-0A63-4621-AC04-979D83935C9B}" destId="{31DFD351-40BC-4A4F-8B63-63B7FE8CD38F}" srcOrd="0" destOrd="0" presId="urn:microsoft.com/office/officeart/2005/8/layout/hierarchy3"/>
    <dgm:cxn modelId="{72D5AEE8-CEBC-449B-82A8-39D3E29A08E1}" srcId="{30056CA2-6EBC-4380-BD12-C18CDF80541E}" destId="{EC821C71-BC3D-47D3-A431-DF2C822AD9A1}" srcOrd="2" destOrd="0" parTransId="{9A58D787-6D3A-417B-AA5F-EC30F4D743C3}" sibTransId="{7090DCCA-1367-4C82-BD75-6FE759CF3A5F}"/>
    <dgm:cxn modelId="{9CF00F8C-8F2D-439D-8EF1-FD00DF91E2DF}" type="presOf" srcId="{30056CA2-6EBC-4380-BD12-C18CDF80541E}" destId="{1D4F3D82-2D99-49CE-955B-195388DD86C0}" srcOrd="1" destOrd="0" presId="urn:microsoft.com/office/officeart/2005/8/layout/hierarchy3"/>
    <dgm:cxn modelId="{7AC2B640-F268-4EDB-828A-D4998A500B9F}" type="presOf" srcId="{3F93D107-CE25-431B-9111-32F75116B9D5}" destId="{25870274-3220-4AE6-85A4-B1C5739ADDBD}" srcOrd="0" destOrd="0" presId="urn:microsoft.com/office/officeart/2005/8/layout/hierarchy3"/>
    <dgm:cxn modelId="{42402237-F3FE-4918-992D-177D6A1A0ED5}" srcId="{3F93D107-CE25-431B-9111-32F75116B9D5}" destId="{9C44D90B-562D-42E5-9100-9A1C7E747692}" srcOrd="1" destOrd="0" parTransId="{428B7DBD-112F-4E41-B6FA-792C6124FDEE}" sibTransId="{17326E0B-47BA-4D45-A277-DA43324170B9}"/>
    <dgm:cxn modelId="{9E921256-D4D8-4059-9BE3-9F23F97429B2}" type="presOf" srcId="{9D416D2D-4A7C-4D7E-B38E-1467FE6FF90A}" destId="{B7E04263-5D7E-4ED1-BD9C-03161FF1370D}" srcOrd="0" destOrd="0" presId="urn:microsoft.com/office/officeart/2005/8/layout/hierarchy3"/>
    <dgm:cxn modelId="{806D5437-BF8C-4EC9-BDC4-F998869F4E79}" type="presOf" srcId="{740A2B45-4749-4448-A157-EA3C919FD30A}" destId="{A8BCE3BE-9D9B-4AC7-B839-D7800C3796E7}" srcOrd="0" destOrd="0" presId="urn:microsoft.com/office/officeart/2005/8/layout/hierarchy3"/>
    <dgm:cxn modelId="{79D7A373-6164-4F67-8006-68C1CC74C291}" type="presOf" srcId="{9C44D90B-562D-42E5-9100-9A1C7E747692}" destId="{9C8516C3-C2C1-45CD-8029-BE88AD4F320F}" srcOrd="0" destOrd="0" presId="urn:microsoft.com/office/officeart/2005/8/layout/hierarchy3"/>
    <dgm:cxn modelId="{BA82E542-E663-4510-9C41-395807F8C7A3}" type="presOf" srcId="{B142400C-2658-4BD3-85EC-80E19F8A23EA}" destId="{551294E1-3AEF-4CD3-8689-D0EAD8040FB3}" srcOrd="0" destOrd="0" presId="urn:microsoft.com/office/officeart/2005/8/layout/hierarchy3"/>
    <dgm:cxn modelId="{5AC7F8AE-B977-44C6-993A-91434E747C42}" srcId="{3F93D107-CE25-431B-9111-32F75116B9D5}" destId="{30056CA2-6EBC-4380-BD12-C18CDF80541E}" srcOrd="3" destOrd="0" parTransId="{FAE3536A-0788-46BE-9E56-61D7FD7FEE8C}" sibTransId="{33D11358-6C8E-4F62-9621-ADEF9D6B42F2}"/>
    <dgm:cxn modelId="{7071A522-7EDC-4053-96E4-016673B76D29}" srcId="{9C44D90B-562D-42E5-9100-9A1C7E747692}" destId="{DBB1A2EB-EA10-4C21-9609-AD8F528F7230}" srcOrd="2" destOrd="0" parTransId="{0BC21BF8-5BD9-4D5A-AADB-59A933D8972E}" sibTransId="{B9E109D4-7302-4245-921D-5FDC665132F4}"/>
    <dgm:cxn modelId="{1A02A75B-20C0-4FA9-8E6B-725CA6347E18}" type="presOf" srcId="{2B319BA2-409E-48B3-A685-8AE4A140FFD8}" destId="{0E8E08BC-877B-4CB8-838F-F72615EABC8C}" srcOrd="0" destOrd="0" presId="urn:microsoft.com/office/officeart/2005/8/layout/hierarchy3"/>
    <dgm:cxn modelId="{F25D44AF-6577-4F07-8FA6-5E4904FCC10C}" type="presOf" srcId="{9A58D787-6D3A-417B-AA5F-EC30F4D743C3}" destId="{22F9746D-81C5-4EB2-8B08-39E8C9542655}" srcOrd="0" destOrd="0" presId="urn:microsoft.com/office/officeart/2005/8/layout/hierarchy3"/>
    <dgm:cxn modelId="{E1946B4D-2542-44B9-88DE-6D536FDE9AB4}" type="presOf" srcId="{43AF610C-7FDA-4B67-A540-20ED11711794}" destId="{96ED6008-F076-4FF8-833A-F7C201167EDF}" srcOrd="0" destOrd="0" presId="urn:microsoft.com/office/officeart/2005/8/layout/hierarchy3"/>
    <dgm:cxn modelId="{0A984609-197C-426F-82EC-63897F4C41C0}" type="presOf" srcId="{30056CA2-6EBC-4380-BD12-C18CDF80541E}" destId="{AC7C3A1D-99B0-46A2-B174-F86525796E5F}" srcOrd="0" destOrd="0" presId="urn:microsoft.com/office/officeart/2005/8/layout/hierarchy3"/>
    <dgm:cxn modelId="{510EC270-D6F9-455C-9496-C798028048B2}" type="presOf" srcId="{77FA0D3F-8033-4A12-8E20-7E0F8B342DEB}" destId="{2431898B-636F-4A90-897C-B497B0057EF5}" srcOrd="0" destOrd="0" presId="urn:microsoft.com/office/officeart/2005/8/layout/hierarchy3"/>
    <dgm:cxn modelId="{CED3E219-C10E-4756-8F7A-66788F6D84A3}" type="presOf" srcId="{17C77D79-BBB9-47BB-AFC9-E8E24DCF0C47}" destId="{0071977F-9CF1-4961-9213-E0B4E8A94AEC}" srcOrd="0" destOrd="0" presId="urn:microsoft.com/office/officeart/2005/8/layout/hierarchy3"/>
    <dgm:cxn modelId="{6C8DCF49-25E8-404C-8C8A-4DABF907E855}" type="presOf" srcId="{F05EB433-AC25-4EE7-B69C-3BBCCE49EFCC}" destId="{418F2BE8-576B-4FE0-94CB-5811211EB193}" srcOrd="0" destOrd="0" presId="urn:microsoft.com/office/officeart/2005/8/layout/hierarchy3"/>
    <dgm:cxn modelId="{D5096455-1160-48E5-A97A-17386E4388CA}" srcId="{9C44D90B-562D-42E5-9100-9A1C7E747692}" destId="{A0C66E79-6E36-4FC9-99E8-893F7529C605}" srcOrd="1" destOrd="0" parTransId="{5C7983CB-587D-479B-B6EB-978EE5DE6D59}" sibTransId="{6AB7C904-7D60-404C-8C62-214D93B8B2B8}"/>
    <dgm:cxn modelId="{189A8AD4-EDF1-4B94-B1B6-DFE295E86571}" type="presOf" srcId="{67A239C5-6EDE-4977-8740-F5F9D9FE628C}" destId="{F5D72537-F398-4D89-BA7E-C7F0C948317B}" srcOrd="0" destOrd="0" presId="urn:microsoft.com/office/officeart/2005/8/layout/hierarchy3"/>
    <dgm:cxn modelId="{C6215F53-B7B6-45F0-AFEB-07F677FE7861}" srcId="{236AD753-4341-4C0D-BB4E-AB3E0EF1C93A}" destId="{399A501E-5517-4DF4-8DC2-7A8FAC70265F}" srcOrd="1" destOrd="0" parTransId="{036B0FCA-05E0-4604-B2F3-39252FC73B22}" sibTransId="{F7B7C3F2-CE48-4948-B0E8-F3B59869DB13}"/>
    <dgm:cxn modelId="{F84F35E0-79FC-4589-B74E-735A7218F44A}" type="presOf" srcId="{B1CA2555-7037-490D-8A98-548C2EFD3D36}" destId="{FDF2FAD8-2C9F-4360-A2FC-930584B128F9}" srcOrd="0" destOrd="0" presId="urn:microsoft.com/office/officeart/2005/8/layout/hierarchy3"/>
    <dgm:cxn modelId="{DE8DE7DD-535E-460D-8452-3B772225E035}" type="presOf" srcId="{38DA87E0-34BE-4A25-A705-EC3E9AAEC379}" destId="{AE583ADF-CEAA-4E0E-878C-881457451B56}" srcOrd="0" destOrd="0" presId="urn:microsoft.com/office/officeart/2005/8/layout/hierarchy3"/>
    <dgm:cxn modelId="{2E3FB6DA-C0CF-418E-990E-87519B765FF8}" type="presOf" srcId="{9C44D90B-562D-42E5-9100-9A1C7E747692}" destId="{86A6BDAE-4BA4-4751-A27A-1A38F830789E}" srcOrd="1" destOrd="0" presId="urn:microsoft.com/office/officeart/2005/8/layout/hierarchy3"/>
    <dgm:cxn modelId="{ABAAC1D9-63FF-41E8-83D3-FA5DF425B044}" type="presOf" srcId="{AA69B7D3-A0A2-4AD6-8E95-3C9423054222}" destId="{4A6D90A9-4FC0-4A44-AA90-99F9BFDAA25F}" srcOrd="0" destOrd="0" presId="urn:microsoft.com/office/officeart/2005/8/layout/hierarchy3"/>
    <dgm:cxn modelId="{AFF524F5-BDAA-4187-92AC-DFF9DBA185CA}" srcId="{9C44D90B-562D-42E5-9100-9A1C7E747692}" destId="{B1CA2555-7037-490D-8A98-548C2EFD3D36}" srcOrd="0" destOrd="0" parTransId="{9D416D2D-4A7C-4D7E-B38E-1467FE6FF90A}" sibTransId="{54BEFC85-9A61-4434-8618-A0437EBC4783}"/>
    <dgm:cxn modelId="{13A35C6A-7F50-4E35-8B75-AF2B1AEB67B9}" type="presOf" srcId="{FD48AEBF-4D4F-4E9A-B15B-5D92B00C2325}" destId="{B839AD3C-631B-477D-A7F9-7FA1E749F6D2}" srcOrd="0" destOrd="0" presId="urn:microsoft.com/office/officeart/2005/8/layout/hierarchy3"/>
    <dgm:cxn modelId="{5082B81B-2FBE-4E88-A834-D0622E1655DD}" srcId="{30056CA2-6EBC-4380-BD12-C18CDF80541E}" destId="{2AE4106B-C848-4605-AD29-C5D27F75FEFD}" srcOrd="1" destOrd="0" parTransId="{E59E2252-59E5-41B3-B2DE-F67509DD0194}" sibTransId="{20986D74-FD8A-4F52-A84D-97E35EEB4A74}"/>
    <dgm:cxn modelId="{E362BAD1-8F7A-4452-B430-0A6716DF2EC3}" srcId="{30056CA2-6EBC-4380-BD12-C18CDF80541E}" destId="{555406FC-465B-40A8-967E-1CA1D293C587}" srcOrd="5" destOrd="0" parTransId="{77FA0D3F-8033-4A12-8E20-7E0F8B342DEB}" sibTransId="{B3F3A18B-2390-441D-97E5-3D0BE56BA858}"/>
    <dgm:cxn modelId="{7243EB01-60A4-4FB3-B3B7-F1198C76086C}" srcId="{3F93D107-CE25-431B-9111-32F75116B9D5}" destId="{236AD753-4341-4C0D-BB4E-AB3E0EF1C93A}" srcOrd="0" destOrd="0" parTransId="{A1F8A9A8-C639-4BA4-87F5-DC48BC01910A}" sibTransId="{7E7F7AE8-7FF0-4648-9557-55E5BC801C62}"/>
    <dgm:cxn modelId="{80186D6F-8E61-4A9C-B7A6-653986D6D74E}" srcId="{30056CA2-6EBC-4380-BD12-C18CDF80541E}" destId="{97883541-04C2-488E-A8F0-CAAEED359DB4}" srcOrd="7" destOrd="0" parTransId="{2B319BA2-409E-48B3-A685-8AE4A140FFD8}" sibTransId="{F998EE90-747C-4098-9C98-75DCED0FD843}"/>
    <dgm:cxn modelId="{F5B06C3E-1D05-4074-A3DE-FBBC79BE1F25}" type="presOf" srcId="{585599B4-CE63-4C63-8A2D-8E9BDEC0EE9D}" destId="{B5CDF620-0B23-4954-B840-4CD44618C9D5}" srcOrd="0" destOrd="0" presId="urn:microsoft.com/office/officeart/2005/8/layout/hierarchy3"/>
    <dgm:cxn modelId="{B604357D-8094-4D1D-8346-6CD36F08FCDA}" type="presOf" srcId="{036B0FCA-05E0-4604-B2F3-39252FC73B22}" destId="{45D246CF-1215-4EB8-B1D3-B3506487E0CE}" srcOrd="0" destOrd="0" presId="urn:microsoft.com/office/officeart/2005/8/layout/hierarchy3"/>
    <dgm:cxn modelId="{45805C68-6B95-477A-A793-BC35E3213171}" type="presOf" srcId="{3002F9F0-8907-41B9-BDD7-39DA09EEF80D}" destId="{453926AA-34EC-4693-A84B-AFF4112CABD8}" srcOrd="0" destOrd="0" presId="urn:microsoft.com/office/officeart/2005/8/layout/hierarchy3"/>
    <dgm:cxn modelId="{B89D3313-6B5C-49DF-A95A-E68DD43F50B9}" type="presOf" srcId="{6DE2585E-25AE-45EE-BBC0-CCC2B406CA8C}" destId="{5574AA56-8264-4668-98FB-C7B4382D6F75}" srcOrd="0" destOrd="0" presId="urn:microsoft.com/office/officeart/2005/8/layout/hierarchy3"/>
    <dgm:cxn modelId="{2618EE61-5A51-4697-B4D1-F1B277B5ECA3}" srcId="{236AD753-4341-4C0D-BB4E-AB3E0EF1C93A}" destId="{585599B4-CE63-4C63-8A2D-8E9BDEC0EE9D}" srcOrd="2" destOrd="0" parTransId="{AA69B7D3-A0A2-4AD6-8E95-3C9423054222}" sibTransId="{7782F230-4C53-437A-A705-6115135DA099}"/>
    <dgm:cxn modelId="{5239A3DA-67CB-4B41-9F11-6CD5C0EB6D0B}" type="presOf" srcId="{31B700E3-FD20-4BF2-91FE-B3AB7C1D2886}" destId="{C09B1EF7-0AD7-4A74-B01A-845520962FA9}" srcOrd="0" destOrd="0" presId="urn:microsoft.com/office/officeart/2005/8/layout/hierarchy3"/>
    <dgm:cxn modelId="{102C7BF9-AD05-489C-B0E9-8F0CEB82D493}" type="presOf" srcId="{38DA87E0-34BE-4A25-A705-EC3E9AAEC379}" destId="{B861B45E-96B9-46AF-8380-C5E68F7C58D8}" srcOrd="1" destOrd="0" presId="urn:microsoft.com/office/officeart/2005/8/layout/hierarchy3"/>
    <dgm:cxn modelId="{38C560D9-FA94-4849-82D8-F89CE29E65EF}" srcId="{30056CA2-6EBC-4380-BD12-C18CDF80541E}" destId="{17C77D79-BBB9-47BB-AFC9-E8E24DCF0C47}" srcOrd="0" destOrd="0" parTransId="{52F62CD8-672B-4699-AE1E-B5B71E255D79}" sibTransId="{1C3FAB72-8F4B-4E3A-9B74-CDCCC8C75222}"/>
    <dgm:cxn modelId="{34EDD3B2-EE56-467A-93A2-0FB0D68CA9C5}" srcId="{236AD753-4341-4C0D-BB4E-AB3E0EF1C93A}" destId="{3002F9F0-8907-41B9-BDD7-39DA09EEF80D}" srcOrd="6" destOrd="0" parTransId="{AB333C53-8A35-48EB-943C-7DD52FD3F8B9}" sibTransId="{F9C208E8-DDD5-426B-8F9C-DFA9D305E471}"/>
    <dgm:cxn modelId="{9957154A-E3F9-4CBB-99A3-2FF86507FF85}" type="presOf" srcId="{399A501E-5517-4DF4-8DC2-7A8FAC70265F}" destId="{CD0D61F0-8197-4707-BCCE-986FAB87A01B}" srcOrd="0" destOrd="0" presId="urn:microsoft.com/office/officeart/2005/8/layout/hierarchy3"/>
    <dgm:cxn modelId="{02AAD20A-465D-438B-B9B4-0E963FD31FEA}" type="presOf" srcId="{F148DB4A-E648-4B5B-B8BF-7F2E71D6E3EC}" destId="{B9EF1E4E-EBBA-4C4D-A188-EED6D2490FA5}" srcOrd="0" destOrd="0" presId="urn:microsoft.com/office/officeart/2005/8/layout/hierarchy3"/>
    <dgm:cxn modelId="{AB7927E6-07D4-484A-B454-143948B0C1B5}" srcId="{236AD753-4341-4C0D-BB4E-AB3E0EF1C93A}" destId="{F148DB4A-E648-4B5B-B8BF-7F2E71D6E3EC}" srcOrd="7" destOrd="0" parTransId="{6DE2585E-25AE-45EE-BBC0-CCC2B406CA8C}" sibTransId="{633D5C9A-AEEF-40A1-A10D-978153BCAF69}"/>
    <dgm:cxn modelId="{DCDF709F-29EC-43AD-9AFA-A0A53B029575}" type="presOf" srcId="{41F2B94E-7E60-499D-A313-457B649D9F67}" destId="{ABD2B3A7-790B-43E8-9893-79208717B15D}" srcOrd="0" destOrd="0" presId="urn:microsoft.com/office/officeart/2005/8/layout/hierarchy3"/>
    <dgm:cxn modelId="{31D1C27B-BE5E-4676-BE61-15BB3F412B46}" srcId="{236AD753-4341-4C0D-BB4E-AB3E0EF1C93A}" destId="{F05EB433-AC25-4EE7-B69C-3BBCCE49EFCC}" srcOrd="5" destOrd="0" parTransId="{67A239C5-6EDE-4977-8740-F5F9D9FE628C}" sibTransId="{72C08B5A-4EE3-4848-996E-F50E29E47C6E}"/>
    <dgm:cxn modelId="{2D88110A-8B98-4DBC-907E-230E087CB3E1}" type="presOf" srcId="{E59E2252-59E5-41B3-B2DE-F67509DD0194}" destId="{5AF5B389-83B8-4857-8771-DD9A04C2B793}" srcOrd="0" destOrd="0" presId="urn:microsoft.com/office/officeart/2005/8/layout/hierarchy3"/>
    <dgm:cxn modelId="{B0007781-4936-49B1-9310-82C74A2528FC}" type="presOf" srcId="{E51974F0-2EE6-4435-8070-1F3F75858236}" destId="{116549BE-38B4-4588-A10D-88B0FAC52F80}" srcOrd="0" destOrd="0" presId="urn:microsoft.com/office/officeart/2005/8/layout/hierarchy3"/>
    <dgm:cxn modelId="{7DFA7F8E-7C6D-42A5-8C8A-669AE9C58B6A}" type="presOf" srcId="{AB333C53-8A35-48EB-943C-7DD52FD3F8B9}" destId="{EB0C947A-D2B9-4C22-B9B2-1B8545BA14D0}" srcOrd="0" destOrd="0" presId="urn:microsoft.com/office/officeart/2005/8/layout/hierarchy3"/>
    <dgm:cxn modelId="{3783C750-2DE5-4CC0-97D9-FB7CD57B6D2D}" type="presOf" srcId="{191D4CCD-0FB4-4BB8-A251-482F213946EF}" destId="{4C031CD4-26CE-454C-9429-93E8551EBCB5}" srcOrd="0" destOrd="0" presId="urn:microsoft.com/office/officeart/2005/8/layout/hierarchy3"/>
    <dgm:cxn modelId="{07FEB286-83F3-48E9-AB37-3AE09BA6ADD8}" type="presOf" srcId="{2AE4106B-C848-4605-AD29-C5D27F75FEFD}" destId="{C704F459-6F61-4138-8588-AAE1668624D5}" srcOrd="0" destOrd="0" presId="urn:microsoft.com/office/officeart/2005/8/layout/hierarchy3"/>
    <dgm:cxn modelId="{25534352-BDF5-4795-BB94-8067C115C895}" type="presOf" srcId="{236AD753-4341-4C0D-BB4E-AB3E0EF1C93A}" destId="{F27513E8-1652-4C0C-9BD2-3050050DAAE3}" srcOrd="1" destOrd="0" presId="urn:microsoft.com/office/officeart/2005/8/layout/hierarchy3"/>
    <dgm:cxn modelId="{459CB72D-1C3F-48B6-9ADA-38B32B844EA2}" srcId="{236AD753-4341-4C0D-BB4E-AB3E0EF1C93A}" destId="{41F2B94E-7E60-499D-A313-457B649D9F67}" srcOrd="4" destOrd="0" parTransId="{B142400C-2658-4BD3-85EC-80E19F8A23EA}" sibTransId="{7C66D49A-3C0A-4317-AA79-F8DF2B601D3B}"/>
    <dgm:cxn modelId="{CFDA8E56-C804-43E4-9F00-7DE7FCB316C3}" type="presOf" srcId="{3400C344-1DBD-4AF5-AA29-B52059BD98A8}" destId="{3AA025ED-2E5E-4E30-BCCF-399D98CF133A}" srcOrd="0" destOrd="0" presId="urn:microsoft.com/office/officeart/2005/8/layout/hierarchy3"/>
    <dgm:cxn modelId="{12824D3B-5BF3-4F0E-8A44-8F5923219FA8}" srcId="{236AD753-4341-4C0D-BB4E-AB3E0EF1C93A}" destId="{31B700E3-FD20-4BF2-91FE-B3AB7C1D2886}" srcOrd="0" destOrd="0" parTransId="{D42ED181-0A63-4621-AC04-979D83935C9B}" sibTransId="{D552E919-4D68-485D-ABB8-75B6F3F44648}"/>
    <dgm:cxn modelId="{2BB0E47A-CC1A-4292-8ED0-E348A3B60FA7}" type="presOf" srcId="{CE0324EC-4046-4AAF-AE79-B2C03CD7A337}" destId="{BFE27B0B-ABA3-497D-9060-5A8A8D30616C}" srcOrd="0" destOrd="0" presId="urn:microsoft.com/office/officeart/2005/8/layout/hierarchy3"/>
    <dgm:cxn modelId="{FC08FD39-08B1-4EC5-8AA1-55B5BD5704EA}" type="presOf" srcId="{EC821C71-BC3D-47D3-A431-DF2C822AD9A1}" destId="{8A5207A2-A2D8-4FCD-B73D-DB1BF2359ECA}" srcOrd="0" destOrd="0" presId="urn:microsoft.com/office/officeart/2005/8/layout/hierarchy3"/>
    <dgm:cxn modelId="{F11F851C-75E5-4065-9707-35F33A03B08A}" type="presOf" srcId="{DBB1A2EB-EA10-4C21-9609-AD8F528F7230}" destId="{A98B8E97-E439-4454-99BE-89C11E7EF461}" srcOrd="0" destOrd="0" presId="urn:microsoft.com/office/officeart/2005/8/layout/hierarchy3"/>
    <dgm:cxn modelId="{64877EAF-28A9-4752-9FEC-319C2ECF9315}" type="presParOf" srcId="{25870274-3220-4AE6-85A4-B1C5739ADDBD}" destId="{F648B722-DD09-48E6-8DB6-3C0F0E9BE719}" srcOrd="0" destOrd="0" presId="urn:microsoft.com/office/officeart/2005/8/layout/hierarchy3"/>
    <dgm:cxn modelId="{CBE44B57-5F98-47B8-8D4F-5C7022B5C5F8}" type="presParOf" srcId="{F648B722-DD09-48E6-8DB6-3C0F0E9BE719}" destId="{C59A478D-D78E-47B5-A8FF-B93CA078E18E}" srcOrd="0" destOrd="0" presId="urn:microsoft.com/office/officeart/2005/8/layout/hierarchy3"/>
    <dgm:cxn modelId="{FACC9A33-C288-4F7E-BD69-B10D50C615E1}" type="presParOf" srcId="{C59A478D-D78E-47B5-A8FF-B93CA078E18E}" destId="{48BD9F3A-44CA-479B-A7F3-F555AA7A04C3}" srcOrd="0" destOrd="0" presId="urn:microsoft.com/office/officeart/2005/8/layout/hierarchy3"/>
    <dgm:cxn modelId="{DF8AE31A-95E5-46E4-92A3-403BBA35EAAB}" type="presParOf" srcId="{C59A478D-D78E-47B5-A8FF-B93CA078E18E}" destId="{F27513E8-1652-4C0C-9BD2-3050050DAAE3}" srcOrd="1" destOrd="0" presId="urn:microsoft.com/office/officeart/2005/8/layout/hierarchy3"/>
    <dgm:cxn modelId="{36450106-004D-4132-A03D-D40BC7B11503}" type="presParOf" srcId="{F648B722-DD09-48E6-8DB6-3C0F0E9BE719}" destId="{A15C4DD9-AB40-42D6-A04A-C92C12189BF2}" srcOrd="1" destOrd="0" presId="urn:microsoft.com/office/officeart/2005/8/layout/hierarchy3"/>
    <dgm:cxn modelId="{957807B3-6A2F-4282-AFB9-75EB28F35FE5}" type="presParOf" srcId="{A15C4DD9-AB40-42D6-A04A-C92C12189BF2}" destId="{31DFD351-40BC-4A4F-8B63-63B7FE8CD38F}" srcOrd="0" destOrd="0" presId="urn:microsoft.com/office/officeart/2005/8/layout/hierarchy3"/>
    <dgm:cxn modelId="{EC87BA1F-64F4-4AC8-A5BC-2BC1A35ECADA}" type="presParOf" srcId="{A15C4DD9-AB40-42D6-A04A-C92C12189BF2}" destId="{C09B1EF7-0AD7-4A74-B01A-845520962FA9}" srcOrd="1" destOrd="0" presId="urn:microsoft.com/office/officeart/2005/8/layout/hierarchy3"/>
    <dgm:cxn modelId="{673DFEFB-F0FE-4960-81FC-BCD142B377E3}" type="presParOf" srcId="{A15C4DD9-AB40-42D6-A04A-C92C12189BF2}" destId="{45D246CF-1215-4EB8-B1D3-B3506487E0CE}" srcOrd="2" destOrd="0" presId="urn:microsoft.com/office/officeart/2005/8/layout/hierarchy3"/>
    <dgm:cxn modelId="{0C69D706-F5D8-404C-A753-DD49FAA61434}" type="presParOf" srcId="{A15C4DD9-AB40-42D6-A04A-C92C12189BF2}" destId="{CD0D61F0-8197-4707-BCCE-986FAB87A01B}" srcOrd="3" destOrd="0" presId="urn:microsoft.com/office/officeart/2005/8/layout/hierarchy3"/>
    <dgm:cxn modelId="{15E6D546-1549-4BDC-B94E-2D5E1EC5DA3B}" type="presParOf" srcId="{A15C4DD9-AB40-42D6-A04A-C92C12189BF2}" destId="{4A6D90A9-4FC0-4A44-AA90-99F9BFDAA25F}" srcOrd="4" destOrd="0" presId="urn:microsoft.com/office/officeart/2005/8/layout/hierarchy3"/>
    <dgm:cxn modelId="{9EBE174E-3DAE-47F8-94AB-72D277B8B1A8}" type="presParOf" srcId="{A15C4DD9-AB40-42D6-A04A-C92C12189BF2}" destId="{B5CDF620-0B23-4954-B840-4CD44618C9D5}" srcOrd="5" destOrd="0" presId="urn:microsoft.com/office/officeart/2005/8/layout/hierarchy3"/>
    <dgm:cxn modelId="{3D74E0AC-618B-49EE-99D2-7BABF814D1CF}" type="presParOf" srcId="{A15C4DD9-AB40-42D6-A04A-C92C12189BF2}" destId="{BF28270D-4027-40F0-B10F-12B7A9C752F9}" srcOrd="6" destOrd="0" presId="urn:microsoft.com/office/officeart/2005/8/layout/hierarchy3"/>
    <dgm:cxn modelId="{0A5767A7-ED5D-41E5-8D7C-67843B5B77CF}" type="presParOf" srcId="{A15C4DD9-AB40-42D6-A04A-C92C12189BF2}" destId="{BD961BE4-B77C-45A0-AB9D-14420FF22A8F}" srcOrd="7" destOrd="0" presId="urn:microsoft.com/office/officeart/2005/8/layout/hierarchy3"/>
    <dgm:cxn modelId="{68E4EF16-8149-4396-B8FA-E0E0489031F0}" type="presParOf" srcId="{A15C4DD9-AB40-42D6-A04A-C92C12189BF2}" destId="{551294E1-3AEF-4CD3-8689-D0EAD8040FB3}" srcOrd="8" destOrd="0" presId="urn:microsoft.com/office/officeart/2005/8/layout/hierarchy3"/>
    <dgm:cxn modelId="{CC4707F2-1380-43B5-8987-CF1E0C57457E}" type="presParOf" srcId="{A15C4DD9-AB40-42D6-A04A-C92C12189BF2}" destId="{ABD2B3A7-790B-43E8-9893-79208717B15D}" srcOrd="9" destOrd="0" presId="urn:microsoft.com/office/officeart/2005/8/layout/hierarchy3"/>
    <dgm:cxn modelId="{86FAE73F-5839-44FC-840E-A9E323C87647}" type="presParOf" srcId="{A15C4DD9-AB40-42D6-A04A-C92C12189BF2}" destId="{F5D72537-F398-4D89-BA7E-C7F0C948317B}" srcOrd="10" destOrd="0" presId="urn:microsoft.com/office/officeart/2005/8/layout/hierarchy3"/>
    <dgm:cxn modelId="{8816777A-6170-4B2F-92D9-7BDDBC6BC4D0}" type="presParOf" srcId="{A15C4DD9-AB40-42D6-A04A-C92C12189BF2}" destId="{418F2BE8-576B-4FE0-94CB-5811211EB193}" srcOrd="11" destOrd="0" presId="urn:microsoft.com/office/officeart/2005/8/layout/hierarchy3"/>
    <dgm:cxn modelId="{D8BDF32A-2349-471E-9866-7EB03CD4EB77}" type="presParOf" srcId="{A15C4DD9-AB40-42D6-A04A-C92C12189BF2}" destId="{EB0C947A-D2B9-4C22-B9B2-1B8545BA14D0}" srcOrd="12" destOrd="0" presId="urn:microsoft.com/office/officeart/2005/8/layout/hierarchy3"/>
    <dgm:cxn modelId="{2535739F-D81F-41D6-ADE1-832A6567ECEC}" type="presParOf" srcId="{A15C4DD9-AB40-42D6-A04A-C92C12189BF2}" destId="{453926AA-34EC-4693-A84B-AFF4112CABD8}" srcOrd="13" destOrd="0" presId="urn:microsoft.com/office/officeart/2005/8/layout/hierarchy3"/>
    <dgm:cxn modelId="{5878A085-E08F-4C7F-BCC3-BFEE5949A9FE}" type="presParOf" srcId="{A15C4DD9-AB40-42D6-A04A-C92C12189BF2}" destId="{5574AA56-8264-4668-98FB-C7B4382D6F75}" srcOrd="14" destOrd="0" presId="urn:microsoft.com/office/officeart/2005/8/layout/hierarchy3"/>
    <dgm:cxn modelId="{153BEA94-05DC-48FC-9119-3915C1D66462}" type="presParOf" srcId="{A15C4DD9-AB40-42D6-A04A-C92C12189BF2}" destId="{B9EF1E4E-EBBA-4C4D-A188-EED6D2490FA5}" srcOrd="15" destOrd="0" presId="urn:microsoft.com/office/officeart/2005/8/layout/hierarchy3"/>
    <dgm:cxn modelId="{64D926F1-16BD-44EF-8CE3-B3DDD78EB366}" type="presParOf" srcId="{25870274-3220-4AE6-85A4-B1C5739ADDBD}" destId="{40177F10-2AB1-401F-AD4B-6C3D21DE68E8}" srcOrd="1" destOrd="0" presId="urn:microsoft.com/office/officeart/2005/8/layout/hierarchy3"/>
    <dgm:cxn modelId="{C92BC8D9-B3B1-49A1-A472-075650A79983}" type="presParOf" srcId="{40177F10-2AB1-401F-AD4B-6C3D21DE68E8}" destId="{A6B4ECE9-B6E1-429E-818B-6D82FDB1AC69}" srcOrd="0" destOrd="0" presId="urn:microsoft.com/office/officeart/2005/8/layout/hierarchy3"/>
    <dgm:cxn modelId="{C32705A0-CBC1-4FE9-ABB5-B1D3D487DC3D}" type="presParOf" srcId="{A6B4ECE9-B6E1-429E-818B-6D82FDB1AC69}" destId="{9C8516C3-C2C1-45CD-8029-BE88AD4F320F}" srcOrd="0" destOrd="0" presId="urn:microsoft.com/office/officeart/2005/8/layout/hierarchy3"/>
    <dgm:cxn modelId="{EBDE4294-4972-4FA9-90FB-00A7D68466AB}" type="presParOf" srcId="{A6B4ECE9-B6E1-429E-818B-6D82FDB1AC69}" destId="{86A6BDAE-4BA4-4751-A27A-1A38F830789E}" srcOrd="1" destOrd="0" presId="urn:microsoft.com/office/officeart/2005/8/layout/hierarchy3"/>
    <dgm:cxn modelId="{F3A6EB48-AFEB-48B4-BF6A-334612ACD7A4}" type="presParOf" srcId="{40177F10-2AB1-401F-AD4B-6C3D21DE68E8}" destId="{FBB48E43-7035-47FC-9EB0-81E3986C0E9D}" srcOrd="1" destOrd="0" presId="urn:microsoft.com/office/officeart/2005/8/layout/hierarchy3"/>
    <dgm:cxn modelId="{0C0F9336-FF62-4A6B-9C55-E6D8C91758FA}" type="presParOf" srcId="{FBB48E43-7035-47FC-9EB0-81E3986C0E9D}" destId="{B7E04263-5D7E-4ED1-BD9C-03161FF1370D}" srcOrd="0" destOrd="0" presId="urn:microsoft.com/office/officeart/2005/8/layout/hierarchy3"/>
    <dgm:cxn modelId="{639C8EAF-2CC0-4777-A9F7-202B45B4BC2B}" type="presParOf" srcId="{FBB48E43-7035-47FC-9EB0-81E3986C0E9D}" destId="{FDF2FAD8-2C9F-4360-A2FC-930584B128F9}" srcOrd="1" destOrd="0" presId="urn:microsoft.com/office/officeart/2005/8/layout/hierarchy3"/>
    <dgm:cxn modelId="{D48272C0-574C-4FA7-98A9-3DEC8DB8C523}" type="presParOf" srcId="{FBB48E43-7035-47FC-9EB0-81E3986C0E9D}" destId="{C4B6D9F8-C91A-46A1-A273-5299C7ABB26A}" srcOrd="2" destOrd="0" presId="urn:microsoft.com/office/officeart/2005/8/layout/hierarchy3"/>
    <dgm:cxn modelId="{24678119-44EC-42E2-B553-B96E73D1B216}" type="presParOf" srcId="{FBB48E43-7035-47FC-9EB0-81E3986C0E9D}" destId="{3C8124D4-34D7-43FC-8702-647220C6D876}" srcOrd="3" destOrd="0" presId="urn:microsoft.com/office/officeart/2005/8/layout/hierarchy3"/>
    <dgm:cxn modelId="{4A0D5CC6-81BE-4D9A-B63E-A3AA4DF347FB}" type="presParOf" srcId="{FBB48E43-7035-47FC-9EB0-81E3986C0E9D}" destId="{FA53D21C-71A3-458E-834E-49056CAC4B4D}" srcOrd="4" destOrd="0" presId="urn:microsoft.com/office/officeart/2005/8/layout/hierarchy3"/>
    <dgm:cxn modelId="{98F39654-FCC0-4179-B617-C05B9930E915}" type="presParOf" srcId="{FBB48E43-7035-47FC-9EB0-81E3986C0E9D}" destId="{A98B8E97-E439-4454-99BE-89C11E7EF461}" srcOrd="5" destOrd="0" presId="urn:microsoft.com/office/officeart/2005/8/layout/hierarchy3"/>
    <dgm:cxn modelId="{FCA6E1DF-4D58-4156-A55F-A17681B5A0DA}" type="presParOf" srcId="{FBB48E43-7035-47FC-9EB0-81E3986C0E9D}" destId="{BFE27B0B-ABA3-497D-9060-5A8A8D30616C}" srcOrd="6" destOrd="0" presId="urn:microsoft.com/office/officeart/2005/8/layout/hierarchy3"/>
    <dgm:cxn modelId="{54B8948F-72B2-4E6E-87C4-115575DC66F3}" type="presParOf" srcId="{FBB48E43-7035-47FC-9EB0-81E3986C0E9D}" destId="{4C031CD4-26CE-454C-9429-93E8551EBCB5}" srcOrd="7" destOrd="0" presId="urn:microsoft.com/office/officeart/2005/8/layout/hierarchy3"/>
    <dgm:cxn modelId="{C186F58D-2532-4EE1-B26D-026E6A4401E0}" type="presParOf" srcId="{25870274-3220-4AE6-85A4-B1C5739ADDBD}" destId="{B7478F6F-788D-44CF-A07F-EEFE097E63CF}" srcOrd="2" destOrd="0" presId="urn:microsoft.com/office/officeart/2005/8/layout/hierarchy3"/>
    <dgm:cxn modelId="{0CD6BD90-1F02-4124-9220-6B50A690006B}" type="presParOf" srcId="{B7478F6F-788D-44CF-A07F-EEFE097E63CF}" destId="{4C00C303-4EC1-4469-B78E-F242DA960FCE}" srcOrd="0" destOrd="0" presId="urn:microsoft.com/office/officeart/2005/8/layout/hierarchy3"/>
    <dgm:cxn modelId="{643C86C6-CA1C-4935-A0C4-CB8103145459}" type="presParOf" srcId="{4C00C303-4EC1-4469-B78E-F242DA960FCE}" destId="{AE583ADF-CEAA-4E0E-878C-881457451B56}" srcOrd="0" destOrd="0" presId="urn:microsoft.com/office/officeart/2005/8/layout/hierarchy3"/>
    <dgm:cxn modelId="{4B6DD488-13DD-45A4-B409-479AE8BB2302}" type="presParOf" srcId="{4C00C303-4EC1-4469-B78E-F242DA960FCE}" destId="{B861B45E-96B9-46AF-8380-C5E68F7C58D8}" srcOrd="1" destOrd="0" presId="urn:microsoft.com/office/officeart/2005/8/layout/hierarchy3"/>
    <dgm:cxn modelId="{99E884C2-98C0-4F8F-923F-2B270E7CEF33}" type="presParOf" srcId="{B7478F6F-788D-44CF-A07F-EEFE097E63CF}" destId="{0A21FC82-F79D-487E-8999-2FCD558E3B1C}" srcOrd="1" destOrd="0" presId="urn:microsoft.com/office/officeart/2005/8/layout/hierarchy3"/>
    <dgm:cxn modelId="{72EE2904-FE7E-4500-AFE8-BFE109ACE0EE}" type="presParOf" srcId="{0A21FC82-F79D-487E-8999-2FCD558E3B1C}" destId="{A8BCE3BE-9D9B-4AC7-B839-D7800C3796E7}" srcOrd="0" destOrd="0" presId="urn:microsoft.com/office/officeart/2005/8/layout/hierarchy3"/>
    <dgm:cxn modelId="{919BFA77-6362-496C-8DCD-6582D2F1C82A}" type="presParOf" srcId="{0A21FC82-F79D-487E-8999-2FCD558E3B1C}" destId="{E74948E3-910E-4036-9458-401895C6429C}" srcOrd="1" destOrd="0" presId="urn:microsoft.com/office/officeart/2005/8/layout/hierarchy3"/>
    <dgm:cxn modelId="{E09BB2B2-54FB-428A-83CE-54019E4F5E06}" type="presParOf" srcId="{25870274-3220-4AE6-85A4-B1C5739ADDBD}" destId="{6B5E782A-1D5A-4C6E-9582-2350FD60B3B0}" srcOrd="3" destOrd="0" presId="urn:microsoft.com/office/officeart/2005/8/layout/hierarchy3"/>
    <dgm:cxn modelId="{51CCF7C7-6AF5-4091-8444-DDF852F2BB81}" type="presParOf" srcId="{6B5E782A-1D5A-4C6E-9582-2350FD60B3B0}" destId="{16603852-775D-44A3-B5A9-5B5390988C39}" srcOrd="0" destOrd="0" presId="urn:microsoft.com/office/officeart/2005/8/layout/hierarchy3"/>
    <dgm:cxn modelId="{BBBE5AF6-17A7-4A03-BFC6-BA9C87E434B9}" type="presParOf" srcId="{16603852-775D-44A3-B5A9-5B5390988C39}" destId="{AC7C3A1D-99B0-46A2-B174-F86525796E5F}" srcOrd="0" destOrd="0" presId="urn:microsoft.com/office/officeart/2005/8/layout/hierarchy3"/>
    <dgm:cxn modelId="{B0C0656D-CADC-468F-AA04-A9EA2D7473CB}" type="presParOf" srcId="{16603852-775D-44A3-B5A9-5B5390988C39}" destId="{1D4F3D82-2D99-49CE-955B-195388DD86C0}" srcOrd="1" destOrd="0" presId="urn:microsoft.com/office/officeart/2005/8/layout/hierarchy3"/>
    <dgm:cxn modelId="{D8AD453E-A238-4DED-9188-6A2C6633140C}" type="presParOf" srcId="{6B5E782A-1D5A-4C6E-9582-2350FD60B3B0}" destId="{E0DA4F7A-BA10-4FE1-B442-38A1CDF92AC5}" srcOrd="1" destOrd="0" presId="urn:microsoft.com/office/officeart/2005/8/layout/hierarchy3"/>
    <dgm:cxn modelId="{EBE43EFC-8DB3-4E4A-B86E-145F24DD3CBB}" type="presParOf" srcId="{E0DA4F7A-BA10-4FE1-B442-38A1CDF92AC5}" destId="{028D0115-A537-416B-9EF5-0DFF297F47EE}" srcOrd="0" destOrd="0" presId="urn:microsoft.com/office/officeart/2005/8/layout/hierarchy3"/>
    <dgm:cxn modelId="{A33BBBF8-8BEE-491D-8524-8F96F73B477E}" type="presParOf" srcId="{E0DA4F7A-BA10-4FE1-B442-38A1CDF92AC5}" destId="{0071977F-9CF1-4961-9213-E0B4E8A94AEC}" srcOrd="1" destOrd="0" presId="urn:microsoft.com/office/officeart/2005/8/layout/hierarchy3"/>
    <dgm:cxn modelId="{CCB1FCD3-62BA-4AC2-AA27-AAC922CF045C}" type="presParOf" srcId="{E0DA4F7A-BA10-4FE1-B442-38A1CDF92AC5}" destId="{5AF5B389-83B8-4857-8771-DD9A04C2B793}" srcOrd="2" destOrd="0" presId="urn:microsoft.com/office/officeart/2005/8/layout/hierarchy3"/>
    <dgm:cxn modelId="{D1390454-A8DF-4A48-8D7B-054368991043}" type="presParOf" srcId="{E0DA4F7A-BA10-4FE1-B442-38A1CDF92AC5}" destId="{C704F459-6F61-4138-8588-AAE1668624D5}" srcOrd="3" destOrd="0" presId="urn:microsoft.com/office/officeart/2005/8/layout/hierarchy3"/>
    <dgm:cxn modelId="{C411F130-71F4-44DE-9253-6D5DB7E9456C}" type="presParOf" srcId="{E0DA4F7A-BA10-4FE1-B442-38A1CDF92AC5}" destId="{22F9746D-81C5-4EB2-8B08-39E8C9542655}" srcOrd="4" destOrd="0" presId="urn:microsoft.com/office/officeart/2005/8/layout/hierarchy3"/>
    <dgm:cxn modelId="{1B53717A-BD25-42D1-AF29-857E343F8466}" type="presParOf" srcId="{E0DA4F7A-BA10-4FE1-B442-38A1CDF92AC5}" destId="{8A5207A2-A2D8-4FCD-B73D-DB1BF2359ECA}" srcOrd="5" destOrd="0" presId="urn:microsoft.com/office/officeart/2005/8/layout/hierarchy3"/>
    <dgm:cxn modelId="{33C87362-38CD-4D5F-9089-8E69FDB9CC84}" type="presParOf" srcId="{E0DA4F7A-BA10-4FE1-B442-38A1CDF92AC5}" destId="{116549BE-38B4-4588-A10D-88B0FAC52F80}" srcOrd="6" destOrd="0" presId="urn:microsoft.com/office/officeart/2005/8/layout/hierarchy3"/>
    <dgm:cxn modelId="{FF950C3A-1139-4C55-99AC-9238754D559B}" type="presParOf" srcId="{E0DA4F7A-BA10-4FE1-B442-38A1CDF92AC5}" destId="{118D7B79-846C-4E8D-B46A-41B521C7CA6E}" srcOrd="7" destOrd="0" presId="urn:microsoft.com/office/officeart/2005/8/layout/hierarchy3"/>
    <dgm:cxn modelId="{4620F251-3C2B-4798-AE8F-411ECCB0EBF4}" type="presParOf" srcId="{E0DA4F7A-BA10-4FE1-B442-38A1CDF92AC5}" destId="{8A402CBF-1755-48CC-8AC2-58E8414BF2A0}" srcOrd="8" destOrd="0" presId="urn:microsoft.com/office/officeart/2005/8/layout/hierarchy3"/>
    <dgm:cxn modelId="{1B14EA75-490B-40E8-860A-69255EEB3DD9}" type="presParOf" srcId="{E0DA4F7A-BA10-4FE1-B442-38A1CDF92AC5}" destId="{B839AD3C-631B-477D-A7F9-7FA1E749F6D2}" srcOrd="9" destOrd="0" presId="urn:microsoft.com/office/officeart/2005/8/layout/hierarchy3"/>
    <dgm:cxn modelId="{88293A30-A55D-4C4D-89A4-94971FCD51D2}" type="presParOf" srcId="{E0DA4F7A-BA10-4FE1-B442-38A1CDF92AC5}" destId="{2431898B-636F-4A90-897C-B497B0057EF5}" srcOrd="10" destOrd="0" presId="urn:microsoft.com/office/officeart/2005/8/layout/hierarchy3"/>
    <dgm:cxn modelId="{0EC7D4C5-A3AF-412A-9BEB-276D4F4264B0}" type="presParOf" srcId="{E0DA4F7A-BA10-4FE1-B442-38A1CDF92AC5}" destId="{308948BD-B806-4F72-B9E0-AF8A9636DD24}" srcOrd="11" destOrd="0" presId="urn:microsoft.com/office/officeart/2005/8/layout/hierarchy3"/>
    <dgm:cxn modelId="{79A19233-C989-47A8-AFBC-173676C68A66}" type="presParOf" srcId="{E0DA4F7A-BA10-4FE1-B442-38A1CDF92AC5}" destId="{3AA025ED-2E5E-4E30-BCCF-399D98CF133A}" srcOrd="12" destOrd="0" presId="urn:microsoft.com/office/officeart/2005/8/layout/hierarchy3"/>
    <dgm:cxn modelId="{6CDF3989-0A1F-4A63-9427-23A1E313AA9F}" type="presParOf" srcId="{E0DA4F7A-BA10-4FE1-B442-38A1CDF92AC5}" destId="{96ED6008-F076-4FF8-833A-F7C201167EDF}" srcOrd="13" destOrd="0" presId="urn:microsoft.com/office/officeart/2005/8/layout/hierarchy3"/>
    <dgm:cxn modelId="{D6A34C98-2BA1-4DFB-BF45-336471F47866}" type="presParOf" srcId="{E0DA4F7A-BA10-4FE1-B442-38A1CDF92AC5}" destId="{0E8E08BC-877B-4CB8-838F-F72615EABC8C}" srcOrd="14" destOrd="0" presId="urn:microsoft.com/office/officeart/2005/8/layout/hierarchy3"/>
    <dgm:cxn modelId="{27C64AE6-A69C-4B08-B42B-670E41EEC2E9}" type="presParOf" srcId="{E0DA4F7A-BA10-4FE1-B442-38A1CDF92AC5}" destId="{2C91A968-2A74-4136-B7E3-F7494DDBDBBA}" srcOrd="1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FA9AE4-B862-4BEF-9E09-1E82989FCC9A}" type="doc">
      <dgm:prSet loTypeId="urn:microsoft.com/office/officeart/2005/8/layout/orgChart1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C873816-3549-4910-A992-72E6A9C0658E}" type="asst">
      <dgm:prSet phldrT="[Текст]"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Драматургия - тема</a:t>
          </a:r>
        </a:p>
      </dgm:t>
    </dgm:pt>
    <dgm:pt modelId="{CB6CB700-13E6-4338-A245-9E969DFCDA2D}" type="parTrans" cxnId="{39559140-6F62-47C5-8FCA-70F69FEF0F13}">
      <dgm:prSet/>
      <dgm:spPr/>
      <dgm:t>
        <a:bodyPr/>
        <a:lstStyle/>
        <a:p>
          <a:endParaRPr lang="ru-RU"/>
        </a:p>
      </dgm:t>
    </dgm:pt>
    <dgm:pt modelId="{1C250D65-CE7C-4491-B16B-0E050582C38B}" type="sibTrans" cxnId="{39559140-6F62-47C5-8FCA-70F69FEF0F13}">
      <dgm:prSet/>
      <dgm:spPr/>
      <dgm:t>
        <a:bodyPr/>
        <a:lstStyle/>
        <a:p>
          <a:endParaRPr lang="ru-RU"/>
        </a:p>
      </dgm:t>
    </dgm:pt>
    <dgm:pt modelId="{5C0CF491-0014-4F49-B9F2-3CF12E4DBADD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Оформление спектакля</a:t>
          </a:r>
        </a:p>
      </dgm:t>
    </dgm:pt>
    <dgm:pt modelId="{3E8C56F4-3FFB-4D90-8813-80B5F2B1FA02}" type="parTrans" cxnId="{7B786087-9072-4B9E-A5AD-C148C10C5441}">
      <dgm:prSet/>
      <dgm:spPr/>
      <dgm:t>
        <a:bodyPr/>
        <a:lstStyle/>
        <a:p>
          <a:endParaRPr lang="ru-RU"/>
        </a:p>
      </dgm:t>
    </dgm:pt>
    <dgm:pt modelId="{8D91ACD8-EDBB-47E1-AE45-02C8720C3B30}" type="sibTrans" cxnId="{7B786087-9072-4B9E-A5AD-C148C10C5441}">
      <dgm:prSet/>
      <dgm:spPr/>
      <dgm:t>
        <a:bodyPr/>
        <a:lstStyle/>
        <a:p>
          <a:endParaRPr lang="ru-RU"/>
        </a:p>
      </dgm:t>
    </dgm:pt>
    <dgm:pt modelId="{1BC73AAB-E7D6-40CE-ABCB-86118F0D7338}">
      <dgm:prSet phldrT="[Текст]" custT="1"/>
      <dgm:spPr/>
      <dgm:t>
        <a:bodyPr/>
        <a:lstStyle/>
        <a:p>
          <a:r>
            <a:rPr lang="ru-RU" sz="1400">
              <a:latin typeface="Times New Roman" pitchFamily="18" charset="0"/>
              <a:cs typeface="Times New Roman" pitchFamily="18" charset="0"/>
            </a:rPr>
            <a:t>Актёры и сотрудники для создания спектакля</a:t>
          </a:r>
        </a:p>
      </dgm:t>
    </dgm:pt>
    <dgm:pt modelId="{EE3C4643-D47F-4250-B133-F93056667FD4}" type="parTrans" cxnId="{4BF0DD3D-3849-4956-9E99-4E70176BE1D0}">
      <dgm:prSet/>
      <dgm:spPr/>
      <dgm:t>
        <a:bodyPr/>
        <a:lstStyle/>
        <a:p>
          <a:endParaRPr lang="ru-RU"/>
        </a:p>
      </dgm:t>
    </dgm:pt>
    <dgm:pt modelId="{29A82954-4519-473F-8D3E-143F43977FFA}" type="sibTrans" cxnId="{4BF0DD3D-3849-4956-9E99-4E70176BE1D0}">
      <dgm:prSet/>
      <dgm:spPr/>
      <dgm:t>
        <a:bodyPr/>
        <a:lstStyle/>
        <a:p>
          <a:endParaRPr lang="ru-RU"/>
        </a:p>
      </dgm:t>
    </dgm:pt>
    <dgm:pt modelId="{E9854908-055F-428C-8E49-32DDE15D1889}">
      <dgm:prSet phldrT="[Текст]"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План действий</a:t>
          </a:r>
        </a:p>
      </dgm:t>
    </dgm:pt>
    <dgm:pt modelId="{66F0C907-8B03-429A-963E-6408984404EC}" type="parTrans" cxnId="{3222DC38-DE36-4E06-8B1E-F52AC6C741B1}">
      <dgm:prSet/>
      <dgm:spPr/>
      <dgm:t>
        <a:bodyPr/>
        <a:lstStyle/>
        <a:p>
          <a:endParaRPr lang="ru-RU"/>
        </a:p>
      </dgm:t>
    </dgm:pt>
    <dgm:pt modelId="{6B621438-55CB-41D6-A0B8-7CF2E2B526E7}" type="sibTrans" cxnId="{3222DC38-DE36-4E06-8B1E-F52AC6C741B1}">
      <dgm:prSet/>
      <dgm:spPr/>
      <dgm:t>
        <a:bodyPr/>
        <a:lstStyle/>
        <a:p>
          <a:endParaRPr lang="ru-RU"/>
        </a:p>
      </dgm:t>
    </dgm:pt>
    <dgm:pt modelId="{0FAECA42-63FD-4514-86FC-494EAF919147}" type="asst">
      <dgm:prSet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Наём сотрудников</a:t>
          </a:r>
        </a:p>
      </dgm:t>
    </dgm:pt>
    <dgm:pt modelId="{3220F21E-51D2-4DA4-800E-9CFE68B49E35}" type="parTrans" cxnId="{C6371CD5-4AED-4129-9D2A-2CA04DC3FB3A}">
      <dgm:prSet/>
      <dgm:spPr/>
      <dgm:t>
        <a:bodyPr/>
        <a:lstStyle/>
        <a:p>
          <a:endParaRPr lang="ru-RU"/>
        </a:p>
      </dgm:t>
    </dgm:pt>
    <dgm:pt modelId="{DE0D8F05-975F-486A-A089-3DF85FBA9AF3}" type="sibTrans" cxnId="{C6371CD5-4AED-4129-9D2A-2CA04DC3FB3A}">
      <dgm:prSet/>
      <dgm:spPr/>
      <dgm:t>
        <a:bodyPr/>
        <a:lstStyle/>
        <a:p>
          <a:endParaRPr lang="ru-RU"/>
        </a:p>
      </dgm:t>
    </dgm:pt>
    <dgm:pt modelId="{C0EEC5EE-6F72-4EEE-B91C-1EB36BB0FFBE}" type="asst">
      <dgm:prSet custT="1"/>
      <dgm:spPr>
        <a:solidFill>
          <a:schemeClr val="accent2"/>
        </a:solidFill>
      </dgm:spPr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Чтение ролей</a:t>
          </a:r>
        </a:p>
      </dgm:t>
    </dgm:pt>
    <dgm:pt modelId="{15DD3DC1-698B-4373-BE93-8832237543EC}" type="parTrans" cxnId="{BD5B3974-40D0-4BC7-9CDC-7F934BF78495}">
      <dgm:prSet/>
      <dgm:spPr/>
      <dgm:t>
        <a:bodyPr/>
        <a:lstStyle/>
        <a:p>
          <a:endParaRPr lang="ru-RU"/>
        </a:p>
      </dgm:t>
    </dgm:pt>
    <dgm:pt modelId="{32848473-5F97-4376-A80F-48CA15D88035}" type="sibTrans" cxnId="{BD5B3974-40D0-4BC7-9CDC-7F934BF78495}">
      <dgm:prSet/>
      <dgm:spPr/>
      <dgm:t>
        <a:bodyPr/>
        <a:lstStyle/>
        <a:p>
          <a:endParaRPr lang="ru-RU"/>
        </a:p>
      </dgm:t>
    </dgm:pt>
    <dgm:pt modelId="{E2FCE87E-82C1-4205-AC14-895AC7D4826D}">
      <dgm:prSet custT="1"/>
      <dgm:spPr/>
      <dgm:t>
        <a:bodyPr/>
        <a:lstStyle/>
        <a:p>
          <a:pPr algn="ctr"/>
          <a:r>
            <a:rPr lang="ru-RU" sz="1600" dirty="0">
              <a:latin typeface="Times New Roman" pitchFamily="18" charset="0"/>
              <a:cs typeface="Times New Roman" pitchFamily="18" charset="0"/>
            </a:rPr>
            <a:t>Лицензия на постановку</a:t>
          </a:r>
        </a:p>
      </dgm:t>
    </dgm:pt>
    <dgm:pt modelId="{45C18D56-447A-4CEB-9993-9ADF616C7267}" type="parTrans" cxnId="{D36FB16D-B771-47EA-827C-4650669FBE06}">
      <dgm:prSet/>
      <dgm:spPr/>
      <dgm:t>
        <a:bodyPr/>
        <a:lstStyle/>
        <a:p>
          <a:endParaRPr lang="ru-RU"/>
        </a:p>
      </dgm:t>
    </dgm:pt>
    <dgm:pt modelId="{D6D2B92C-8958-4BFB-BA98-79F1EF1B99A8}" type="sibTrans" cxnId="{D36FB16D-B771-47EA-827C-4650669FBE06}">
      <dgm:prSet/>
      <dgm:spPr/>
      <dgm:t>
        <a:bodyPr/>
        <a:lstStyle/>
        <a:p>
          <a:endParaRPr lang="ru-RU"/>
        </a:p>
      </dgm:t>
    </dgm:pt>
    <dgm:pt modelId="{1FE13DDE-3CDD-472C-B64D-EDF2BE47687D}" type="asst">
      <dgm:prSet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Музыка</a:t>
          </a:r>
        </a:p>
      </dgm:t>
    </dgm:pt>
    <dgm:pt modelId="{318BC248-4614-45E5-8316-710F3D0BF10A}" type="sibTrans" cxnId="{2472F6D4-35EA-4235-88D4-24765F927951}">
      <dgm:prSet/>
      <dgm:spPr/>
      <dgm:t>
        <a:bodyPr/>
        <a:lstStyle/>
        <a:p>
          <a:endParaRPr lang="ru-RU"/>
        </a:p>
      </dgm:t>
    </dgm:pt>
    <dgm:pt modelId="{16F7AEFC-8CBB-46BF-B0F1-106A3BA1FFEE}" type="parTrans" cxnId="{2472F6D4-35EA-4235-88D4-24765F927951}">
      <dgm:prSet/>
      <dgm:spPr/>
      <dgm:t>
        <a:bodyPr/>
        <a:lstStyle/>
        <a:p>
          <a:endParaRPr lang="ru-RU"/>
        </a:p>
      </dgm:t>
    </dgm:pt>
    <dgm:pt modelId="{A62222BE-5BB9-4F67-AF1A-BF9C9D75903F}" type="asst">
      <dgm:prSet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Декорации</a:t>
          </a:r>
        </a:p>
      </dgm:t>
    </dgm:pt>
    <dgm:pt modelId="{7C4A9094-251B-4FE2-94FA-9F7DBA47A7B4}" type="parTrans" cxnId="{10213355-275D-482E-B443-FF7CBD89AF46}">
      <dgm:prSet/>
      <dgm:spPr/>
      <dgm:t>
        <a:bodyPr/>
        <a:lstStyle/>
        <a:p>
          <a:endParaRPr lang="ru-RU"/>
        </a:p>
      </dgm:t>
    </dgm:pt>
    <dgm:pt modelId="{95FA661F-E256-495F-8F8D-9F1C78AE2F2B}" type="sibTrans" cxnId="{10213355-275D-482E-B443-FF7CBD89AF46}">
      <dgm:prSet/>
      <dgm:spPr/>
      <dgm:t>
        <a:bodyPr/>
        <a:lstStyle/>
        <a:p>
          <a:endParaRPr lang="ru-RU"/>
        </a:p>
      </dgm:t>
    </dgm:pt>
    <dgm:pt modelId="{85857CE0-4FE2-4D50-A3FB-2CC10C7367CD}" type="asst">
      <dgm:prSet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Спецэффекты</a:t>
          </a:r>
        </a:p>
      </dgm:t>
    </dgm:pt>
    <dgm:pt modelId="{83D17E25-5153-4D11-B0D9-62F711BF3A2C}" type="parTrans" cxnId="{E267517B-2213-467E-B99F-ED7344BC1026}">
      <dgm:prSet/>
      <dgm:spPr/>
      <dgm:t>
        <a:bodyPr/>
        <a:lstStyle/>
        <a:p>
          <a:endParaRPr lang="ru-RU"/>
        </a:p>
      </dgm:t>
    </dgm:pt>
    <dgm:pt modelId="{E7C21153-1704-44C8-8E01-DB28060B8A2F}" type="sibTrans" cxnId="{E267517B-2213-467E-B99F-ED7344BC1026}">
      <dgm:prSet/>
      <dgm:spPr/>
      <dgm:t>
        <a:bodyPr/>
        <a:lstStyle/>
        <a:p>
          <a:endParaRPr lang="ru-RU"/>
        </a:p>
      </dgm:t>
    </dgm:pt>
    <dgm:pt modelId="{97AF91FE-0BEE-42F3-820F-C9C225199735}" type="asst">
      <dgm:prSet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Создание костюмов</a:t>
          </a:r>
        </a:p>
      </dgm:t>
    </dgm:pt>
    <dgm:pt modelId="{BBB8E9A0-86B6-4D28-A6E1-13D5EAF5F2B7}" type="parTrans" cxnId="{F6DCD002-A781-48FB-BF90-DDA090F3CB2B}">
      <dgm:prSet/>
      <dgm:spPr/>
      <dgm:t>
        <a:bodyPr/>
        <a:lstStyle/>
        <a:p>
          <a:endParaRPr lang="ru-RU"/>
        </a:p>
      </dgm:t>
    </dgm:pt>
    <dgm:pt modelId="{4776A012-BA3F-4832-8920-D7E199913274}" type="sibTrans" cxnId="{F6DCD002-A781-48FB-BF90-DDA090F3CB2B}">
      <dgm:prSet/>
      <dgm:spPr/>
      <dgm:t>
        <a:bodyPr/>
        <a:lstStyle/>
        <a:p>
          <a:endParaRPr lang="ru-RU"/>
        </a:p>
      </dgm:t>
    </dgm:pt>
    <dgm:pt modelId="{30F27049-2619-4F19-B2FD-10E7831006DB}">
      <dgm:prSet custT="1"/>
      <dgm:spPr/>
      <dgm:t>
        <a:bodyPr/>
        <a:lstStyle/>
        <a:p>
          <a:r>
            <a:rPr lang="ru-RU" sz="1800">
              <a:latin typeface="Times New Roman" pitchFamily="18" charset="0"/>
              <a:cs typeface="Times New Roman" pitchFamily="18" charset="0"/>
            </a:rPr>
            <a:t> Партитура выходов</a:t>
          </a:r>
        </a:p>
      </dgm:t>
    </dgm:pt>
    <dgm:pt modelId="{52EE7F35-FCA0-4666-B407-BED9E8EBCCC8}" type="sibTrans" cxnId="{CD00F489-26B5-4964-ABF1-94E125C23B5C}">
      <dgm:prSet/>
      <dgm:spPr/>
      <dgm:t>
        <a:bodyPr/>
        <a:lstStyle/>
        <a:p>
          <a:endParaRPr lang="ru-RU"/>
        </a:p>
      </dgm:t>
    </dgm:pt>
    <dgm:pt modelId="{9B853D65-389B-4945-8A45-582CEE4FE2E5}" type="parTrans" cxnId="{CD00F489-26B5-4964-ABF1-94E125C23B5C}">
      <dgm:prSet/>
      <dgm:spPr/>
      <dgm:t>
        <a:bodyPr/>
        <a:lstStyle/>
        <a:p>
          <a:endParaRPr lang="ru-RU"/>
        </a:p>
      </dgm:t>
    </dgm:pt>
    <dgm:pt modelId="{590DDCEF-3E40-43A6-B3D2-441CA84123CF}" type="asst">
      <dgm:prSet custT="1"/>
      <dgm:spPr/>
      <dgm:t>
        <a:bodyPr/>
        <a:lstStyle/>
        <a:p>
          <a:r>
            <a:rPr lang="ru-RU" sz="1600" dirty="0"/>
            <a:t>Кастинг</a:t>
          </a:r>
        </a:p>
      </dgm:t>
    </dgm:pt>
    <dgm:pt modelId="{04C5F866-D6A3-44D2-823D-84378E6CB28F}" type="parTrans" cxnId="{3F6216ED-576F-4A7D-8D83-37CF3B453BE7}">
      <dgm:prSet/>
      <dgm:spPr/>
      <dgm:t>
        <a:bodyPr/>
        <a:lstStyle/>
        <a:p>
          <a:endParaRPr lang="ru-RU"/>
        </a:p>
      </dgm:t>
    </dgm:pt>
    <dgm:pt modelId="{7310352A-452A-469F-9D32-0DBE3A996CCE}" type="sibTrans" cxnId="{3F6216ED-576F-4A7D-8D83-37CF3B453BE7}">
      <dgm:prSet/>
      <dgm:spPr/>
      <dgm:t>
        <a:bodyPr/>
        <a:lstStyle/>
        <a:p>
          <a:endParaRPr lang="ru-RU"/>
        </a:p>
      </dgm:t>
    </dgm:pt>
    <dgm:pt modelId="{B5FECA05-D1E6-4090-BCE0-4AEE4A2B48D4}">
      <dgm:prSet custT="1"/>
      <dgm:spPr/>
      <dgm:t>
        <a:bodyPr/>
        <a:lstStyle/>
        <a:p>
          <a:pPr algn="ctr"/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Реклаа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афишим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F504FA1-2024-4DBA-87C6-13255194D0CE}" type="parTrans" cxnId="{32C0AEFA-13FE-4736-8624-A96C058CC903}">
      <dgm:prSet/>
      <dgm:spPr/>
      <dgm:t>
        <a:bodyPr/>
        <a:lstStyle/>
        <a:p>
          <a:endParaRPr lang="ru-RU"/>
        </a:p>
      </dgm:t>
    </dgm:pt>
    <dgm:pt modelId="{F7642374-8881-41C8-AAFE-044D04DEB580}" type="sibTrans" cxnId="{32C0AEFA-13FE-4736-8624-A96C058CC903}">
      <dgm:prSet/>
      <dgm:spPr/>
      <dgm:t>
        <a:bodyPr/>
        <a:lstStyle/>
        <a:p>
          <a:endParaRPr lang="ru-RU"/>
        </a:p>
      </dgm:t>
    </dgm:pt>
    <dgm:pt modelId="{AEBEA516-42E5-470F-A5EC-5945CC57E06A}">
      <dgm:prSet/>
      <dgm:spPr/>
      <dgm:t>
        <a:bodyPr/>
        <a:lstStyle/>
        <a:p>
          <a:r>
            <a:rPr lang="ru-RU"/>
            <a:t>Постановка</a:t>
          </a:r>
        </a:p>
      </dgm:t>
    </dgm:pt>
    <dgm:pt modelId="{D1C21F78-EFE6-4881-858F-1E7ED1A103B2}" type="parTrans" cxnId="{796BE3E5-1E4B-4B96-B633-F409D8A8963F}">
      <dgm:prSet/>
      <dgm:spPr/>
      <dgm:t>
        <a:bodyPr/>
        <a:lstStyle/>
        <a:p>
          <a:endParaRPr lang="ru-RU"/>
        </a:p>
      </dgm:t>
    </dgm:pt>
    <dgm:pt modelId="{1F353387-F4F2-48E7-99FC-13F615C58176}" type="sibTrans" cxnId="{796BE3E5-1E4B-4B96-B633-F409D8A8963F}">
      <dgm:prSet/>
      <dgm:spPr/>
      <dgm:t>
        <a:bodyPr/>
        <a:lstStyle/>
        <a:p>
          <a:endParaRPr lang="ru-RU"/>
        </a:p>
      </dgm:t>
    </dgm:pt>
    <dgm:pt modelId="{47EC1FD2-E3A3-486C-85DD-DC9FC6535B7C}">
      <dgm:prSet/>
      <dgm:spPr/>
      <dgm:t>
        <a:bodyPr/>
        <a:lstStyle/>
        <a:p>
          <a:r>
            <a:rPr lang="ru-RU"/>
            <a:t>Монтажный лист для операторов и звукорежиссёров</a:t>
          </a:r>
        </a:p>
      </dgm:t>
    </dgm:pt>
    <dgm:pt modelId="{C30C8348-85ED-423D-AD43-6A7281A4C711}" type="parTrans" cxnId="{BE77F998-21DE-493F-98F4-EA88AB947F21}">
      <dgm:prSet/>
      <dgm:spPr/>
      <dgm:t>
        <a:bodyPr/>
        <a:lstStyle/>
        <a:p>
          <a:endParaRPr lang="ru-RU"/>
        </a:p>
      </dgm:t>
    </dgm:pt>
    <dgm:pt modelId="{96D4AB81-3D4F-4EF9-9ACB-85CE54993B21}" type="sibTrans" cxnId="{BE77F998-21DE-493F-98F4-EA88AB947F21}">
      <dgm:prSet/>
      <dgm:spPr/>
      <dgm:t>
        <a:bodyPr/>
        <a:lstStyle/>
        <a:p>
          <a:endParaRPr lang="ru-RU"/>
        </a:p>
      </dgm:t>
    </dgm:pt>
    <dgm:pt modelId="{2548168C-7172-43C9-BA51-B3ECB472D931}">
      <dgm:prSet/>
      <dgm:spPr/>
      <dgm:t>
        <a:bodyPr/>
        <a:lstStyle/>
        <a:p>
          <a:r>
            <a:rPr lang="ru-RU"/>
            <a:t>Генеральная репетиция</a:t>
          </a:r>
        </a:p>
      </dgm:t>
    </dgm:pt>
    <dgm:pt modelId="{A0CBC349-8E25-4E01-9155-E583DEE3732F}" type="parTrans" cxnId="{AF1E935F-41E4-44B3-A73D-7920011E44B4}">
      <dgm:prSet/>
      <dgm:spPr/>
      <dgm:t>
        <a:bodyPr/>
        <a:lstStyle/>
        <a:p>
          <a:endParaRPr lang="ru-RU"/>
        </a:p>
      </dgm:t>
    </dgm:pt>
    <dgm:pt modelId="{12833A6D-5367-42C5-ACE5-6E2CBE868B84}" type="sibTrans" cxnId="{AF1E935F-41E4-44B3-A73D-7920011E44B4}">
      <dgm:prSet/>
      <dgm:spPr/>
      <dgm:t>
        <a:bodyPr/>
        <a:lstStyle/>
        <a:p>
          <a:endParaRPr lang="ru-RU"/>
        </a:p>
      </dgm:t>
    </dgm:pt>
    <dgm:pt modelId="{B136D3A7-00F4-4608-B197-445B23786F93}">
      <dgm:prSet/>
      <dgm:spPr/>
      <dgm:t>
        <a:bodyPr/>
        <a:lstStyle/>
        <a:p>
          <a:r>
            <a:rPr lang="ru-RU" dirty="0"/>
            <a:t>Техническая репетиция и обычные </a:t>
          </a:r>
          <a:r>
            <a:rPr lang="ru-RU" dirty="0" smtClean="0"/>
            <a:t>репетиции </a:t>
          </a:r>
          <a:endParaRPr lang="ru-RU" dirty="0"/>
        </a:p>
      </dgm:t>
    </dgm:pt>
    <dgm:pt modelId="{94B74889-7F54-4650-A917-A84CDFBA1F7B}" type="parTrans" cxnId="{EB82CAA4-8BB6-41BF-A349-D1C8FB49A7B8}">
      <dgm:prSet/>
      <dgm:spPr/>
      <dgm:t>
        <a:bodyPr/>
        <a:lstStyle/>
        <a:p>
          <a:endParaRPr lang="ru-RU"/>
        </a:p>
      </dgm:t>
    </dgm:pt>
    <dgm:pt modelId="{13D2A63C-8990-4007-9E39-AC58033C7E21}" type="sibTrans" cxnId="{EB82CAA4-8BB6-41BF-A349-D1C8FB49A7B8}">
      <dgm:prSet/>
      <dgm:spPr/>
      <dgm:t>
        <a:bodyPr/>
        <a:lstStyle/>
        <a:p>
          <a:endParaRPr lang="ru-RU"/>
        </a:p>
      </dgm:t>
    </dgm:pt>
    <dgm:pt modelId="{DC8BE197-F9F1-4867-8B81-B186F3E65F92}" type="pres">
      <dgm:prSet presAssocID="{CDFA9AE4-B862-4BEF-9E09-1E82989FCC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51B2BC7-4B5B-49F7-B4A7-C7D0C7B4F8AD}" type="pres">
      <dgm:prSet presAssocID="{6C873816-3549-4910-A992-72E6A9C0658E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68BECA7-7BEB-4AD5-8F18-5752E584E216}" type="pres">
      <dgm:prSet presAssocID="{6C873816-3549-4910-A992-72E6A9C0658E}" presName="rootComposite1" presStyleCnt="0"/>
      <dgm:spPr/>
      <dgm:t>
        <a:bodyPr/>
        <a:lstStyle/>
        <a:p>
          <a:endParaRPr lang="ru-RU"/>
        </a:p>
      </dgm:t>
    </dgm:pt>
    <dgm:pt modelId="{A4D4BB1D-363E-4FD1-AF7B-8A69474E2FD9}" type="pres">
      <dgm:prSet presAssocID="{6C873816-3549-4910-A992-72E6A9C0658E}" presName="rootText1" presStyleLbl="node0" presStyleIdx="0" presStyleCnt="2" custScaleX="330126" custScaleY="380168" custLinFactY="-216218" custLinFactNeighborX="-43795" custLinFactNeighborY="-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55AE30-75BA-4974-AA5E-810C48945620}" type="pres">
      <dgm:prSet presAssocID="{6C873816-3549-4910-A992-72E6A9C0658E}" presName="rootConnector1" presStyleLbl="asst0" presStyleIdx="0" presStyleCnt="0"/>
      <dgm:spPr/>
      <dgm:t>
        <a:bodyPr/>
        <a:lstStyle/>
        <a:p>
          <a:endParaRPr lang="ru-RU"/>
        </a:p>
      </dgm:t>
    </dgm:pt>
    <dgm:pt modelId="{537581B3-CE1C-4769-AE66-46EB8F5D40BF}" type="pres">
      <dgm:prSet presAssocID="{6C873816-3549-4910-A992-72E6A9C0658E}" presName="hierChild2" presStyleCnt="0"/>
      <dgm:spPr/>
      <dgm:t>
        <a:bodyPr/>
        <a:lstStyle/>
        <a:p>
          <a:endParaRPr lang="ru-RU"/>
        </a:p>
      </dgm:t>
    </dgm:pt>
    <dgm:pt modelId="{DDB64CF6-D6A7-4498-B8F9-A2CF06DD9AC4}" type="pres">
      <dgm:prSet presAssocID="{3E8C56F4-3FFB-4D90-8813-80B5F2B1FA02}" presName="Name37" presStyleLbl="parChTrans1D2" presStyleIdx="0" presStyleCnt="5"/>
      <dgm:spPr/>
      <dgm:t>
        <a:bodyPr/>
        <a:lstStyle/>
        <a:p>
          <a:endParaRPr lang="ru-RU"/>
        </a:p>
      </dgm:t>
    </dgm:pt>
    <dgm:pt modelId="{2F5A8EBE-93EB-4D54-9B31-05C2A869268B}" type="pres">
      <dgm:prSet presAssocID="{5C0CF491-0014-4F49-B9F2-3CF12E4DBADD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AF22E01-79C8-4834-8E9D-537B94C0BC4A}" type="pres">
      <dgm:prSet presAssocID="{5C0CF491-0014-4F49-B9F2-3CF12E4DBADD}" presName="rootComposite" presStyleCnt="0"/>
      <dgm:spPr/>
      <dgm:t>
        <a:bodyPr/>
        <a:lstStyle/>
        <a:p>
          <a:endParaRPr lang="ru-RU"/>
        </a:p>
      </dgm:t>
    </dgm:pt>
    <dgm:pt modelId="{E565CE69-309A-4AAA-AAA1-10CC3A89FAA0}" type="pres">
      <dgm:prSet presAssocID="{5C0CF491-0014-4F49-B9F2-3CF12E4DBADD}" presName="rootText" presStyleLbl="node2" presStyleIdx="0" presStyleCnt="5" custScaleX="262678" custScaleY="224557" custLinFactY="-200000" custLinFactNeighborX="84966" custLinFactNeighborY="-242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CECBD8-FC3E-40A7-9BED-691B2D0AFE23}" type="pres">
      <dgm:prSet presAssocID="{5C0CF491-0014-4F49-B9F2-3CF12E4DBADD}" presName="rootConnector" presStyleLbl="node2" presStyleIdx="0" presStyleCnt="5"/>
      <dgm:spPr/>
      <dgm:t>
        <a:bodyPr/>
        <a:lstStyle/>
        <a:p>
          <a:endParaRPr lang="ru-RU"/>
        </a:p>
      </dgm:t>
    </dgm:pt>
    <dgm:pt modelId="{7D4AEE4B-160F-41F5-82C3-70D95F7B5931}" type="pres">
      <dgm:prSet presAssocID="{5C0CF491-0014-4F49-B9F2-3CF12E4DBADD}" presName="hierChild4" presStyleCnt="0"/>
      <dgm:spPr/>
      <dgm:t>
        <a:bodyPr/>
        <a:lstStyle/>
        <a:p>
          <a:endParaRPr lang="ru-RU"/>
        </a:p>
      </dgm:t>
    </dgm:pt>
    <dgm:pt modelId="{BA95FF1D-3AB5-4FB2-9DCF-0718952D6FAF}" type="pres">
      <dgm:prSet presAssocID="{5C0CF491-0014-4F49-B9F2-3CF12E4DBADD}" presName="hierChild5" presStyleCnt="0"/>
      <dgm:spPr/>
      <dgm:t>
        <a:bodyPr/>
        <a:lstStyle/>
        <a:p>
          <a:endParaRPr lang="ru-RU"/>
        </a:p>
      </dgm:t>
    </dgm:pt>
    <dgm:pt modelId="{71FE5C3C-2222-4DB0-9229-CED5F85A0A06}" type="pres">
      <dgm:prSet presAssocID="{16F7AEFC-8CBB-46BF-B0F1-106A3BA1FFEE}" presName="Name111" presStyleLbl="parChTrans1D3" presStyleIdx="0" presStyleCnt="10"/>
      <dgm:spPr/>
      <dgm:t>
        <a:bodyPr/>
        <a:lstStyle/>
        <a:p>
          <a:endParaRPr lang="ru-RU"/>
        </a:p>
      </dgm:t>
    </dgm:pt>
    <dgm:pt modelId="{3C21B31F-AAED-4494-AD3E-F60F8444FD00}" type="pres">
      <dgm:prSet presAssocID="{1FE13DDE-3CDD-472C-B64D-EDF2BE47687D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1523FA6A-7F6B-4D6D-85FC-F0B1CC5DBA12}" type="pres">
      <dgm:prSet presAssocID="{1FE13DDE-3CDD-472C-B64D-EDF2BE47687D}" presName="rootComposite3" presStyleCnt="0"/>
      <dgm:spPr/>
      <dgm:t>
        <a:bodyPr/>
        <a:lstStyle/>
        <a:p>
          <a:endParaRPr lang="ru-RU"/>
        </a:p>
      </dgm:t>
    </dgm:pt>
    <dgm:pt modelId="{EE68CCDC-29E9-49CA-9934-F15BC4DC66BA}" type="pres">
      <dgm:prSet presAssocID="{1FE13DDE-3CDD-472C-B64D-EDF2BE47687D}" presName="rootText3" presStyleLbl="asst2" presStyleIdx="0" presStyleCnt="7" custScaleX="274682" custScaleY="321286" custLinFactX="100000" custLinFactY="200000" custLinFactNeighborX="182595" custLinFactNeighborY="2881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207014-F81E-453B-9201-7802CF84EB7B}" type="pres">
      <dgm:prSet presAssocID="{1FE13DDE-3CDD-472C-B64D-EDF2BE47687D}" presName="rootConnector3" presStyleLbl="asst2" presStyleIdx="0" presStyleCnt="7"/>
      <dgm:spPr/>
      <dgm:t>
        <a:bodyPr/>
        <a:lstStyle/>
        <a:p>
          <a:endParaRPr lang="ru-RU"/>
        </a:p>
      </dgm:t>
    </dgm:pt>
    <dgm:pt modelId="{67A49701-9850-4F9D-B1A6-6A2D0BE6D710}" type="pres">
      <dgm:prSet presAssocID="{1FE13DDE-3CDD-472C-B64D-EDF2BE47687D}" presName="hierChild6" presStyleCnt="0"/>
      <dgm:spPr/>
      <dgm:t>
        <a:bodyPr/>
        <a:lstStyle/>
        <a:p>
          <a:endParaRPr lang="ru-RU"/>
        </a:p>
      </dgm:t>
    </dgm:pt>
    <dgm:pt modelId="{1B1799CD-5CF6-46A1-A957-6B25CFE88590}" type="pres">
      <dgm:prSet presAssocID="{1FE13DDE-3CDD-472C-B64D-EDF2BE47687D}" presName="hierChild7" presStyleCnt="0"/>
      <dgm:spPr/>
      <dgm:t>
        <a:bodyPr/>
        <a:lstStyle/>
        <a:p>
          <a:endParaRPr lang="ru-RU"/>
        </a:p>
      </dgm:t>
    </dgm:pt>
    <dgm:pt modelId="{C9006972-2407-4F2B-9F6E-892E3E347E54}" type="pres">
      <dgm:prSet presAssocID="{7C4A9094-251B-4FE2-94FA-9F7DBA47A7B4}" presName="Name111" presStyleLbl="parChTrans1D3" presStyleIdx="1" presStyleCnt="10"/>
      <dgm:spPr/>
      <dgm:t>
        <a:bodyPr/>
        <a:lstStyle/>
        <a:p>
          <a:endParaRPr lang="ru-RU"/>
        </a:p>
      </dgm:t>
    </dgm:pt>
    <dgm:pt modelId="{12AACF8C-09D3-4C56-80CE-3B288979AA75}" type="pres">
      <dgm:prSet presAssocID="{A62222BE-5BB9-4F67-AF1A-BF9C9D75903F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3252B07-EE06-4CB6-9711-6ECA09D61917}" type="pres">
      <dgm:prSet presAssocID="{A62222BE-5BB9-4F67-AF1A-BF9C9D75903F}" presName="rootComposite3" presStyleCnt="0"/>
      <dgm:spPr/>
      <dgm:t>
        <a:bodyPr/>
        <a:lstStyle/>
        <a:p>
          <a:endParaRPr lang="ru-RU"/>
        </a:p>
      </dgm:t>
    </dgm:pt>
    <dgm:pt modelId="{226A0A44-9D3F-448D-BD51-BD63E8F2130E}" type="pres">
      <dgm:prSet presAssocID="{A62222BE-5BB9-4F67-AF1A-BF9C9D75903F}" presName="rootText3" presStyleLbl="asst2" presStyleIdx="1" presStyleCnt="7" custScaleX="273273" custScaleY="270594" custLinFactY="8645" custLinFactNeighborX="1509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20A82A-B79B-44C4-844C-D1239D753658}" type="pres">
      <dgm:prSet presAssocID="{A62222BE-5BB9-4F67-AF1A-BF9C9D75903F}" presName="rootConnector3" presStyleLbl="asst2" presStyleIdx="1" presStyleCnt="7"/>
      <dgm:spPr/>
      <dgm:t>
        <a:bodyPr/>
        <a:lstStyle/>
        <a:p>
          <a:endParaRPr lang="ru-RU"/>
        </a:p>
      </dgm:t>
    </dgm:pt>
    <dgm:pt modelId="{B5DF7308-9B8E-4568-B971-ECCF4CE7C926}" type="pres">
      <dgm:prSet presAssocID="{A62222BE-5BB9-4F67-AF1A-BF9C9D75903F}" presName="hierChild6" presStyleCnt="0"/>
      <dgm:spPr/>
      <dgm:t>
        <a:bodyPr/>
        <a:lstStyle/>
        <a:p>
          <a:endParaRPr lang="ru-RU"/>
        </a:p>
      </dgm:t>
    </dgm:pt>
    <dgm:pt modelId="{14E12275-E068-4735-BEFF-8A211E2E7247}" type="pres">
      <dgm:prSet presAssocID="{A62222BE-5BB9-4F67-AF1A-BF9C9D75903F}" presName="hierChild7" presStyleCnt="0"/>
      <dgm:spPr/>
      <dgm:t>
        <a:bodyPr/>
        <a:lstStyle/>
        <a:p>
          <a:endParaRPr lang="ru-RU"/>
        </a:p>
      </dgm:t>
    </dgm:pt>
    <dgm:pt modelId="{7B99A204-C4C7-4EEF-9D8F-A0E26EEE8456}" type="pres">
      <dgm:prSet presAssocID="{83D17E25-5153-4D11-B0D9-62F711BF3A2C}" presName="Name111" presStyleLbl="parChTrans1D3" presStyleIdx="2" presStyleCnt="10"/>
      <dgm:spPr/>
      <dgm:t>
        <a:bodyPr/>
        <a:lstStyle/>
        <a:p>
          <a:endParaRPr lang="ru-RU"/>
        </a:p>
      </dgm:t>
    </dgm:pt>
    <dgm:pt modelId="{6EEBC6EF-D067-4015-8205-EF80C2578938}" type="pres">
      <dgm:prSet presAssocID="{85857CE0-4FE2-4D50-A3FB-2CC10C7367CD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06529B9-1FE8-4640-B5DE-0BCBAF28A460}" type="pres">
      <dgm:prSet presAssocID="{85857CE0-4FE2-4D50-A3FB-2CC10C7367CD}" presName="rootComposite3" presStyleCnt="0"/>
      <dgm:spPr/>
      <dgm:t>
        <a:bodyPr/>
        <a:lstStyle/>
        <a:p>
          <a:endParaRPr lang="ru-RU"/>
        </a:p>
      </dgm:t>
    </dgm:pt>
    <dgm:pt modelId="{A75A8C66-8141-4654-A510-FA8ADD51F3E6}" type="pres">
      <dgm:prSet presAssocID="{85857CE0-4FE2-4D50-A3FB-2CC10C7367CD}" presName="rootText3" presStyleLbl="asst2" presStyleIdx="2" presStyleCnt="7" custScaleX="249789" custScaleY="325257" custLinFactX="100000" custLinFactY="233512" custLinFactNeighborX="197191" custLinFactNeighborY="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4D427E-C987-4FFA-BF06-EA1905BC02AA}" type="pres">
      <dgm:prSet presAssocID="{85857CE0-4FE2-4D50-A3FB-2CC10C7367CD}" presName="rootConnector3" presStyleLbl="asst2" presStyleIdx="2" presStyleCnt="7"/>
      <dgm:spPr/>
      <dgm:t>
        <a:bodyPr/>
        <a:lstStyle/>
        <a:p>
          <a:endParaRPr lang="ru-RU"/>
        </a:p>
      </dgm:t>
    </dgm:pt>
    <dgm:pt modelId="{6D1B430C-0DC7-422A-93C3-AE6E7C7C16A6}" type="pres">
      <dgm:prSet presAssocID="{85857CE0-4FE2-4D50-A3FB-2CC10C7367CD}" presName="hierChild6" presStyleCnt="0"/>
      <dgm:spPr/>
      <dgm:t>
        <a:bodyPr/>
        <a:lstStyle/>
        <a:p>
          <a:endParaRPr lang="ru-RU"/>
        </a:p>
      </dgm:t>
    </dgm:pt>
    <dgm:pt modelId="{1C0F6D3D-78FB-4A90-9837-AC3CAB3BF2F6}" type="pres">
      <dgm:prSet presAssocID="{85857CE0-4FE2-4D50-A3FB-2CC10C7367CD}" presName="hierChild7" presStyleCnt="0"/>
      <dgm:spPr/>
      <dgm:t>
        <a:bodyPr/>
        <a:lstStyle/>
        <a:p>
          <a:endParaRPr lang="ru-RU"/>
        </a:p>
      </dgm:t>
    </dgm:pt>
    <dgm:pt modelId="{B7006C6C-6524-4226-8EF1-B9A207BD07C5}" type="pres">
      <dgm:prSet presAssocID="{BBB8E9A0-86B6-4D28-A6E1-13D5EAF5F2B7}" presName="Name111" presStyleLbl="parChTrans1D3" presStyleIdx="3" presStyleCnt="10"/>
      <dgm:spPr/>
      <dgm:t>
        <a:bodyPr/>
        <a:lstStyle/>
        <a:p>
          <a:endParaRPr lang="ru-RU"/>
        </a:p>
      </dgm:t>
    </dgm:pt>
    <dgm:pt modelId="{B10EA5C2-6533-407B-B3B4-327F68F4B408}" type="pres">
      <dgm:prSet presAssocID="{97AF91FE-0BEE-42F3-820F-C9C225199735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AD4BFE3-81CF-4DA4-ADEE-8065DD90A881}" type="pres">
      <dgm:prSet presAssocID="{97AF91FE-0BEE-42F3-820F-C9C225199735}" presName="rootComposite3" presStyleCnt="0"/>
      <dgm:spPr/>
      <dgm:t>
        <a:bodyPr/>
        <a:lstStyle/>
        <a:p>
          <a:endParaRPr lang="ru-RU"/>
        </a:p>
      </dgm:t>
    </dgm:pt>
    <dgm:pt modelId="{0D2C1098-2C49-4CDD-B3E1-1FF0639DF1C0}" type="pres">
      <dgm:prSet presAssocID="{97AF91FE-0BEE-42F3-820F-C9C225199735}" presName="rootText3" presStyleLbl="asst2" presStyleIdx="3" presStyleCnt="7" custScaleX="300699" custScaleY="351913" custLinFactY="-350886" custLinFactNeighborX="-42278" custLinFactNeighborY="-4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15FE6A-4953-41A8-85CF-D2AAB4DF43A6}" type="pres">
      <dgm:prSet presAssocID="{97AF91FE-0BEE-42F3-820F-C9C225199735}" presName="rootConnector3" presStyleLbl="asst2" presStyleIdx="3" presStyleCnt="7"/>
      <dgm:spPr/>
      <dgm:t>
        <a:bodyPr/>
        <a:lstStyle/>
        <a:p>
          <a:endParaRPr lang="ru-RU"/>
        </a:p>
      </dgm:t>
    </dgm:pt>
    <dgm:pt modelId="{B3969748-1A6E-448F-ABB1-D861BA8126D5}" type="pres">
      <dgm:prSet presAssocID="{97AF91FE-0BEE-42F3-820F-C9C225199735}" presName="hierChild6" presStyleCnt="0"/>
      <dgm:spPr/>
      <dgm:t>
        <a:bodyPr/>
        <a:lstStyle/>
        <a:p>
          <a:endParaRPr lang="ru-RU"/>
        </a:p>
      </dgm:t>
    </dgm:pt>
    <dgm:pt modelId="{D3C5B2CF-6731-4057-86A0-5E32F52BF4B1}" type="pres">
      <dgm:prSet presAssocID="{97AF91FE-0BEE-42F3-820F-C9C225199735}" presName="hierChild7" presStyleCnt="0"/>
      <dgm:spPr/>
      <dgm:t>
        <a:bodyPr/>
        <a:lstStyle/>
        <a:p>
          <a:endParaRPr lang="ru-RU"/>
        </a:p>
      </dgm:t>
    </dgm:pt>
    <dgm:pt modelId="{22EA475D-16E4-4814-8CD4-A60452DAB263}" type="pres">
      <dgm:prSet presAssocID="{D1C21F78-EFE6-4881-858F-1E7ED1A103B2}" presName="Name37" presStyleLbl="parChTrans1D2" presStyleIdx="1" presStyleCnt="5"/>
      <dgm:spPr/>
      <dgm:t>
        <a:bodyPr/>
        <a:lstStyle/>
        <a:p>
          <a:endParaRPr lang="ru-RU"/>
        </a:p>
      </dgm:t>
    </dgm:pt>
    <dgm:pt modelId="{8902F5C5-52FD-4CAD-A1FA-13F0C86E9C23}" type="pres">
      <dgm:prSet presAssocID="{AEBEA516-42E5-470F-A5EC-5945CC57E06A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8BB126B-8A60-45BF-BADD-60D395E9BFB0}" type="pres">
      <dgm:prSet presAssocID="{AEBEA516-42E5-470F-A5EC-5945CC57E06A}" presName="rootComposite" presStyleCnt="0"/>
      <dgm:spPr/>
      <dgm:t>
        <a:bodyPr/>
        <a:lstStyle/>
        <a:p>
          <a:endParaRPr lang="ru-RU"/>
        </a:p>
      </dgm:t>
    </dgm:pt>
    <dgm:pt modelId="{91C140BE-16A1-468B-9E39-BB186476010E}" type="pres">
      <dgm:prSet presAssocID="{AEBEA516-42E5-470F-A5EC-5945CC57E06A}" presName="rootText" presStyleLbl="node2" presStyleIdx="1" presStyleCnt="5" custScaleX="227041" custScaleY="204205" custLinFactX="98021" custLinFactY="-100000" custLinFactNeighborX="100000" custLinFactNeighborY="-1577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69562C-C2D1-4D00-861A-30BC2F6CD261}" type="pres">
      <dgm:prSet presAssocID="{AEBEA516-42E5-470F-A5EC-5945CC57E06A}" presName="rootConnector" presStyleLbl="node2" presStyleIdx="1" presStyleCnt="5"/>
      <dgm:spPr/>
      <dgm:t>
        <a:bodyPr/>
        <a:lstStyle/>
        <a:p>
          <a:endParaRPr lang="ru-RU"/>
        </a:p>
      </dgm:t>
    </dgm:pt>
    <dgm:pt modelId="{0A1CE239-0E9F-4563-BEF5-49AA2C5E7F0A}" type="pres">
      <dgm:prSet presAssocID="{AEBEA516-42E5-470F-A5EC-5945CC57E06A}" presName="hierChild4" presStyleCnt="0"/>
      <dgm:spPr/>
      <dgm:t>
        <a:bodyPr/>
        <a:lstStyle/>
        <a:p>
          <a:endParaRPr lang="ru-RU"/>
        </a:p>
      </dgm:t>
    </dgm:pt>
    <dgm:pt modelId="{ED9C618A-AAF4-4A97-BB30-0691CBD79CCA}" type="pres">
      <dgm:prSet presAssocID="{A0CBC349-8E25-4E01-9155-E583DEE3732F}" presName="Name37" presStyleLbl="parChTrans1D3" presStyleIdx="4" presStyleCnt="10"/>
      <dgm:spPr/>
      <dgm:t>
        <a:bodyPr/>
        <a:lstStyle/>
        <a:p>
          <a:endParaRPr lang="ru-RU"/>
        </a:p>
      </dgm:t>
    </dgm:pt>
    <dgm:pt modelId="{17B376F2-28FF-4340-AC0D-CC4E9E9D752C}" type="pres">
      <dgm:prSet presAssocID="{2548168C-7172-43C9-BA51-B3ECB472D931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F8D2E0A-7DEC-4E61-B2EF-0553AE0ED92F}" type="pres">
      <dgm:prSet presAssocID="{2548168C-7172-43C9-BA51-B3ECB472D931}" presName="rootComposite" presStyleCnt="0"/>
      <dgm:spPr/>
      <dgm:t>
        <a:bodyPr/>
        <a:lstStyle/>
        <a:p>
          <a:endParaRPr lang="ru-RU"/>
        </a:p>
      </dgm:t>
    </dgm:pt>
    <dgm:pt modelId="{320EA9DB-4DD3-4CFE-BF6C-9F16E181F48C}" type="pres">
      <dgm:prSet presAssocID="{2548168C-7172-43C9-BA51-B3ECB472D931}" presName="rootText" presStyleLbl="node3" presStyleIdx="0" presStyleCnt="4" custScaleX="271203" custScaleY="246702" custLinFactX="100000" custLinFactY="200000" custLinFactNeighborX="119841" custLinFactNeighborY="2500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5C21C1-7D5F-42AA-93FA-263F4629B745}" type="pres">
      <dgm:prSet presAssocID="{2548168C-7172-43C9-BA51-B3ECB472D931}" presName="rootConnector" presStyleLbl="node3" presStyleIdx="0" presStyleCnt="4"/>
      <dgm:spPr/>
      <dgm:t>
        <a:bodyPr/>
        <a:lstStyle/>
        <a:p>
          <a:endParaRPr lang="ru-RU"/>
        </a:p>
      </dgm:t>
    </dgm:pt>
    <dgm:pt modelId="{2112A0BF-73D8-4047-B017-F469D0825EE2}" type="pres">
      <dgm:prSet presAssocID="{2548168C-7172-43C9-BA51-B3ECB472D931}" presName="hierChild4" presStyleCnt="0"/>
      <dgm:spPr/>
      <dgm:t>
        <a:bodyPr/>
        <a:lstStyle/>
        <a:p>
          <a:endParaRPr lang="ru-RU"/>
        </a:p>
      </dgm:t>
    </dgm:pt>
    <dgm:pt modelId="{7A59570A-C909-492B-A506-464A10E6FCAA}" type="pres">
      <dgm:prSet presAssocID="{2548168C-7172-43C9-BA51-B3ECB472D931}" presName="hierChild5" presStyleCnt="0"/>
      <dgm:spPr/>
      <dgm:t>
        <a:bodyPr/>
        <a:lstStyle/>
        <a:p>
          <a:endParaRPr lang="ru-RU"/>
        </a:p>
      </dgm:t>
    </dgm:pt>
    <dgm:pt modelId="{4E2FA972-59C1-4441-AD68-0BC2E6B1A8EE}" type="pres">
      <dgm:prSet presAssocID="{94B74889-7F54-4650-A917-A84CDFBA1F7B}" presName="Name37" presStyleLbl="parChTrans1D3" presStyleIdx="5" presStyleCnt="10"/>
      <dgm:spPr/>
      <dgm:t>
        <a:bodyPr/>
        <a:lstStyle/>
        <a:p>
          <a:endParaRPr lang="ru-RU"/>
        </a:p>
      </dgm:t>
    </dgm:pt>
    <dgm:pt modelId="{37C297EA-0BF4-499F-BEA2-676EF9E412ED}" type="pres">
      <dgm:prSet presAssocID="{B136D3A7-00F4-4608-B197-445B23786F93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E728312-D44B-4846-A99E-E0A7FB640310}" type="pres">
      <dgm:prSet presAssocID="{B136D3A7-00F4-4608-B197-445B23786F93}" presName="rootComposite" presStyleCnt="0"/>
      <dgm:spPr/>
      <dgm:t>
        <a:bodyPr/>
        <a:lstStyle/>
        <a:p>
          <a:endParaRPr lang="ru-RU"/>
        </a:p>
      </dgm:t>
    </dgm:pt>
    <dgm:pt modelId="{E71E00F3-1B85-48BF-845F-6CE3641573C8}" type="pres">
      <dgm:prSet presAssocID="{B136D3A7-00F4-4608-B197-445B23786F93}" presName="rootText" presStyleLbl="node3" presStyleIdx="1" presStyleCnt="4" custScaleX="266953" custScaleY="416633" custLinFactY="-193232" custLinFactNeighborX="15505" custLinFactNeighborY="-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B6041D-4D1A-41DC-A41E-1D43CDFC9863}" type="pres">
      <dgm:prSet presAssocID="{B136D3A7-00F4-4608-B197-445B23786F93}" presName="rootConnector" presStyleLbl="node3" presStyleIdx="1" presStyleCnt="4"/>
      <dgm:spPr/>
      <dgm:t>
        <a:bodyPr/>
        <a:lstStyle/>
        <a:p>
          <a:endParaRPr lang="ru-RU"/>
        </a:p>
      </dgm:t>
    </dgm:pt>
    <dgm:pt modelId="{3394EC58-B992-46CC-97DF-222F6F5D4115}" type="pres">
      <dgm:prSet presAssocID="{B136D3A7-00F4-4608-B197-445B23786F93}" presName="hierChild4" presStyleCnt="0"/>
      <dgm:spPr/>
      <dgm:t>
        <a:bodyPr/>
        <a:lstStyle/>
        <a:p>
          <a:endParaRPr lang="ru-RU"/>
        </a:p>
      </dgm:t>
    </dgm:pt>
    <dgm:pt modelId="{B5429E6A-5C3F-4B26-A169-8FE74AECF347}" type="pres">
      <dgm:prSet presAssocID="{B136D3A7-00F4-4608-B197-445B23786F93}" presName="hierChild5" presStyleCnt="0"/>
      <dgm:spPr/>
      <dgm:t>
        <a:bodyPr/>
        <a:lstStyle/>
        <a:p>
          <a:endParaRPr lang="ru-RU"/>
        </a:p>
      </dgm:t>
    </dgm:pt>
    <dgm:pt modelId="{6488FFA0-F948-47A9-A855-24F5FE4848FA}" type="pres">
      <dgm:prSet presAssocID="{AEBEA516-42E5-470F-A5EC-5945CC57E06A}" presName="hierChild5" presStyleCnt="0"/>
      <dgm:spPr/>
      <dgm:t>
        <a:bodyPr/>
        <a:lstStyle/>
        <a:p>
          <a:endParaRPr lang="ru-RU"/>
        </a:p>
      </dgm:t>
    </dgm:pt>
    <dgm:pt modelId="{AA0CC81E-BA2D-46FF-8AC9-18F46570AB8C}" type="pres">
      <dgm:prSet presAssocID="{EE3C4643-D47F-4250-B133-F93056667FD4}" presName="Name37" presStyleLbl="parChTrans1D2" presStyleIdx="2" presStyleCnt="5"/>
      <dgm:spPr/>
      <dgm:t>
        <a:bodyPr/>
        <a:lstStyle/>
        <a:p>
          <a:endParaRPr lang="ru-RU"/>
        </a:p>
      </dgm:t>
    </dgm:pt>
    <dgm:pt modelId="{45F6D802-DE0A-42B2-B177-E647878C5229}" type="pres">
      <dgm:prSet presAssocID="{1BC73AAB-E7D6-40CE-ABCB-86118F0D7338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E9B9B9F-0BDF-4C40-B09A-404412A1ACD5}" type="pres">
      <dgm:prSet presAssocID="{1BC73AAB-E7D6-40CE-ABCB-86118F0D7338}" presName="rootComposite" presStyleCnt="0"/>
      <dgm:spPr/>
      <dgm:t>
        <a:bodyPr/>
        <a:lstStyle/>
        <a:p>
          <a:endParaRPr lang="ru-RU"/>
        </a:p>
      </dgm:t>
    </dgm:pt>
    <dgm:pt modelId="{EC9047C0-8852-47C7-94DC-99F9761A9E95}" type="pres">
      <dgm:prSet presAssocID="{1BC73AAB-E7D6-40CE-ABCB-86118F0D7338}" presName="rootText" presStyleLbl="node2" presStyleIdx="2" presStyleCnt="5" custScaleX="369089" custScaleY="308823" custLinFactX="-45380" custLinFactY="100000" custLinFactNeighborX="-100000" custLinFactNeighborY="1349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FE2364-73A7-487D-8E7B-8347CB8C405A}" type="pres">
      <dgm:prSet presAssocID="{1BC73AAB-E7D6-40CE-ABCB-86118F0D7338}" presName="rootConnector" presStyleLbl="node2" presStyleIdx="2" presStyleCnt="5"/>
      <dgm:spPr/>
      <dgm:t>
        <a:bodyPr/>
        <a:lstStyle/>
        <a:p>
          <a:endParaRPr lang="ru-RU"/>
        </a:p>
      </dgm:t>
    </dgm:pt>
    <dgm:pt modelId="{1732EFD1-47B6-4457-9545-1F45B04EC80D}" type="pres">
      <dgm:prSet presAssocID="{1BC73AAB-E7D6-40CE-ABCB-86118F0D7338}" presName="hierChild4" presStyleCnt="0"/>
      <dgm:spPr/>
      <dgm:t>
        <a:bodyPr/>
        <a:lstStyle/>
        <a:p>
          <a:endParaRPr lang="ru-RU"/>
        </a:p>
      </dgm:t>
    </dgm:pt>
    <dgm:pt modelId="{D0BB16F2-9A52-40A1-8651-99E01638A75D}" type="pres">
      <dgm:prSet presAssocID="{1BC73AAB-E7D6-40CE-ABCB-86118F0D7338}" presName="hierChild5" presStyleCnt="0"/>
      <dgm:spPr/>
      <dgm:t>
        <a:bodyPr/>
        <a:lstStyle/>
        <a:p>
          <a:endParaRPr lang="ru-RU"/>
        </a:p>
      </dgm:t>
    </dgm:pt>
    <dgm:pt modelId="{15EDBAC5-3990-4575-8039-AD747E3D8AA6}" type="pres">
      <dgm:prSet presAssocID="{04C5F866-D6A3-44D2-823D-84378E6CB28F}" presName="Name111" presStyleLbl="parChTrans1D3" presStyleIdx="6" presStyleCnt="10"/>
      <dgm:spPr/>
      <dgm:t>
        <a:bodyPr/>
        <a:lstStyle/>
        <a:p>
          <a:endParaRPr lang="ru-RU"/>
        </a:p>
      </dgm:t>
    </dgm:pt>
    <dgm:pt modelId="{F6C3FBFB-7811-46FE-B709-8EA7604FE9B1}" type="pres">
      <dgm:prSet presAssocID="{590DDCEF-3E40-43A6-B3D2-441CA84123CF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84F5782-5EB7-488E-AC50-8FE708E543F3}" type="pres">
      <dgm:prSet presAssocID="{590DDCEF-3E40-43A6-B3D2-441CA84123CF}" presName="rootComposite3" presStyleCnt="0"/>
      <dgm:spPr/>
      <dgm:t>
        <a:bodyPr/>
        <a:lstStyle/>
        <a:p>
          <a:endParaRPr lang="ru-RU"/>
        </a:p>
      </dgm:t>
    </dgm:pt>
    <dgm:pt modelId="{0F528A81-354D-4AF4-A5DC-07D3163FE1A5}" type="pres">
      <dgm:prSet presAssocID="{590DDCEF-3E40-43A6-B3D2-441CA84123CF}" presName="rootText3" presStyleLbl="asst2" presStyleIdx="4" presStyleCnt="7" custScaleX="329841" custScaleY="205583" custLinFactX="100000" custLinFactY="279005" custLinFactNeighborX="165018" custLinFactNeighborY="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CBA775-9A28-4383-9DA0-E9C4A1AC3BBD}" type="pres">
      <dgm:prSet presAssocID="{590DDCEF-3E40-43A6-B3D2-441CA84123CF}" presName="rootConnector3" presStyleLbl="asst2" presStyleIdx="4" presStyleCnt="7"/>
      <dgm:spPr/>
      <dgm:t>
        <a:bodyPr/>
        <a:lstStyle/>
        <a:p>
          <a:endParaRPr lang="ru-RU"/>
        </a:p>
      </dgm:t>
    </dgm:pt>
    <dgm:pt modelId="{2AE0F6AD-B73A-4890-9D40-90FEAC874A52}" type="pres">
      <dgm:prSet presAssocID="{590DDCEF-3E40-43A6-B3D2-441CA84123CF}" presName="hierChild6" presStyleCnt="0"/>
      <dgm:spPr/>
      <dgm:t>
        <a:bodyPr/>
        <a:lstStyle/>
        <a:p>
          <a:endParaRPr lang="ru-RU"/>
        </a:p>
      </dgm:t>
    </dgm:pt>
    <dgm:pt modelId="{151B09DE-A0C7-4CC0-9B90-CA8ADC4D63EA}" type="pres">
      <dgm:prSet presAssocID="{590DDCEF-3E40-43A6-B3D2-441CA84123CF}" presName="hierChild7" presStyleCnt="0"/>
      <dgm:spPr/>
      <dgm:t>
        <a:bodyPr/>
        <a:lstStyle/>
        <a:p>
          <a:endParaRPr lang="ru-RU"/>
        </a:p>
      </dgm:t>
    </dgm:pt>
    <dgm:pt modelId="{0E31FEBC-4345-4E41-8C8B-B163E98678E1}" type="pres">
      <dgm:prSet presAssocID="{15DD3DC1-698B-4373-BE93-8832237543EC}" presName="Name111" presStyleLbl="parChTrans1D4" presStyleIdx="0" presStyleCnt="1"/>
      <dgm:spPr/>
      <dgm:t>
        <a:bodyPr/>
        <a:lstStyle/>
        <a:p>
          <a:endParaRPr lang="ru-RU"/>
        </a:p>
      </dgm:t>
    </dgm:pt>
    <dgm:pt modelId="{C60BE867-3410-4382-8C7E-22F338116C11}" type="pres">
      <dgm:prSet presAssocID="{C0EEC5EE-6F72-4EEE-B91C-1EB36BB0FFBE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819F7E5-627C-4C96-915D-3292995782AE}" type="pres">
      <dgm:prSet presAssocID="{C0EEC5EE-6F72-4EEE-B91C-1EB36BB0FFBE}" presName="rootComposite3" presStyleCnt="0"/>
      <dgm:spPr/>
      <dgm:t>
        <a:bodyPr/>
        <a:lstStyle/>
        <a:p>
          <a:endParaRPr lang="ru-RU"/>
        </a:p>
      </dgm:t>
    </dgm:pt>
    <dgm:pt modelId="{C6ED1B84-DDFF-4AED-9F8A-5F0D715FC9FF}" type="pres">
      <dgm:prSet presAssocID="{C0EEC5EE-6F72-4EEE-B91C-1EB36BB0FFBE}" presName="rootText3" presStyleLbl="asst2" presStyleIdx="5" presStyleCnt="7" custScaleX="229962" custScaleY="457864" custLinFactY="264949" custLinFactNeighborX="-97303" custLinFactNeighborY="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63BA91-5219-472B-A212-ED2E59F32E1B}" type="pres">
      <dgm:prSet presAssocID="{C0EEC5EE-6F72-4EEE-B91C-1EB36BB0FFBE}" presName="rootConnector3" presStyleLbl="asst2" presStyleIdx="5" presStyleCnt="7"/>
      <dgm:spPr/>
      <dgm:t>
        <a:bodyPr/>
        <a:lstStyle/>
        <a:p>
          <a:endParaRPr lang="ru-RU"/>
        </a:p>
      </dgm:t>
    </dgm:pt>
    <dgm:pt modelId="{87DD6055-FEFC-4EDC-8082-B466EB48DF44}" type="pres">
      <dgm:prSet presAssocID="{C0EEC5EE-6F72-4EEE-B91C-1EB36BB0FFBE}" presName="hierChild6" presStyleCnt="0"/>
      <dgm:spPr/>
      <dgm:t>
        <a:bodyPr/>
        <a:lstStyle/>
        <a:p>
          <a:endParaRPr lang="ru-RU"/>
        </a:p>
      </dgm:t>
    </dgm:pt>
    <dgm:pt modelId="{10D99056-78E3-4267-8C19-9DFCDEFEA2F8}" type="pres">
      <dgm:prSet presAssocID="{C0EEC5EE-6F72-4EEE-B91C-1EB36BB0FFBE}" presName="hierChild7" presStyleCnt="0"/>
      <dgm:spPr/>
      <dgm:t>
        <a:bodyPr/>
        <a:lstStyle/>
        <a:p>
          <a:endParaRPr lang="ru-RU"/>
        </a:p>
      </dgm:t>
    </dgm:pt>
    <dgm:pt modelId="{F4F6714B-59F2-4BA9-964A-159DD561C919}" type="pres">
      <dgm:prSet presAssocID="{3220F21E-51D2-4DA4-800E-9CFE68B49E35}" presName="Name111" presStyleLbl="parChTrans1D3" presStyleIdx="7" presStyleCnt="10"/>
      <dgm:spPr/>
      <dgm:t>
        <a:bodyPr/>
        <a:lstStyle/>
        <a:p>
          <a:endParaRPr lang="ru-RU"/>
        </a:p>
      </dgm:t>
    </dgm:pt>
    <dgm:pt modelId="{6A6B79E4-67C8-49C4-A66B-7FACB951BE5B}" type="pres">
      <dgm:prSet presAssocID="{0FAECA42-63FD-4514-86FC-494EAF919147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D6C01AB-1EA0-461F-BE2B-BD606636B5AC}" type="pres">
      <dgm:prSet presAssocID="{0FAECA42-63FD-4514-86FC-494EAF919147}" presName="rootComposite3" presStyleCnt="0"/>
      <dgm:spPr/>
      <dgm:t>
        <a:bodyPr/>
        <a:lstStyle/>
        <a:p>
          <a:endParaRPr lang="ru-RU"/>
        </a:p>
      </dgm:t>
    </dgm:pt>
    <dgm:pt modelId="{053F5252-DA9A-4649-A09B-BC8303FB4143}" type="pres">
      <dgm:prSet presAssocID="{0FAECA42-63FD-4514-86FC-494EAF919147}" presName="rootText3" presStyleLbl="asst2" presStyleIdx="6" presStyleCnt="7" custScaleX="318366" custScaleY="363042" custLinFactX="100000" custLinFactY="444334" custLinFactNeighborX="189097" custLinFactNeighborY="5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98610A-4AF4-4864-9D20-943984A37CF9}" type="pres">
      <dgm:prSet presAssocID="{0FAECA42-63FD-4514-86FC-494EAF919147}" presName="rootConnector3" presStyleLbl="asst2" presStyleIdx="6" presStyleCnt="7"/>
      <dgm:spPr/>
      <dgm:t>
        <a:bodyPr/>
        <a:lstStyle/>
        <a:p>
          <a:endParaRPr lang="ru-RU"/>
        </a:p>
      </dgm:t>
    </dgm:pt>
    <dgm:pt modelId="{EF3C3620-FB1F-4D09-9735-4DFABFBA8C67}" type="pres">
      <dgm:prSet presAssocID="{0FAECA42-63FD-4514-86FC-494EAF919147}" presName="hierChild6" presStyleCnt="0"/>
      <dgm:spPr/>
      <dgm:t>
        <a:bodyPr/>
        <a:lstStyle/>
        <a:p>
          <a:endParaRPr lang="ru-RU"/>
        </a:p>
      </dgm:t>
    </dgm:pt>
    <dgm:pt modelId="{F411A93F-CB02-4519-A327-2B1805E14D89}" type="pres">
      <dgm:prSet presAssocID="{0FAECA42-63FD-4514-86FC-494EAF919147}" presName="hierChild7" presStyleCnt="0"/>
      <dgm:spPr/>
      <dgm:t>
        <a:bodyPr/>
        <a:lstStyle/>
        <a:p>
          <a:endParaRPr lang="ru-RU"/>
        </a:p>
      </dgm:t>
    </dgm:pt>
    <dgm:pt modelId="{0BCAF164-BEAF-47B0-8038-DAB85C62C32A}" type="pres">
      <dgm:prSet presAssocID="{66F0C907-8B03-429A-963E-6408984404EC}" presName="Name37" presStyleLbl="parChTrans1D2" presStyleIdx="3" presStyleCnt="5"/>
      <dgm:spPr/>
      <dgm:t>
        <a:bodyPr/>
        <a:lstStyle/>
        <a:p>
          <a:endParaRPr lang="ru-RU"/>
        </a:p>
      </dgm:t>
    </dgm:pt>
    <dgm:pt modelId="{B7F8CABB-F474-4BE4-9532-D130087D5080}" type="pres">
      <dgm:prSet presAssocID="{E9854908-055F-428C-8E49-32DDE15D1889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16A4DC0-8FA0-43E3-B30E-F0CB8D0EF933}" type="pres">
      <dgm:prSet presAssocID="{E9854908-055F-428C-8E49-32DDE15D1889}" presName="rootComposite" presStyleCnt="0"/>
      <dgm:spPr/>
      <dgm:t>
        <a:bodyPr/>
        <a:lstStyle/>
        <a:p>
          <a:endParaRPr lang="ru-RU"/>
        </a:p>
      </dgm:t>
    </dgm:pt>
    <dgm:pt modelId="{885DF480-50B9-4E75-9DF2-36D750A3BB2A}" type="pres">
      <dgm:prSet presAssocID="{E9854908-055F-428C-8E49-32DDE15D1889}" presName="rootText" presStyleLbl="node2" presStyleIdx="3" presStyleCnt="5" custScaleX="343538" custScaleY="282839" custLinFactX="-93350" custLinFactY="-79424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05FD60-E36D-4C91-8D20-3BE172D55760}" type="pres">
      <dgm:prSet presAssocID="{E9854908-055F-428C-8E49-32DDE15D1889}" presName="rootConnector" presStyleLbl="node2" presStyleIdx="3" presStyleCnt="5"/>
      <dgm:spPr/>
      <dgm:t>
        <a:bodyPr/>
        <a:lstStyle/>
        <a:p>
          <a:endParaRPr lang="ru-RU"/>
        </a:p>
      </dgm:t>
    </dgm:pt>
    <dgm:pt modelId="{41835369-081C-4496-8543-B084FA69ECEC}" type="pres">
      <dgm:prSet presAssocID="{E9854908-055F-428C-8E49-32DDE15D1889}" presName="hierChild4" presStyleCnt="0"/>
      <dgm:spPr/>
      <dgm:t>
        <a:bodyPr/>
        <a:lstStyle/>
        <a:p>
          <a:endParaRPr lang="ru-RU"/>
        </a:p>
      </dgm:t>
    </dgm:pt>
    <dgm:pt modelId="{467C2735-1332-4DBC-B43E-1613F0E3D86C}" type="pres">
      <dgm:prSet presAssocID="{9B853D65-389B-4945-8A45-582CEE4FE2E5}" presName="Name37" presStyleLbl="parChTrans1D3" presStyleIdx="8" presStyleCnt="10"/>
      <dgm:spPr/>
      <dgm:t>
        <a:bodyPr/>
        <a:lstStyle/>
        <a:p>
          <a:endParaRPr lang="ru-RU"/>
        </a:p>
      </dgm:t>
    </dgm:pt>
    <dgm:pt modelId="{8E30B7A4-D0DA-4926-A3AA-C27F35FD39E7}" type="pres">
      <dgm:prSet presAssocID="{30F27049-2619-4F19-B2FD-10E7831006DB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A9EA28D8-7FD2-4A1E-A735-029A6B7B7A7C}" type="pres">
      <dgm:prSet presAssocID="{30F27049-2619-4F19-B2FD-10E7831006DB}" presName="rootComposite" presStyleCnt="0"/>
      <dgm:spPr/>
      <dgm:t>
        <a:bodyPr/>
        <a:lstStyle/>
        <a:p>
          <a:endParaRPr lang="ru-RU"/>
        </a:p>
      </dgm:t>
    </dgm:pt>
    <dgm:pt modelId="{EE7B65D4-2274-42EE-ABC9-B5F483061AAD}" type="pres">
      <dgm:prSet presAssocID="{30F27049-2619-4F19-B2FD-10E7831006DB}" presName="rootText" presStyleLbl="node3" presStyleIdx="2" presStyleCnt="4" custScaleX="294865" custScaleY="279046" custLinFactY="168690" custLinFactNeighborX="22763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8678B9-38BB-4C2C-94EB-A31FC39A5912}" type="pres">
      <dgm:prSet presAssocID="{30F27049-2619-4F19-B2FD-10E7831006DB}" presName="rootConnector" presStyleLbl="node3" presStyleIdx="2" presStyleCnt="4"/>
      <dgm:spPr/>
      <dgm:t>
        <a:bodyPr/>
        <a:lstStyle/>
        <a:p>
          <a:endParaRPr lang="ru-RU"/>
        </a:p>
      </dgm:t>
    </dgm:pt>
    <dgm:pt modelId="{2574ECC9-08F0-4CD5-B002-E95498EF76CC}" type="pres">
      <dgm:prSet presAssocID="{30F27049-2619-4F19-B2FD-10E7831006DB}" presName="hierChild4" presStyleCnt="0"/>
      <dgm:spPr/>
      <dgm:t>
        <a:bodyPr/>
        <a:lstStyle/>
        <a:p>
          <a:endParaRPr lang="ru-RU"/>
        </a:p>
      </dgm:t>
    </dgm:pt>
    <dgm:pt modelId="{9AF3A906-E461-44E4-AB07-C62A65C19A56}" type="pres">
      <dgm:prSet presAssocID="{30F27049-2619-4F19-B2FD-10E7831006DB}" presName="hierChild5" presStyleCnt="0"/>
      <dgm:spPr/>
      <dgm:t>
        <a:bodyPr/>
        <a:lstStyle/>
        <a:p>
          <a:endParaRPr lang="ru-RU"/>
        </a:p>
      </dgm:t>
    </dgm:pt>
    <dgm:pt modelId="{7A0EA115-8302-4A5F-9B87-161811781790}" type="pres">
      <dgm:prSet presAssocID="{C30C8348-85ED-423D-AD43-6A7281A4C711}" presName="Name37" presStyleLbl="parChTrans1D3" presStyleIdx="9" presStyleCnt="10"/>
      <dgm:spPr/>
      <dgm:t>
        <a:bodyPr/>
        <a:lstStyle/>
        <a:p>
          <a:endParaRPr lang="ru-RU"/>
        </a:p>
      </dgm:t>
    </dgm:pt>
    <dgm:pt modelId="{FCC3D0EA-4673-47DC-8BA1-B6969D8CA3DA}" type="pres">
      <dgm:prSet presAssocID="{47EC1FD2-E3A3-486C-85DD-DC9FC6535B7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6A9F308E-5219-4055-BA94-6E04AED3ED6E}" type="pres">
      <dgm:prSet presAssocID="{47EC1FD2-E3A3-486C-85DD-DC9FC6535B7C}" presName="rootComposite" presStyleCnt="0"/>
      <dgm:spPr/>
      <dgm:t>
        <a:bodyPr/>
        <a:lstStyle/>
        <a:p>
          <a:endParaRPr lang="ru-RU"/>
        </a:p>
      </dgm:t>
    </dgm:pt>
    <dgm:pt modelId="{EC66FDC2-AF14-471D-BECB-E34C6E3377D2}" type="pres">
      <dgm:prSet presAssocID="{47EC1FD2-E3A3-486C-85DD-DC9FC6535B7C}" presName="rootText" presStyleLbl="node3" presStyleIdx="3" presStyleCnt="4" custScaleX="368237" custScaleY="399213" custLinFactX="-100000" custLinFactY="-200000" custLinFactNeighborX="-137875" custLinFactNeighborY="-2157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904A4B-20FC-42E4-B207-A56013D83073}" type="pres">
      <dgm:prSet presAssocID="{47EC1FD2-E3A3-486C-85DD-DC9FC6535B7C}" presName="rootConnector" presStyleLbl="node3" presStyleIdx="3" presStyleCnt="4"/>
      <dgm:spPr/>
      <dgm:t>
        <a:bodyPr/>
        <a:lstStyle/>
        <a:p>
          <a:endParaRPr lang="ru-RU"/>
        </a:p>
      </dgm:t>
    </dgm:pt>
    <dgm:pt modelId="{C2C89CCA-E134-48E8-B6B5-1443FA2E3997}" type="pres">
      <dgm:prSet presAssocID="{47EC1FD2-E3A3-486C-85DD-DC9FC6535B7C}" presName="hierChild4" presStyleCnt="0"/>
      <dgm:spPr/>
      <dgm:t>
        <a:bodyPr/>
        <a:lstStyle/>
        <a:p>
          <a:endParaRPr lang="ru-RU"/>
        </a:p>
      </dgm:t>
    </dgm:pt>
    <dgm:pt modelId="{C673AD49-E987-45AC-8AAA-824B788E23A7}" type="pres">
      <dgm:prSet presAssocID="{47EC1FD2-E3A3-486C-85DD-DC9FC6535B7C}" presName="hierChild5" presStyleCnt="0"/>
      <dgm:spPr/>
      <dgm:t>
        <a:bodyPr/>
        <a:lstStyle/>
        <a:p>
          <a:endParaRPr lang="ru-RU"/>
        </a:p>
      </dgm:t>
    </dgm:pt>
    <dgm:pt modelId="{C51CCA6D-1E10-4064-9292-12C578289266}" type="pres">
      <dgm:prSet presAssocID="{E9854908-055F-428C-8E49-32DDE15D1889}" presName="hierChild5" presStyleCnt="0"/>
      <dgm:spPr/>
      <dgm:t>
        <a:bodyPr/>
        <a:lstStyle/>
        <a:p>
          <a:endParaRPr lang="ru-RU"/>
        </a:p>
      </dgm:t>
    </dgm:pt>
    <dgm:pt modelId="{35D7969A-F66E-465E-8FCB-DCB20E7342E2}" type="pres">
      <dgm:prSet presAssocID="{DF504FA1-2024-4DBA-87C6-13255194D0CE}" presName="Name37" presStyleLbl="parChTrans1D2" presStyleIdx="4" presStyleCnt="5"/>
      <dgm:spPr/>
      <dgm:t>
        <a:bodyPr/>
        <a:lstStyle/>
        <a:p>
          <a:endParaRPr lang="ru-RU"/>
        </a:p>
      </dgm:t>
    </dgm:pt>
    <dgm:pt modelId="{E98E24CD-73D4-4FC2-B331-36BD95B08C07}" type="pres">
      <dgm:prSet presAssocID="{B5FECA05-D1E6-4090-BCE0-4AEE4A2B48D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6B11247F-1D4B-40C5-B233-53E7B460F7A2}" type="pres">
      <dgm:prSet presAssocID="{B5FECA05-D1E6-4090-BCE0-4AEE4A2B48D4}" presName="rootComposite" presStyleCnt="0"/>
      <dgm:spPr/>
      <dgm:t>
        <a:bodyPr/>
        <a:lstStyle/>
        <a:p>
          <a:endParaRPr lang="ru-RU"/>
        </a:p>
      </dgm:t>
    </dgm:pt>
    <dgm:pt modelId="{7B68DB11-DDEA-49D9-ABB3-5D264E9695CD}" type="pres">
      <dgm:prSet presAssocID="{B5FECA05-D1E6-4090-BCE0-4AEE4A2B48D4}" presName="rootText" presStyleLbl="node2" presStyleIdx="4" presStyleCnt="5" custScaleX="163725" custScaleY="289247" custLinFactX="-5430" custLinFactY="-100000" custLinFactNeighborX="-100000" custLinFactNeighborY="-1669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0E0417-F6D9-4657-8A01-E14869CD2F2B}" type="pres">
      <dgm:prSet presAssocID="{B5FECA05-D1E6-4090-BCE0-4AEE4A2B48D4}" presName="rootConnector" presStyleLbl="node2" presStyleIdx="4" presStyleCnt="5"/>
      <dgm:spPr/>
      <dgm:t>
        <a:bodyPr/>
        <a:lstStyle/>
        <a:p>
          <a:endParaRPr lang="ru-RU"/>
        </a:p>
      </dgm:t>
    </dgm:pt>
    <dgm:pt modelId="{69BE5C37-4D0F-4F1B-A752-3033FAF6CF3E}" type="pres">
      <dgm:prSet presAssocID="{B5FECA05-D1E6-4090-BCE0-4AEE4A2B48D4}" presName="hierChild4" presStyleCnt="0"/>
      <dgm:spPr/>
      <dgm:t>
        <a:bodyPr/>
        <a:lstStyle/>
        <a:p>
          <a:endParaRPr lang="ru-RU"/>
        </a:p>
      </dgm:t>
    </dgm:pt>
    <dgm:pt modelId="{C4F882EA-E80E-476C-849A-AEC6C39BEA2B}" type="pres">
      <dgm:prSet presAssocID="{B5FECA05-D1E6-4090-BCE0-4AEE4A2B48D4}" presName="hierChild5" presStyleCnt="0"/>
      <dgm:spPr/>
      <dgm:t>
        <a:bodyPr/>
        <a:lstStyle/>
        <a:p>
          <a:endParaRPr lang="ru-RU"/>
        </a:p>
      </dgm:t>
    </dgm:pt>
    <dgm:pt modelId="{A926504B-7CB2-4AC6-B927-DE5F15A5EF5C}" type="pres">
      <dgm:prSet presAssocID="{6C873816-3549-4910-A992-72E6A9C0658E}" presName="hierChild3" presStyleCnt="0"/>
      <dgm:spPr/>
      <dgm:t>
        <a:bodyPr/>
        <a:lstStyle/>
        <a:p>
          <a:endParaRPr lang="ru-RU"/>
        </a:p>
      </dgm:t>
    </dgm:pt>
    <dgm:pt modelId="{A754F738-B4CE-4407-89CC-F36D96A75C37}" type="pres">
      <dgm:prSet presAssocID="{E2FCE87E-82C1-4205-AC14-895AC7D4826D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8E973D31-FD74-4FFD-A294-04F2B91786BF}" type="pres">
      <dgm:prSet presAssocID="{E2FCE87E-82C1-4205-AC14-895AC7D4826D}" presName="rootComposite1" presStyleCnt="0"/>
      <dgm:spPr/>
      <dgm:t>
        <a:bodyPr/>
        <a:lstStyle/>
        <a:p>
          <a:endParaRPr lang="ru-RU"/>
        </a:p>
      </dgm:t>
    </dgm:pt>
    <dgm:pt modelId="{B50990E0-0498-47E6-A35E-E6718051323F}" type="pres">
      <dgm:prSet presAssocID="{E2FCE87E-82C1-4205-AC14-895AC7D4826D}" presName="rootText1" presStyleLbl="node0" presStyleIdx="1" presStyleCnt="2" custScaleX="308900" custScaleY="335970" custLinFactY="-200000" custLinFactNeighborX="88518" custLinFactNeighborY="-2240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0FB257-58C2-4896-9DA6-02BD0CE30E86}" type="pres">
      <dgm:prSet presAssocID="{E2FCE87E-82C1-4205-AC14-895AC7D4826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9A3F59D-36A8-4633-91D4-CC5D9A51CD3B}" type="pres">
      <dgm:prSet presAssocID="{E2FCE87E-82C1-4205-AC14-895AC7D4826D}" presName="hierChild2" presStyleCnt="0"/>
      <dgm:spPr/>
      <dgm:t>
        <a:bodyPr/>
        <a:lstStyle/>
        <a:p>
          <a:endParaRPr lang="ru-RU"/>
        </a:p>
      </dgm:t>
    </dgm:pt>
    <dgm:pt modelId="{A6412F94-4B67-4E9E-A6FE-8EABBEE361DC}" type="pres">
      <dgm:prSet presAssocID="{E2FCE87E-82C1-4205-AC14-895AC7D4826D}" presName="hierChild3" presStyleCnt="0"/>
      <dgm:spPr/>
      <dgm:t>
        <a:bodyPr/>
        <a:lstStyle/>
        <a:p>
          <a:endParaRPr lang="ru-RU"/>
        </a:p>
      </dgm:t>
    </dgm:pt>
  </dgm:ptLst>
  <dgm:cxnLst>
    <dgm:cxn modelId="{FC680010-36F8-4145-96DA-86B37B6F5866}" type="presOf" srcId="{E2FCE87E-82C1-4205-AC14-895AC7D4826D}" destId="{B50990E0-0498-47E6-A35E-E6718051323F}" srcOrd="0" destOrd="0" presId="urn:microsoft.com/office/officeart/2005/8/layout/orgChart1"/>
    <dgm:cxn modelId="{2396FC23-273B-4926-8A74-414DF6FAD308}" type="presOf" srcId="{6C873816-3549-4910-A992-72E6A9C0658E}" destId="{6055AE30-75BA-4974-AA5E-810C48945620}" srcOrd="1" destOrd="0" presId="urn:microsoft.com/office/officeart/2005/8/layout/orgChart1"/>
    <dgm:cxn modelId="{A011B3FD-BD66-4F69-8428-30AE5075B55D}" type="presOf" srcId="{5C0CF491-0014-4F49-B9F2-3CF12E4DBADD}" destId="{DECECBD8-FC3E-40A7-9BED-691B2D0AFE23}" srcOrd="1" destOrd="0" presId="urn:microsoft.com/office/officeart/2005/8/layout/orgChart1"/>
    <dgm:cxn modelId="{6BEBAE7F-6ADB-4FB2-8E20-2DA83CD15633}" type="presOf" srcId="{B5FECA05-D1E6-4090-BCE0-4AEE4A2B48D4}" destId="{070E0417-F6D9-4657-8A01-E14869CD2F2B}" srcOrd="1" destOrd="0" presId="urn:microsoft.com/office/officeart/2005/8/layout/orgChart1"/>
    <dgm:cxn modelId="{F34DDE06-AA9E-4CBC-9ED5-04F7E3A1670D}" type="presOf" srcId="{AEBEA516-42E5-470F-A5EC-5945CC57E06A}" destId="{0E69562C-C2D1-4D00-861A-30BC2F6CD261}" srcOrd="1" destOrd="0" presId="urn:microsoft.com/office/officeart/2005/8/layout/orgChart1"/>
    <dgm:cxn modelId="{5F46F3F7-8A22-4C4B-A89C-FD887B2F222F}" type="presOf" srcId="{E2FCE87E-82C1-4205-AC14-895AC7D4826D}" destId="{D50FB257-58C2-4896-9DA6-02BD0CE30E86}" srcOrd="1" destOrd="0" presId="urn:microsoft.com/office/officeart/2005/8/layout/orgChart1"/>
    <dgm:cxn modelId="{FF5F8E5F-F008-47F1-9691-490BEC2EC33F}" type="presOf" srcId="{7C4A9094-251B-4FE2-94FA-9F7DBA47A7B4}" destId="{C9006972-2407-4F2B-9F6E-892E3E347E54}" srcOrd="0" destOrd="0" presId="urn:microsoft.com/office/officeart/2005/8/layout/orgChart1"/>
    <dgm:cxn modelId="{447E0F2D-259C-44BC-A2F6-4F96E2DE1639}" type="presOf" srcId="{A62222BE-5BB9-4F67-AF1A-BF9C9D75903F}" destId="{226A0A44-9D3F-448D-BD51-BD63E8F2130E}" srcOrd="0" destOrd="0" presId="urn:microsoft.com/office/officeart/2005/8/layout/orgChart1"/>
    <dgm:cxn modelId="{331EA9B4-69E5-4037-86A7-B0EC74A85E39}" type="presOf" srcId="{5C0CF491-0014-4F49-B9F2-3CF12E4DBADD}" destId="{E565CE69-309A-4AAA-AAA1-10CC3A89FAA0}" srcOrd="0" destOrd="0" presId="urn:microsoft.com/office/officeart/2005/8/layout/orgChart1"/>
    <dgm:cxn modelId="{32C0AEFA-13FE-4736-8624-A96C058CC903}" srcId="{6C873816-3549-4910-A992-72E6A9C0658E}" destId="{B5FECA05-D1E6-4090-BCE0-4AEE4A2B48D4}" srcOrd="4" destOrd="0" parTransId="{DF504FA1-2024-4DBA-87C6-13255194D0CE}" sibTransId="{F7642374-8881-41C8-AAFE-044D04DEB580}"/>
    <dgm:cxn modelId="{125C4991-1BAD-4520-929E-9CADAE4DA936}" type="presOf" srcId="{DF504FA1-2024-4DBA-87C6-13255194D0CE}" destId="{35D7969A-F66E-465E-8FCB-DCB20E7342E2}" srcOrd="0" destOrd="0" presId="urn:microsoft.com/office/officeart/2005/8/layout/orgChart1"/>
    <dgm:cxn modelId="{6E6218B9-DDD8-494E-94B1-6DFF1CE60AE3}" type="presOf" srcId="{E9854908-055F-428C-8E49-32DDE15D1889}" destId="{885DF480-50B9-4E75-9DF2-36D750A3BB2A}" srcOrd="0" destOrd="0" presId="urn:microsoft.com/office/officeart/2005/8/layout/orgChart1"/>
    <dgm:cxn modelId="{CECB1E8C-EBB2-494E-BEF4-C9AB82437093}" type="presOf" srcId="{1BC73AAB-E7D6-40CE-ABCB-86118F0D7338}" destId="{EC9047C0-8852-47C7-94DC-99F9761A9E95}" srcOrd="0" destOrd="0" presId="urn:microsoft.com/office/officeart/2005/8/layout/orgChart1"/>
    <dgm:cxn modelId="{4BF0DD3D-3849-4956-9E99-4E70176BE1D0}" srcId="{6C873816-3549-4910-A992-72E6A9C0658E}" destId="{1BC73AAB-E7D6-40CE-ABCB-86118F0D7338}" srcOrd="2" destOrd="0" parTransId="{EE3C4643-D47F-4250-B133-F93056667FD4}" sibTransId="{29A82954-4519-473F-8D3E-143F43977FFA}"/>
    <dgm:cxn modelId="{39559140-6F62-47C5-8FCA-70F69FEF0F13}" srcId="{CDFA9AE4-B862-4BEF-9E09-1E82989FCC9A}" destId="{6C873816-3549-4910-A992-72E6A9C0658E}" srcOrd="0" destOrd="0" parTransId="{CB6CB700-13E6-4338-A245-9E969DFCDA2D}" sibTransId="{1C250D65-CE7C-4491-B16B-0E050582C38B}"/>
    <dgm:cxn modelId="{BD5B3974-40D0-4BC7-9CDC-7F934BF78495}" srcId="{590DDCEF-3E40-43A6-B3D2-441CA84123CF}" destId="{C0EEC5EE-6F72-4EEE-B91C-1EB36BB0FFBE}" srcOrd="0" destOrd="0" parTransId="{15DD3DC1-698B-4373-BE93-8832237543EC}" sibTransId="{32848473-5F97-4376-A80F-48CA15D88035}"/>
    <dgm:cxn modelId="{735818FC-69CB-4FE4-B328-D22ADF231FB3}" type="presOf" srcId="{30F27049-2619-4F19-B2FD-10E7831006DB}" destId="{EE7B65D4-2274-42EE-ABC9-B5F483061AAD}" srcOrd="0" destOrd="0" presId="urn:microsoft.com/office/officeart/2005/8/layout/orgChart1"/>
    <dgm:cxn modelId="{3222DC38-DE36-4E06-8B1E-F52AC6C741B1}" srcId="{6C873816-3549-4910-A992-72E6A9C0658E}" destId="{E9854908-055F-428C-8E49-32DDE15D1889}" srcOrd="3" destOrd="0" parTransId="{66F0C907-8B03-429A-963E-6408984404EC}" sibTransId="{6B621438-55CB-41D6-A0B8-7CF2E2B526E7}"/>
    <dgm:cxn modelId="{4F47CCB9-19E3-4A11-AE0F-D539F8362C85}" type="presOf" srcId="{97AF91FE-0BEE-42F3-820F-C9C225199735}" destId="{2F15FE6A-4953-41A8-85CF-D2AAB4DF43A6}" srcOrd="1" destOrd="0" presId="urn:microsoft.com/office/officeart/2005/8/layout/orgChart1"/>
    <dgm:cxn modelId="{C6037F80-3E4D-4B66-B30D-4F74844AF65D}" type="presOf" srcId="{590DDCEF-3E40-43A6-B3D2-441CA84123CF}" destId="{0F528A81-354D-4AF4-A5DC-07D3163FE1A5}" srcOrd="0" destOrd="0" presId="urn:microsoft.com/office/officeart/2005/8/layout/orgChart1"/>
    <dgm:cxn modelId="{5D99B561-8E96-4D1B-98FA-B6FB9638C5BB}" type="presOf" srcId="{16F7AEFC-8CBB-46BF-B0F1-106A3BA1FFEE}" destId="{71FE5C3C-2222-4DB0-9229-CED5F85A0A06}" srcOrd="0" destOrd="0" presId="urn:microsoft.com/office/officeart/2005/8/layout/orgChart1"/>
    <dgm:cxn modelId="{7B786087-9072-4B9E-A5AD-C148C10C5441}" srcId="{6C873816-3549-4910-A992-72E6A9C0658E}" destId="{5C0CF491-0014-4F49-B9F2-3CF12E4DBADD}" srcOrd="0" destOrd="0" parTransId="{3E8C56F4-3FFB-4D90-8813-80B5F2B1FA02}" sibTransId="{8D91ACD8-EDBB-47E1-AE45-02C8720C3B30}"/>
    <dgm:cxn modelId="{4EDC0406-589F-423A-91BE-166557F14FF0}" type="presOf" srcId="{BBB8E9A0-86B6-4D28-A6E1-13D5EAF5F2B7}" destId="{B7006C6C-6524-4226-8EF1-B9A207BD07C5}" srcOrd="0" destOrd="0" presId="urn:microsoft.com/office/officeart/2005/8/layout/orgChart1"/>
    <dgm:cxn modelId="{34313E2F-A105-4BD7-B8D5-357A19405133}" type="presOf" srcId="{1FE13DDE-3CDD-472C-B64D-EDF2BE47687D}" destId="{EE68CCDC-29E9-49CA-9934-F15BC4DC66BA}" srcOrd="0" destOrd="0" presId="urn:microsoft.com/office/officeart/2005/8/layout/orgChart1"/>
    <dgm:cxn modelId="{E6B4BF79-4070-498C-8438-53CA2F9CC5E4}" type="presOf" srcId="{66F0C907-8B03-429A-963E-6408984404EC}" destId="{0BCAF164-BEAF-47B0-8038-DAB85C62C32A}" srcOrd="0" destOrd="0" presId="urn:microsoft.com/office/officeart/2005/8/layout/orgChart1"/>
    <dgm:cxn modelId="{F07B4AEC-BF0E-4192-8F7B-F5E60731BB4B}" type="presOf" srcId="{E9854908-055F-428C-8E49-32DDE15D1889}" destId="{7805FD60-E36D-4C91-8D20-3BE172D55760}" srcOrd="1" destOrd="0" presId="urn:microsoft.com/office/officeart/2005/8/layout/orgChart1"/>
    <dgm:cxn modelId="{2ACC3BBF-2B0B-4E5A-A494-60E4F5194146}" type="presOf" srcId="{0FAECA42-63FD-4514-86FC-494EAF919147}" destId="{053F5252-DA9A-4649-A09B-BC8303FB4143}" srcOrd="0" destOrd="0" presId="urn:microsoft.com/office/officeart/2005/8/layout/orgChart1"/>
    <dgm:cxn modelId="{E7DE0E53-54A5-41FF-8E9D-65ED098ADAAA}" type="presOf" srcId="{3E8C56F4-3FFB-4D90-8813-80B5F2B1FA02}" destId="{DDB64CF6-D6A7-4498-B8F9-A2CF06DD9AC4}" srcOrd="0" destOrd="0" presId="urn:microsoft.com/office/officeart/2005/8/layout/orgChart1"/>
    <dgm:cxn modelId="{EB48BEDD-4152-4648-9CCB-4B06D3289B4C}" type="presOf" srcId="{B136D3A7-00F4-4608-B197-445B23786F93}" destId="{CAB6041D-4D1A-41DC-A41E-1D43CDFC9863}" srcOrd="1" destOrd="0" presId="urn:microsoft.com/office/officeart/2005/8/layout/orgChart1"/>
    <dgm:cxn modelId="{2472F6D4-35EA-4235-88D4-24765F927951}" srcId="{5C0CF491-0014-4F49-B9F2-3CF12E4DBADD}" destId="{1FE13DDE-3CDD-472C-B64D-EDF2BE47687D}" srcOrd="0" destOrd="0" parTransId="{16F7AEFC-8CBB-46BF-B0F1-106A3BA1FFEE}" sibTransId="{318BC248-4614-45E5-8316-710F3D0BF10A}"/>
    <dgm:cxn modelId="{EDA78CEB-FD1C-4E6B-ABC1-B28BAC25D7BD}" type="presOf" srcId="{D1C21F78-EFE6-4881-858F-1E7ED1A103B2}" destId="{22EA475D-16E4-4814-8CD4-A60452DAB263}" srcOrd="0" destOrd="0" presId="urn:microsoft.com/office/officeart/2005/8/layout/orgChart1"/>
    <dgm:cxn modelId="{C2824D00-1987-4B00-B109-C362548F27DB}" type="presOf" srcId="{85857CE0-4FE2-4D50-A3FB-2CC10C7367CD}" destId="{B14D427E-C987-4FFA-BF06-EA1905BC02AA}" srcOrd="1" destOrd="0" presId="urn:microsoft.com/office/officeart/2005/8/layout/orgChart1"/>
    <dgm:cxn modelId="{BCA86A6B-7EED-425F-937A-992C444AD5E6}" type="presOf" srcId="{94B74889-7F54-4650-A917-A84CDFBA1F7B}" destId="{4E2FA972-59C1-4441-AD68-0BC2E6B1A8EE}" srcOrd="0" destOrd="0" presId="urn:microsoft.com/office/officeart/2005/8/layout/orgChart1"/>
    <dgm:cxn modelId="{22B44E9D-38DC-4A65-9C36-85C9104A6687}" type="presOf" srcId="{47EC1FD2-E3A3-486C-85DD-DC9FC6535B7C}" destId="{54904A4B-20FC-42E4-B207-A56013D83073}" srcOrd="1" destOrd="0" presId="urn:microsoft.com/office/officeart/2005/8/layout/orgChart1"/>
    <dgm:cxn modelId="{2C9FBF1F-F2F7-4581-B4B4-E58ECDB06134}" type="presOf" srcId="{2548168C-7172-43C9-BA51-B3ECB472D931}" destId="{320EA9DB-4DD3-4CFE-BF6C-9F16E181F48C}" srcOrd="0" destOrd="0" presId="urn:microsoft.com/office/officeart/2005/8/layout/orgChart1"/>
    <dgm:cxn modelId="{C6371CD5-4AED-4129-9D2A-2CA04DC3FB3A}" srcId="{1BC73AAB-E7D6-40CE-ABCB-86118F0D7338}" destId="{0FAECA42-63FD-4514-86FC-494EAF919147}" srcOrd="1" destOrd="0" parTransId="{3220F21E-51D2-4DA4-800E-9CFE68B49E35}" sibTransId="{DE0D8F05-975F-486A-A089-3DF85FBA9AF3}"/>
    <dgm:cxn modelId="{9A5E3814-F397-4152-A2D8-EA484A983C28}" type="presOf" srcId="{590DDCEF-3E40-43A6-B3D2-441CA84123CF}" destId="{76CBA775-9A28-4383-9DA0-E9C4A1AC3BBD}" srcOrd="1" destOrd="0" presId="urn:microsoft.com/office/officeart/2005/8/layout/orgChart1"/>
    <dgm:cxn modelId="{7B3A4CCD-441D-487F-92C0-493228F62271}" type="presOf" srcId="{C0EEC5EE-6F72-4EEE-B91C-1EB36BB0FFBE}" destId="{C6ED1B84-DDFF-4AED-9F8A-5F0D715FC9FF}" srcOrd="0" destOrd="0" presId="urn:microsoft.com/office/officeart/2005/8/layout/orgChart1"/>
    <dgm:cxn modelId="{BE77F998-21DE-493F-98F4-EA88AB947F21}" srcId="{E9854908-055F-428C-8E49-32DDE15D1889}" destId="{47EC1FD2-E3A3-486C-85DD-DC9FC6535B7C}" srcOrd="1" destOrd="0" parTransId="{C30C8348-85ED-423D-AD43-6A7281A4C711}" sibTransId="{96D4AB81-3D4F-4EF9-9ACB-85CE54993B21}"/>
    <dgm:cxn modelId="{4DE93C62-9826-473F-B6D0-70018B995AD6}" type="presOf" srcId="{47EC1FD2-E3A3-486C-85DD-DC9FC6535B7C}" destId="{EC66FDC2-AF14-471D-BECB-E34C6E3377D2}" srcOrd="0" destOrd="0" presId="urn:microsoft.com/office/officeart/2005/8/layout/orgChart1"/>
    <dgm:cxn modelId="{E28E8A70-D221-4776-A87B-9B21DF3FE343}" type="presOf" srcId="{C30C8348-85ED-423D-AD43-6A7281A4C711}" destId="{7A0EA115-8302-4A5F-9B87-161811781790}" srcOrd="0" destOrd="0" presId="urn:microsoft.com/office/officeart/2005/8/layout/orgChart1"/>
    <dgm:cxn modelId="{1398CDB2-BF5B-43D8-9A77-7A51BFF1B505}" type="presOf" srcId="{83D17E25-5153-4D11-B0D9-62F711BF3A2C}" destId="{7B99A204-C4C7-4EEF-9D8F-A0E26EEE8456}" srcOrd="0" destOrd="0" presId="urn:microsoft.com/office/officeart/2005/8/layout/orgChart1"/>
    <dgm:cxn modelId="{AF1E935F-41E4-44B3-A73D-7920011E44B4}" srcId="{AEBEA516-42E5-470F-A5EC-5945CC57E06A}" destId="{2548168C-7172-43C9-BA51-B3ECB472D931}" srcOrd="0" destOrd="0" parTransId="{A0CBC349-8E25-4E01-9155-E583DEE3732F}" sibTransId="{12833A6D-5367-42C5-ACE5-6E2CBE868B84}"/>
    <dgm:cxn modelId="{4DBD2A30-9696-493A-894C-8F0A3D88F033}" type="presOf" srcId="{A62222BE-5BB9-4F67-AF1A-BF9C9D75903F}" destId="{F620A82A-B79B-44C4-844C-D1239D753658}" srcOrd="1" destOrd="0" presId="urn:microsoft.com/office/officeart/2005/8/layout/orgChart1"/>
    <dgm:cxn modelId="{E7C9B9F8-F799-4A18-8A5C-9C5E4EC299EB}" type="presOf" srcId="{6C873816-3549-4910-A992-72E6A9C0658E}" destId="{A4D4BB1D-363E-4FD1-AF7B-8A69474E2FD9}" srcOrd="0" destOrd="0" presId="urn:microsoft.com/office/officeart/2005/8/layout/orgChart1"/>
    <dgm:cxn modelId="{5DDDAAE2-B7C3-423B-92DC-2063A5A5FA45}" type="presOf" srcId="{AEBEA516-42E5-470F-A5EC-5945CC57E06A}" destId="{91C140BE-16A1-468B-9E39-BB186476010E}" srcOrd="0" destOrd="0" presId="urn:microsoft.com/office/officeart/2005/8/layout/orgChart1"/>
    <dgm:cxn modelId="{EB82CAA4-8BB6-41BF-A349-D1C8FB49A7B8}" srcId="{AEBEA516-42E5-470F-A5EC-5945CC57E06A}" destId="{B136D3A7-00F4-4608-B197-445B23786F93}" srcOrd="1" destOrd="0" parTransId="{94B74889-7F54-4650-A917-A84CDFBA1F7B}" sibTransId="{13D2A63C-8990-4007-9E39-AC58033C7E21}"/>
    <dgm:cxn modelId="{E267517B-2213-467E-B99F-ED7344BC1026}" srcId="{5C0CF491-0014-4F49-B9F2-3CF12E4DBADD}" destId="{85857CE0-4FE2-4D50-A3FB-2CC10C7367CD}" srcOrd="2" destOrd="0" parTransId="{83D17E25-5153-4D11-B0D9-62F711BF3A2C}" sibTransId="{E7C21153-1704-44C8-8E01-DB28060B8A2F}"/>
    <dgm:cxn modelId="{40A7774C-E40D-4056-8804-33C7FA085B77}" type="presOf" srcId="{1FE13DDE-3CDD-472C-B64D-EDF2BE47687D}" destId="{AB207014-F81E-453B-9201-7802CF84EB7B}" srcOrd="1" destOrd="0" presId="urn:microsoft.com/office/officeart/2005/8/layout/orgChart1"/>
    <dgm:cxn modelId="{F6DCD002-A781-48FB-BF90-DDA090F3CB2B}" srcId="{5C0CF491-0014-4F49-B9F2-3CF12E4DBADD}" destId="{97AF91FE-0BEE-42F3-820F-C9C225199735}" srcOrd="3" destOrd="0" parTransId="{BBB8E9A0-86B6-4D28-A6E1-13D5EAF5F2B7}" sibTransId="{4776A012-BA3F-4832-8920-D7E199913274}"/>
    <dgm:cxn modelId="{E30944F0-19D2-42D0-916E-1B6FCDBAC031}" type="presOf" srcId="{85857CE0-4FE2-4D50-A3FB-2CC10C7367CD}" destId="{A75A8C66-8141-4654-A510-FA8ADD51F3E6}" srcOrd="0" destOrd="0" presId="urn:microsoft.com/office/officeart/2005/8/layout/orgChart1"/>
    <dgm:cxn modelId="{5B1891A3-D065-4302-BAAB-1403C1F65FDA}" type="presOf" srcId="{30F27049-2619-4F19-B2FD-10E7831006DB}" destId="{618678B9-38BB-4C2C-94EB-A31FC39A5912}" srcOrd="1" destOrd="0" presId="urn:microsoft.com/office/officeart/2005/8/layout/orgChart1"/>
    <dgm:cxn modelId="{820E058E-B798-46AA-8ABE-046E39CFB4B4}" type="presOf" srcId="{9B853D65-389B-4945-8A45-582CEE4FE2E5}" destId="{467C2735-1332-4DBC-B43E-1613F0E3D86C}" srcOrd="0" destOrd="0" presId="urn:microsoft.com/office/officeart/2005/8/layout/orgChart1"/>
    <dgm:cxn modelId="{D36FB16D-B771-47EA-827C-4650669FBE06}" srcId="{CDFA9AE4-B862-4BEF-9E09-1E82989FCC9A}" destId="{E2FCE87E-82C1-4205-AC14-895AC7D4826D}" srcOrd="1" destOrd="0" parTransId="{45C18D56-447A-4CEB-9993-9ADF616C7267}" sibTransId="{D6D2B92C-8958-4BFB-BA98-79F1EF1B99A8}"/>
    <dgm:cxn modelId="{ECBAE5ED-7BE1-45BA-BD57-4758CCF6A65A}" type="presOf" srcId="{97AF91FE-0BEE-42F3-820F-C9C225199735}" destId="{0D2C1098-2C49-4CDD-B3E1-1FF0639DF1C0}" srcOrd="0" destOrd="0" presId="urn:microsoft.com/office/officeart/2005/8/layout/orgChart1"/>
    <dgm:cxn modelId="{23EFADED-8D8D-4EBC-B53A-7B7B5AFA727F}" type="presOf" srcId="{15DD3DC1-698B-4373-BE93-8832237543EC}" destId="{0E31FEBC-4345-4E41-8C8B-B163E98678E1}" srcOrd="0" destOrd="0" presId="urn:microsoft.com/office/officeart/2005/8/layout/orgChart1"/>
    <dgm:cxn modelId="{284FA928-9F92-4991-BB1E-56358F18DDE5}" type="presOf" srcId="{2548168C-7172-43C9-BA51-B3ECB472D931}" destId="{735C21C1-7D5F-42AA-93FA-263F4629B745}" srcOrd="1" destOrd="0" presId="urn:microsoft.com/office/officeart/2005/8/layout/orgChart1"/>
    <dgm:cxn modelId="{3F6216ED-576F-4A7D-8D83-37CF3B453BE7}" srcId="{1BC73AAB-E7D6-40CE-ABCB-86118F0D7338}" destId="{590DDCEF-3E40-43A6-B3D2-441CA84123CF}" srcOrd="0" destOrd="0" parTransId="{04C5F866-D6A3-44D2-823D-84378E6CB28F}" sibTransId="{7310352A-452A-469F-9D32-0DBE3A996CCE}"/>
    <dgm:cxn modelId="{7C50D7D8-FE56-4BA3-B03B-86AB0BECE0B5}" type="presOf" srcId="{B5FECA05-D1E6-4090-BCE0-4AEE4A2B48D4}" destId="{7B68DB11-DDEA-49D9-ABB3-5D264E9695CD}" srcOrd="0" destOrd="0" presId="urn:microsoft.com/office/officeart/2005/8/layout/orgChart1"/>
    <dgm:cxn modelId="{CD00F489-26B5-4964-ABF1-94E125C23B5C}" srcId="{E9854908-055F-428C-8E49-32DDE15D1889}" destId="{30F27049-2619-4F19-B2FD-10E7831006DB}" srcOrd="0" destOrd="0" parTransId="{9B853D65-389B-4945-8A45-582CEE4FE2E5}" sibTransId="{52EE7F35-FCA0-4666-B407-BED9E8EBCCC8}"/>
    <dgm:cxn modelId="{3F4A0904-B6D8-475B-B42A-A1F9ED981FA2}" type="presOf" srcId="{B136D3A7-00F4-4608-B197-445B23786F93}" destId="{E71E00F3-1B85-48BF-845F-6CE3641573C8}" srcOrd="0" destOrd="0" presId="urn:microsoft.com/office/officeart/2005/8/layout/orgChart1"/>
    <dgm:cxn modelId="{796BE3E5-1E4B-4B96-B633-F409D8A8963F}" srcId="{6C873816-3549-4910-A992-72E6A9C0658E}" destId="{AEBEA516-42E5-470F-A5EC-5945CC57E06A}" srcOrd="1" destOrd="0" parTransId="{D1C21F78-EFE6-4881-858F-1E7ED1A103B2}" sibTransId="{1F353387-F4F2-48E7-99FC-13F615C58176}"/>
    <dgm:cxn modelId="{4A5096B2-3455-4576-AAF6-E212FA514DBC}" type="presOf" srcId="{CDFA9AE4-B862-4BEF-9E09-1E82989FCC9A}" destId="{DC8BE197-F9F1-4867-8B81-B186F3E65F92}" srcOrd="0" destOrd="0" presId="urn:microsoft.com/office/officeart/2005/8/layout/orgChart1"/>
    <dgm:cxn modelId="{E7FAD947-A132-4680-BCBA-B96B55D57B87}" type="presOf" srcId="{A0CBC349-8E25-4E01-9155-E583DEE3732F}" destId="{ED9C618A-AAF4-4A97-BB30-0691CBD79CCA}" srcOrd="0" destOrd="0" presId="urn:microsoft.com/office/officeart/2005/8/layout/orgChart1"/>
    <dgm:cxn modelId="{7AE1F2BE-C8F0-4EC8-9C59-00F769C87D3B}" type="presOf" srcId="{0FAECA42-63FD-4514-86FC-494EAF919147}" destId="{D098610A-4AF4-4864-9D20-943984A37CF9}" srcOrd="1" destOrd="0" presId="urn:microsoft.com/office/officeart/2005/8/layout/orgChart1"/>
    <dgm:cxn modelId="{3D5CDC83-90E1-4D01-9D47-A11F6C04AD1B}" type="presOf" srcId="{C0EEC5EE-6F72-4EEE-B91C-1EB36BB0FFBE}" destId="{5263BA91-5219-472B-A212-ED2E59F32E1B}" srcOrd="1" destOrd="0" presId="urn:microsoft.com/office/officeart/2005/8/layout/orgChart1"/>
    <dgm:cxn modelId="{7514D53D-C08D-409F-88CD-0B074305026F}" type="presOf" srcId="{EE3C4643-D47F-4250-B133-F93056667FD4}" destId="{AA0CC81E-BA2D-46FF-8AC9-18F46570AB8C}" srcOrd="0" destOrd="0" presId="urn:microsoft.com/office/officeart/2005/8/layout/orgChart1"/>
    <dgm:cxn modelId="{1967A9B8-6841-4BBA-9F2D-BCF07DEABC00}" type="presOf" srcId="{1BC73AAB-E7D6-40CE-ABCB-86118F0D7338}" destId="{73FE2364-73A7-487D-8E7B-8347CB8C405A}" srcOrd="1" destOrd="0" presId="urn:microsoft.com/office/officeart/2005/8/layout/orgChart1"/>
    <dgm:cxn modelId="{DC38D2EB-7A7E-4CC1-A705-0395A27E8FED}" type="presOf" srcId="{3220F21E-51D2-4DA4-800E-9CFE68B49E35}" destId="{F4F6714B-59F2-4BA9-964A-159DD561C919}" srcOrd="0" destOrd="0" presId="urn:microsoft.com/office/officeart/2005/8/layout/orgChart1"/>
    <dgm:cxn modelId="{10213355-275D-482E-B443-FF7CBD89AF46}" srcId="{5C0CF491-0014-4F49-B9F2-3CF12E4DBADD}" destId="{A62222BE-5BB9-4F67-AF1A-BF9C9D75903F}" srcOrd="1" destOrd="0" parTransId="{7C4A9094-251B-4FE2-94FA-9F7DBA47A7B4}" sibTransId="{95FA661F-E256-495F-8F8D-9F1C78AE2F2B}"/>
    <dgm:cxn modelId="{921534A9-B8C4-4F96-96CC-4A1F78D48D33}" type="presOf" srcId="{04C5F866-D6A3-44D2-823D-84378E6CB28F}" destId="{15EDBAC5-3990-4575-8039-AD747E3D8AA6}" srcOrd="0" destOrd="0" presId="urn:microsoft.com/office/officeart/2005/8/layout/orgChart1"/>
    <dgm:cxn modelId="{CDE587D9-D97D-440A-9477-7A76D1DCE042}" type="presParOf" srcId="{DC8BE197-F9F1-4867-8B81-B186F3E65F92}" destId="{C51B2BC7-4B5B-49F7-B4A7-C7D0C7B4F8AD}" srcOrd="0" destOrd="0" presId="urn:microsoft.com/office/officeart/2005/8/layout/orgChart1"/>
    <dgm:cxn modelId="{4EAB264E-A323-4E89-BA02-DF0D21F9471B}" type="presParOf" srcId="{C51B2BC7-4B5B-49F7-B4A7-C7D0C7B4F8AD}" destId="{768BECA7-7BEB-4AD5-8F18-5752E584E216}" srcOrd="0" destOrd="0" presId="urn:microsoft.com/office/officeart/2005/8/layout/orgChart1"/>
    <dgm:cxn modelId="{DF23B362-F7F4-4BAE-91AB-2C4EF76148A8}" type="presParOf" srcId="{768BECA7-7BEB-4AD5-8F18-5752E584E216}" destId="{A4D4BB1D-363E-4FD1-AF7B-8A69474E2FD9}" srcOrd="0" destOrd="0" presId="urn:microsoft.com/office/officeart/2005/8/layout/orgChart1"/>
    <dgm:cxn modelId="{44F61CC1-B917-4FE6-BC21-34EFAEDBF9D3}" type="presParOf" srcId="{768BECA7-7BEB-4AD5-8F18-5752E584E216}" destId="{6055AE30-75BA-4974-AA5E-810C48945620}" srcOrd="1" destOrd="0" presId="urn:microsoft.com/office/officeart/2005/8/layout/orgChart1"/>
    <dgm:cxn modelId="{8F042F1C-46A8-425D-ADE0-CCFA8D12C1E7}" type="presParOf" srcId="{C51B2BC7-4B5B-49F7-B4A7-C7D0C7B4F8AD}" destId="{537581B3-CE1C-4769-AE66-46EB8F5D40BF}" srcOrd="1" destOrd="0" presId="urn:microsoft.com/office/officeart/2005/8/layout/orgChart1"/>
    <dgm:cxn modelId="{C72DC0FF-6EFE-4CCB-9B21-E490CBC8BEAF}" type="presParOf" srcId="{537581B3-CE1C-4769-AE66-46EB8F5D40BF}" destId="{DDB64CF6-D6A7-4498-B8F9-A2CF06DD9AC4}" srcOrd="0" destOrd="0" presId="urn:microsoft.com/office/officeart/2005/8/layout/orgChart1"/>
    <dgm:cxn modelId="{D81826AD-D8BF-48AB-9162-FBDA2AE4EA92}" type="presParOf" srcId="{537581B3-CE1C-4769-AE66-46EB8F5D40BF}" destId="{2F5A8EBE-93EB-4D54-9B31-05C2A869268B}" srcOrd="1" destOrd="0" presId="urn:microsoft.com/office/officeart/2005/8/layout/orgChart1"/>
    <dgm:cxn modelId="{5A20698F-9DDD-4DEF-AECC-9FD92E327E8E}" type="presParOf" srcId="{2F5A8EBE-93EB-4D54-9B31-05C2A869268B}" destId="{EAF22E01-79C8-4834-8E9D-537B94C0BC4A}" srcOrd="0" destOrd="0" presId="urn:microsoft.com/office/officeart/2005/8/layout/orgChart1"/>
    <dgm:cxn modelId="{DF6117EB-8BDB-41C4-8190-107736DFD803}" type="presParOf" srcId="{EAF22E01-79C8-4834-8E9D-537B94C0BC4A}" destId="{E565CE69-309A-4AAA-AAA1-10CC3A89FAA0}" srcOrd="0" destOrd="0" presId="urn:microsoft.com/office/officeart/2005/8/layout/orgChart1"/>
    <dgm:cxn modelId="{6592F0E2-C2C1-4A82-8D55-FF38ADDC2F76}" type="presParOf" srcId="{EAF22E01-79C8-4834-8E9D-537B94C0BC4A}" destId="{DECECBD8-FC3E-40A7-9BED-691B2D0AFE23}" srcOrd="1" destOrd="0" presId="urn:microsoft.com/office/officeart/2005/8/layout/orgChart1"/>
    <dgm:cxn modelId="{65248E31-8B7D-42FF-82C9-DCE748EA06A6}" type="presParOf" srcId="{2F5A8EBE-93EB-4D54-9B31-05C2A869268B}" destId="{7D4AEE4B-160F-41F5-82C3-70D95F7B5931}" srcOrd="1" destOrd="0" presId="urn:microsoft.com/office/officeart/2005/8/layout/orgChart1"/>
    <dgm:cxn modelId="{F8AC6817-AEA4-4C33-B081-768A0000FBC2}" type="presParOf" srcId="{2F5A8EBE-93EB-4D54-9B31-05C2A869268B}" destId="{BA95FF1D-3AB5-4FB2-9DCF-0718952D6FAF}" srcOrd="2" destOrd="0" presId="urn:microsoft.com/office/officeart/2005/8/layout/orgChart1"/>
    <dgm:cxn modelId="{45F6B2E4-EEA9-4503-85DE-21A7E3963651}" type="presParOf" srcId="{BA95FF1D-3AB5-4FB2-9DCF-0718952D6FAF}" destId="{71FE5C3C-2222-4DB0-9229-CED5F85A0A06}" srcOrd="0" destOrd="0" presId="urn:microsoft.com/office/officeart/2005/8/layout/orgChart1"/>
    <dgm:cxn modelId="{8001DB49-046D-4BDF-A7BE-C22B9669E276}" type="presParOf" srcId="{BA95FF1D-3AB5-4FB2-9DCF-0718952D6FAF}" destId="{3C21B31F-AAED-4494-AD3E-F60F8444FD00}" srcOrd="1" destOrd="0" presId="urn:microsoft.com/office/officeart/2005/8/layout/orgChart1"/>
    <dgm:cxn modelId="{7E0F47BD-2C10-450E-912D-3B4EA2798C7D}" type="presParOf" srcId="{3C21B31F-AAED-4494-AD3E-F60F8444FD00}" destId="{1523FA6A-7F6B-4D6D-85FC-F0B1CC5DBA12}" srcOrd="0" destOrd="0" presId="urn:microsoft.com/office/officeart/2005/8/layout/orgChart1"/>
    <dgm:cxn modelId="{C68B7FDB-431E-45A8-B857-1ED853A9AEE2}" type="presParOf" srcId="{1523FA6A-7F6B-4D6D-85FC-F0B1CC5DBA12}" destId="{EE68CCDC-29E9-49CA-9934-F15BC4DC66BA}" srcOrd="0" destOrd="0" presId="urn:microsoft.com/office/officeart/2005/8/layout/orgChart1"/>
    <dgm:cxn modelId="{5FFBDEF5-55A0-4F9D-AD29-0C8C59A7DDE6}" type="presParOf" srcId="{1523FA6A-7F6B-4D6D-85FC-F0B1CC5DBA12}" destId="{AB207014-F81E-453B-9201-7802CF84EB7B}" srcOrd="1" destOrd="0" presId="urn:microsoft.com/office/officeart/2005/8/layout/orgChart1"/>
    <dgm:cxn modelId="{B3516722-F10E-49EA-A974-6A07E9AA0C89}" type="presParOf" srcId="{3C21B31F-AAED-4494-AD3E-F60F8444FD00}" destId="{67A49701-9850-4F9D-B1A6-6A2D0BE6D710}" srcOrd="1" destOrd="0" presId="urn:microsoft.com/office/officeart/2005/8/layout/orgChart1"/>
    <dgm:cxn modelId="{9DBE2CB7-79B3-49C0-9391-3EC2FD84BD64}" type="presParOf" srcId="{3C21B31F-AAED-4494-AD3E-F60F8444FD00}" destId="{1B1799CD-5CF6-46A1-A957-6B25CFE88590}" srcOrd="2" destOrd="0" presId="urn:microsoft.com/office/officeart/2005/8/layout/orgChart1"/>
    <dgm:cxn modelId="{EDCC246F-F731-4367-82C0-68A613F8C6A4}" type="presParOf" srcId="{BA95FF1D-3AB5-4FB2-9DCF-0718952D6FAF}" destId="{C9006972-2407-4F2B-9F6E-892E3E347E54}" srcOrd="2" destOrd="0" presId="urn:microsoft.com/office/officeart/2005/8/layout/orgChart1"/>
    <dgm:cxn modelId="{8FB9419E-AB5C-49D4-9433-39510B4716A7}" type="presParOf" srcId="{BA95FF1D-3AB5-4FB2-9DCF-0718952D6FAF}" destId="{12AACF8C-09D3-4C56-80CE-3B288979AA75}" srcOrd="3" destOrd="0" presId="urn:microsoft.com/office/officeart/2005/8/layout/orgChart1"/>
    <dgm:cxn modelId="{463F5F62-121D-4A80-A87B-CB7294697B85}" type="presParOf" srcId="{12AACF8C-09D3-4C56-80CE-3B288979AA75}" destId="{73252B07-EE06-4CB6-9711-6ECA09D61917}" srcOrd="0" destOrd="0" presId="urn:microsoft.com/office/officeart/2005/8/layout/orgChart1"/>
    <dgm:cxn modelId="{4AF3DCC8-9221-433A-A4A4-C31E40386C26}" type="presParOf" srcId="{73252B07-EE06-4CB6-9711-6ECA09D61917}" destId="{226A0A44-9D3F-448D-BD51-BD63E8F2130E}" srcOrd="0" destOrd="0" presId="urn:microsoft.com/office/officeart/2005/8/layout/orgChart1"/>
    <dgm:cxn modelId="{2BC3A24E-E8E0-49CA-9241-E2F25D03CF59}" type="presParOf" srcId="{73252B07-EE06-4CB6-9711-6ECA09D61917}" destId="{F620A82A-B79B-44C4-844C-D1239D753658}" srcOrd="1" destOrd="0" presId="urn:microsoft.com/office/officeart/2005/8/layout/orgChart1"/>
    <dgm:cxn modelId="{88D8524D-EAFA-4D01-82A1-222FFA5670D8}" type="presParOf" srcId="{12AACF8C-09D3-4C56-80CE-3B288979AA75}" destId="{B5DF7308-9B8E-4568-B971-ECCF4CE7C926}" srcOrd="1" destOrd="0" presId="urn:microsoft.com/office/officeart/2005/8/layout/orgChart1"/>
    <dgm:cxn modelId="{7966EACE-9371-47D7-A7C4-1823607AF520}" type="presParOf" srcId="{12AACF8C-09D3-4C56-80CE-3B288979AA75}" destId="{14E12275-E068-4735-BEFF-8A211E2E7247}" srcOrd="2" destOrd="0" presId="urn:microsoft.com/office/officeart/2005/8/layout/orgChart1"/>
    <dgm:cxn modelId="{E297F1E9-F5E5-4A9E-96A3-F0844F05FA6B}" type="presParOf" srcId="{BA95FF1D-3AB5-4FB2-9DCF-0718952D6FAF}" destId="{7B99A204-C4C7-4EEF-9D8F-A0E26EEE8456}" srcOrd="4" destOrd="0" presId="urn:microsoft.com/office/officeart/2005/8/layout/orgChart1"/>
    <dgm:cxn modelId="{988F5356-430C-46AE-849B-0888CA284927}" type="presParOf" srcId="{BA95FF1D-3AB5-4FB2-9DCF-0718952D6FAF}" destId="{6EEBC6EF-D067-4015-8205-EF80C2578938}" srcOrd="5" destOrd="0" presId="urn:microsoft.com/office/officeart/2005/8/layout/orgChart1"/>
    <dgm:cxn modelId="{0E253593-A45D-4E0C-A255-231A0F094DC2}" type="presParOf" srcId="{6EEBC6EF-D067-4015-8205-EF80C2578938}" destId="{006529B9-1FE8-4640-B5DE-0BCBAF28A460}" srcOrd="0" destOrd="0" presId="urn:microsoft.com/office/officeart/2005/8/layout/orgChart1"/>
    <dgm:cxn modelId="{755B8F3E-C4AB-4726-893D-82D3FAB83619}" type="presParOf" srcId="{006529B9-1FE8-4640-B5DE-0BCBAF28A460}" destId="{A75A8C66-8141-4654-A510-FA8ADD51F3E6}" srcOrd="0" destOrd="0" presId="urn:microsoft.com/office/officeart/2005/8/layout/orgChart1"/>
    <dgm:cxn modelId="{093910BD-5F86-46DF-BD38-703E63D6A682}" type="presParOf" srcId="{006529B9-1FE8-4640-B5DE-0BCBAF28A460}" destId="{B14D427E-C987-4FFA-BF06-EA1905BC02AA}" srcOrd="1" destOrd="0" presId="urn:microsoft.com/office/officeart/2005/8/layout/orgChart1"/>
    <dgm:cxn modelId="{67C2249B-DED5-4F53-843F-145845D9BA0E}" type="presParOf" srcId="{6EEBC6EF-D067-4015-8205-EF80C2578938}" destId="{6D1B430C-0DC7-422A-93C3-AE6E7C7C16A6}" srcOrd="1" destOrd="0" presId="urn:microsoft.com/office/officeart/2005/8/layout/orgChart1"/>
    <dgm:cxn modelId="{FBC614C0-4B76-4069-AE28-74AC42144322}" type="presParOf" srcId="{6EEBC6EF-D067-4015-8205-EF80C2578938}" destId="{1C0F6D3D-78FB-4A90-9837-AC3CAB3BF2F6}" srcOrd="2" destOrd="0" presId="urn:microsoft.com/office/officeart/2005/8/layout/orgChart1"/>
    <dgm:cxn modelId="{42AAF12E-015A-469F-891D-A3FE523EF96A}" type="presParOf" srcId="{BA95FF1D-3AB5-4FB2-9DCF-0718952D6FAF}" destId="{B7006C6C-6524-4226-8EF1-B9A207BD07C5}" srcOrd="6" destOrd="0" presId="urn:microsoft.com/office/officeart/2005/8/layout/orgChart1"/>
    <dgm:cxn modelId="{F681A02C-CD50-4DCA-8251-D06710A03EDF}" type="presParOf" srcId="{BA95FF1D-3AB5-4FB2-9DCF-0718952D6FAF}" destId="{B10EA5C2-6533-407B-B3B4-327F68F4B408}" srcOrd="7" destOrd="0" presId="urn:microsoft.com/office/officeart/2005/8/layout/orgChart1"/>
    <dgm:cxn modelId="{395E3299-162B-45A4-B812-D2E9B3EBD7B8}" type="presParOf" srcId="{B10EA5C2-6533-407B-B3B4-327F68F4B408}" destId="{0AD4BFE3-81CF-4DA4-ADEE-8065DD90A881}" srcOrd="0" destOrd="0" presId="urn:microsoft.com/office/officeart/2005/8/layout/orgChart1"/>
    <dgm:cxn modelId="{47E346CD-09F7-461D-8078-55C4E670C7F3}" type="presParOf" srcId="{0AD4BFE3-81CF-4DA4-ADEE-8065DD90A881}" destId="{0D2C1098-2C49-4CDD-B3E1-1FF0639DF1C0}" srcOrd="0" destOrd="0" presId="urn:microsoft.com/office/officeart/2005/8/layout/orgChart1"/>
    <dgm:cxn modelId="{61D26AA7-5AAF-4791-A6D8-468D6B92A6E1}" type="presParOf" srcId="{0AD4BFE3-81CF-4DA4-ADEE-8065DD90A881}" destId="{2F15FE6A-4953-41A8-85CF-D2AAB4DF43A6}" srcOrd="1" destOrd="0" presId="urn:microsoft.com/office/officeart/2005/8/layout/orgChart1"/>
    <dgm:cxn modelId="{2FA0A44A-7A32-4343-9BF0-476CFE1945B5}" type="presParOf" srcId="{B10EA5C2-6533-407B-B3B4-327F68F4B408}" destId="{B3969748-1A6E-448F-ABB1-D861BA8126D5}" srcOrd="1" destOrd="0" presId="urn:microsoft.com/office/officeart/2005/8/layout/orgChart1"/>
    <dgm:cxn modelId="{AEB4F590-C0FE-457C-9169-BB0F8ED7F947}" type="presParOf" srcId="{B10EA5C2-6533-407B-B3B4-327F68F4B408}" destId="{D3C5B2CF-6731-4057-86A0-5E32F52BF4B1}" srcOrd="2" destOrd="0" presId="urn:microsoft.com/office/officeart/2005/8/layout/orgChart1"/>
    <dgm:cxn modelId="{2232D46B-ED84-40B6-9EE9-078DC0FE141E}" type="presParOf" srcId="{537581B3-CE1C-4769-AE66-46EB8F5D40BF}" destId="{22EA475D-16E4-4814-8CD4-A60452DAB263}" srcOrd="2" destOrd="0" presId="urn:microsoft.com/office/officeart/2005/8/layout/orgChart1"/>
    <dgm:cxn modelId="{C5709CC9-82A6-4FD3-94A6-61864CE5057E}" type="presParOf" srcId="{537581B3-CE1C-4769-AE66-46EB8F5D40BF}" destId="{8902F5C5-52FD-4CAD-A1FA-13F0C86E9C23}" srcOrd="3" destOrd="0" presId="urn:microsoft.com/office/officeart/2005/8/layout/orgChart1"/>
    <dgm:cxn modelId="{5F4B9552-0E0A-40F6-9FA5-D28BF6D3CC74}" type="presParOf" srcId="{8902F5C5-52FD-4CAD-A1FA-13F0C86E9C23}" destId="{D8BB126B-8A60-45BF-BADD-60D395E9BFB0}" srcOrd="0" destOrd="0" presId="urn:microsoft.com/office/officeart/2005/8/layout/orgChart1"/>
    <dgm:cxn modelId="{20D41FA5-748A-4104-B497-2B631A7A043D}" type="presParOf" srcId="{D8BB126B-8A60-45BF-BADD-60D395E9BFB0}" destId="{91C140BE-16A1-468B-9E39-BB186476010E}" srcOrd="0" destOrd="0" presId="urn:microsoft.com/office/officeart/2005/8/layout/orgChart1"/>
    <dgm:cxn modelId="{D6CD329E-CB27-4B18-B53E-4F70CADF3031}" type="presParOf" srcId="{D8BB126B-8A60-45BF-BADD-60D395E9BFB0}" destId="{0E69562C-C2D1-4D00-861A-30BC2F6CD261}" srcOrd="1" destOrd="0" presId="urn:microsoft.com/office/officeart/2005/8/layout/orgChart1"/>
    <dgm:cxn modelId="{72A10578-DA32-48A0-8DB4-4C419C7C722F}" type="presParOf" srcId="{8902F5C5-52FD-4CAD-A1FA-13F0C86E9C23}" destId="{0A1CE239-0E9F-4563-BEF5-49AA2C5E7F0A}" srcOrd="1" destOrd="0" presId="urn:microsoft.com/office/officeart/2005/8/layout/orgChart1"/>
    <dgm:cxn modelId="{2695909F-3C08-4698-8034-1DBC3F9DF088}" type="presParOf" srcId="{0A1CE239-0E9F-4563-BEF5-49AA2C5E7F0A}" destId="{ED9C618A-AAF4-4A97-BB30-0691CBD79CCA}" srcOrd="0" destOrd="0" presId="urn:microsoft.com/office/officeart/2005/8/layout/orgChart1"/>
    <dgm:cxn modelId="{04C10A20-88EA-4F66-BACD-58EACF323A63}" type="presParOf" srcId="{0A1CE239-0E9F-4563-BEF5-49AA2C5E7F0A}" destId="{17B376F2-28FF-4340-AC0D-CC4E9E9D752C}" srcOrd="1" destOrd="0" presId="urn:microsoft.com/office/officeart/2005/8/layout/orgChart1"/>
    <dgm:cxn modelId="{ED0FE58F-6E92-47C9-9F78-0411C5FA3474}" type="presParOf" srcId="{17B376F2-28FF-4340-AC0D-CC4E9E9D752C}" destId="{DF8D2E0A-7DEC-4E61-B2EF-0553AE0ED92F}" srcOrd="0" destOrd="0" presId="urn:microsoft.com/office/officeart/2005/8/layout/orgChart1"/>
    <dgm:cxn modelId="{659E3021-5328-4C47-B81D-6678481DB3D4}" type="presParOf" srcId="{DF8D2E0A-7DEC-4E61-B2EF-0553AE0ED92F}" destId="{320EA9DB-4DD3-4CFE-BF6C-9F16E181F48C}" srcOrd="0" destOrd="0" presId="urn:microsoft.com/office/officeart/2005/8/layout/orgChart1"/>
    <dgm:cxn modelId="{8D2A5BB9-B764-40F3-883E-9FEB61C4F9AB}" type="presParOf" srcId="{DF8D2E0A-7DEC-4E61-B2EF-0553AE0ED92F}" destId="{735C21C1-7D5F-42AA-93FA-263F4629B745}" srcOrd="1" destOrd="0" presId="urn:microsoft.com/office/officeart/2005/8/layout/orgChart1"/>
    <dgm:cxn modelId="{5692CC83-A644-4685-B0D9-AFE196344C4E}" type="presParOf" srcId="{17B376F2-28FF-4340-AC0D-CC4E9E9D752C}" destId="{2112A0BF-73D8-4047-B017-F469D0825EE2}" srcOrd="1" destOrd="0" presId="urn:microsoft.com/office/officeart/2005/8/layout/orgChart1"/>
    <dgm:cxn modelId="{0F655C54-BE3F-48E0-9D5D-4D640438AEB0}" type="presParOf" srcId="{17B376F2-28FF-4340-AC0D-CC4E9E9D752C}" destId="{7A59570A-C909-492B-A506-464A10E6FCAA}" srcOrd="2" destOrd="0" presId="urn:microsoft.com/office/officeart/2005/8/layout/orgChart1"/>
    <dgm:cxn modelId="{86FC5A32-AA81-451B-A50C-DCF8944F8751}" type="presParOf" srcId="{0A1CE239-0E9F-4563-BEF5-49AA2C5E7F0A}" destId="{4E2FA972-59C1-4441-AD68-0BC2E6B1A8EE}" srcOrd="2" destOrd="0" presId="urn:microsoft.com/office/officeart/2005/8/layout/orgChart1"/>
    <dgm:cxn modelId="{AF36C02A-7B27-48F4-81E0-56B7D8853A55}" type="presParOf" srcId="{0A1CE239-0E9F-4563-BEF5-49AA2C5E7F0A}" destId="{37C297EA-0BF4-499F-BEA2-676EF9E412ED}" srcOrd="3" destOrd="0" presId="urn:microsoft.com/office/officeart/2005/8/layout/orgChart1"/>
    <dgm:cxn modelId="{19302687-EC80-4594-98CA-DC950080D8C7}" type="presParOf" srcId="{37C297EA-0BF4-499F-BEA2-676EF9E412ED}" destId="{0E728312-D44B-4846-A99E-E0A7FB640310}" srcOrd="0" destOrd="0" presId="urn:microsoft.com/office/officeart/2005/8/layout/orgChart1"/>
    <dgm:cxn modelId="{9CEFE2F2-A1DB-4B79-A0C4-3997FF96F3DA}" type="presParOf" srcId="{0E728312-D44B-4846-A99E-E0A7FB640310}" destId="{E71E00F3-1B85-48BF-845F-6CE3641573C8}" srcOrd="0" destOrd="0" presId="urn:microsoft.com/office/officeart/2005/8/layout/orgChart1"/>
    <dgm:cxn modelId="{C2F0A76D-F15D-4D0D-AE2B-6579A3B2628C}" type="presParOf" srcId="{0E728312-D44B-4846-A99E-E0A7FB640310}" destId="{CAB6041D-4D1A-41DC-A41E-1D43CDFC9863}" srcOrd="1" destOrd="0" presId="urn:microsoft.com/office/officeart/2005/8/layout/orgChart1"/>
    <dgm:cxn modelId="{70C1A35B-A0DE-4818-94BB-7D2C5BB1B6C0}" type="presParOf" srcId="{37C297EA-0BF4-499F-BEA2-676EF9E412ED}" destId="{3394EC58-B992-46CC-97DF-222F6F5D4115}" srcOrd="1" destOrd="0" presId="urn:microsoft.com/office/officeart/2005/8/layout/orgChart1"/>
    <dgm:cxn modelId="{6C91E85D-BDAB-4C57-8F60-CE58AD29AE83}" type="presParOf" srcId="{37C297EA-0BF4-499F-BEA2-676EF9E412ED}" destId="{B5429E6A-5C3F-4B26-A169-8FE74AECF347}" srcOrd="2" destOrd="0" presId="urn:microsoft.com/office/officeart/2005/8/layout/orgChart1"/>
    <dgm:cxn modelId="{95C8D842-2CD3-4985-9AE4-01A0BDE5FDE6}" type="presParOf" srcId="{8902F5C5-52FD-4CAD-A1FA-13F0C86E9C23}" destId="{6488FFA0-F948-47A9-A855-24F5FE4848FA}" srcOrd="2" destOrd="0" presId="urn:microsoft.com/office/officeart/2005/8/layout/orgChart1"/>
    <dgm:cxn modelId="{F6C99DCF-F417-4CED-AA7E-8902F9491C58}" type="presParOf" srcId="{537581B3-CE1C-4769-AE66-46EB8F5D40BF}" destId="{AA0CC81E-BA2D-46FF-8AC9-18F46570AB8C}" srcOrd="4" destOrd="0" presId="urn:microsoft.com/office/officeart/2005/8/layout/orgChart1"/>
    <dgm:cxn modelId="{9C128919-9816-4F8D-9500-BB7A2CE88CFC}" type="presParOf" srcId="{537581B3-CE1C-4769-AE66-46EB8F5D40BF}" destId="{45F6D802-DE0A-42B2-B177-E647878C5229}" srcOrd="5" destOrd="0" presId="urn:microsoft.com/office/officeart/2005/8/layout/orgChart1"/>
    <dgm:cxn modelId="{88C145CA-1C4F-4D94-AB25-F26A8D6D6A39}" type="presParOf" srcId="{45F6D802-DE0A-42B2-B177-E647878C5229}" destId="{0E9B9B9F-0BDF-4C40-B09A-404412A1ACD5}" srcOrd="0" destOrd="0" presId="urn:microsoft.com/office/officeart/2005/8/layout/orgChart1"/>
    <dgm:cxn modelId="{93FFA8C6-C6FA-44A0-BED6-07E0CAA5A53A}" type="presParOf" srcId="{0E9B9B9F-0BDF-4C40-B09A-404412A1ACD5}" destId="{EC9047C0-8852-47C7-94DC-99F9761A9E95}" srcOrd="0" destOrd="0" presId="urn:microsoft.com/office/officeart/2005/8/layout/orgChart1"/>
    <dgm:cxn modelId="{FCEBDDE2-D665-4020-B14E-DD977D0ACCDD}" type="presParOf" srcId="{0E9B9B9F-0BDF-4C40-B09A-404412A1ACD5}" destId="{73FE2364-73A7-487D-8E7B-8347CB8C405A}" srcOrd="1" destOrd="0" presId="urn:microsoft.com/office/officeart/2005/8/layout/orgChart1"/>
    <dgm:cxn modelId="{16013A3E-BD36-4F04-B8DE-C0D950D16460}" type="presParOf" srcId="{45F6D802-DE0A-42B2-B177-E647878C5229}" destId="{1732EFD1-47B6-4457-9545-1F45B04EC80D}" srcOrd="1" destOrd="0" presId="urn:microsoft.com/office/officeart/2005/8/layout/orgChart1"/>
    <dgm:cxn modelId="{386A441C-954A-4B3D-BD92-7FFC7E64FE55}" type="presParOf" srcId="{45F6D802-DE0A-42B2-B177-E647878C5229}" destId="{D0BB16F2-9A52-40A1-8651-99E01638A75D}" srcOrd="2" destOrd="0" presId="urn:microsoft.com/office/officeart/2005/8/layout/orgChart1"/>
    <dgm:cxn modelId="{F3E61227-E95F-4B0D-88E3-D085F21FEFAF}" type="presParOf" srcId="{D0BB16F2-9A52-40A1-8651-99E01638A75D}" destId="{15EDBAC5-3990-4575-8039-AD747E3D8AA6}" srcOrd="0" destOrd="0" presId="urn:microsoft.com/office/officeart/2005/8/layout/orgChart1"/>
    <dgm:cxn modelId="{18D00316-5B8D-4D95-AE4D-D5DA5021C8D0}" type="presParOf" srcId="{D0BB16F2-9A52-40A1-8651-99E01638A75D}" destId="{F6C3FBFB-7811-46FE-B709-8EA7604FE9B1}" srcOrd="1" destOrd="0" presId="urn:microsoft.com/office/officeart/2005/8/layout/orgChart1"/>
    <dgm:cxn modelId="{FD91985A-1A40-43A9-BB38-84187A3E2D70}" type="presParOf" srcId="{F6C3FBFB-7811-46FE-B709-8EA7604FE9B1}" destId="{C84F5782-5EB7-488E-AC50-8FE708E543F3}" srcOrd="0" destOrd="0" presId="urn:microsoft.com/office/officeart/2005/8/layout/orgChart1"/>
    <dgm:cxn modelId="{C848348B-E3FA-4808-A3CF-F5148B41F3EC}" type="presParOf" srcId="{C84F5782-5EB7-488E-AC50-8FE708E543F3}" destId="{0F528A81-354D-4AF4-A5DC-07D3163FE1A5}" srcOrd="0" destOrd="0" presId="urn:microsoft.com/office/officeart/2005/8/layout/orgChart1"/>
    <dgm:cxn modelId="{8426D592-2697-4235-87A5-E377304307DB}" type="presParOf" srcId="{C84F5782-5EB7-488E-AC50-8FE708E543F3}" destId="{76CBA775-9A28-4383-9DA0-E9C4A1AC3BBD}" srcOrd="1" destOrd="0" presId="urn:microsoft.com/office/officeart/2005/8/layout/orgChart1"/>
    <dgm:cxn modelId="{3C0632EC-D618-4D10-9841-E421470DCA15}" type="presParOf" srcId="{F6C3FBFB-7811-46FE-B709-8EA7604FE9B1}" destId="{2AE0F6AD-B73A-4890-9D40-90FEAC874A52}" srcOrd="1" destOrd="0" presId="urn:microsoft.com/office/officeart/2005/8/layout/orgChart1"/>
    <dgm:cxn modelId="{B10A6274-2DD5-4980-AABB-75F178A9BC93}" type="presParOf" srcId="{F6C3FBFB-7811-46FE-B709-8EA7604FE9B1}" destId="{151B09DE-A0C7-4CC0-9B90-CA8ADC4D63EA}" srcOrd="2" destOrd="0" presId="urn:microsoft.com/office/officeart/2005/8/layout/orgChart1"/>
    <dgm:cxn modelId="{22594A0B-7849-4A41-A56D-F22409F8ACD0}" type="presParOf" srcId="{151B09DE-A0C7-4CC0-9B90-CA8ADC4D63EA}" destId="{0E31FEBC-4345-4E41-8C8B-B163E98678E1}" srcOrd="0" destOrd="0" presId="urn:microsoft.com/office/officeart/2005/8/layout/orgChart1"/>
    <dgm:cxn modelId="{55D22001-CF18-48F8-91F6-A5C4ADB224AB}" type="presParOf" srcId="{151B09DE-A0C7-4CC0-9B90-CA8ADC4D63EA}" destId="{C60BE867-3410-4382-8C7E-22F338116C11}" srcOrd="1" destOrd="0" presId="urn:microsoft.com/office/officeart/2005/8/layout/orgChart1"/>
    <dgm:cxn modelId="{D8B7902F-9B0C-4E8C-8F0B-24F4BE6A0E2C}" type="presParOf" srcId="{C60BE867-3410-4382-8C7E-22F338116C11}" destId="{E819F7E5-627C-4C96-915D-3292995782AE}" srcOrd="0" destOrd="0" presId="urn:microsoft.com/office/officeart/2005/8/layout/orgChart1"/>
    <dgm:cxn modelId="{5A5A490A-4ACB-47AA-9E80-E4A922988260}" type="presParOf" srcId="{E819F7E5-627C-4C96-915D-3292995782AE}" destId="{C6ED1B84-DDFF-4AED-9F8A-5F0D715FC9FF}" srcOrd="0" destOrd="0" presId="urn:microsoft.com/office/officeart/2005/8/layout/orgChart1"/>
    <dgm:cxn modelId="{D6A112E9-0FA9-4A7B-8E88-B63F4780CB85}" type="presParOf" srcId="{E819F7E5-627C-4C96-915D-3292995782AE}" destId="{5263BA91-5219-472B-A212-ED2E59F32E1B}" srcOrd="1" destOrd="0" presId="urn:microsoft.com/office/officeart/2005/8/layout/orgChart1"/>
    <dgm:cxn modelId="{7F0C93E3-C4AD-4B33-B75F-C6851B8AE275}" type="presParOf" srcId="{C60BE867-3410-4382-8C7E-22F338116C11}" destId="{87DD6055-FEFC-4EDC-8082-B466EB48DF44}" srcOrd="1" destOrd="0" presId="urn:microsoft.com/office/officeart/2005/8/layout/orgChart1"/>
    <dgm:cxn modelId="{C2F8C7CA-3076-463C-AFAA-D5FDB2DC4525}" type="presParOf" srcId="{C60BE867-3410-4382-8C7E-22F338116C11}" destId="{10D99056-78E3-4267-8C19-9DFCDEFEA2F8}" srcOrd="2" destOrd="0" presId="urn:microsoft.com/office/officeart/2005/8/layout/orgChart1"/>
    <dgm:cxn modelId="{F99D60AA-465C-496A-A7E7-582FD2AB15DA}" type="presParOf" srcId="{D0BB16F2-9A52-40A1-8651-99E01638A75D}" destId="{F4F6714B-59F2-4BA9-964A-159DD561C919}" srcOrd="2" destOrd="0" presId="urn:microsoft.com/office/officeart/2005/8/layout/orgChart1"/>
    <dgm:cxn modelId="{12F953ED-9F00-4814-8C0B-D15CC4004D12}" type="presParOf" srcId="{D0BB16F2-9A52-40A1-8651-99E01638A75D}" destId="{6A6B79E4-67C8-49C4-A66B-7FACB951BE5B}" srcOrd="3" destOrd="0" presId="urn:microsoft.com/office/officeart/2005/8/layout/orgChart1"/>
    <dgm:cxn modelId="{849147D7-D50F-42FD-B7CD-6778CD3898EF}" type="presParOf" srcId="{6A6B79E4-67C8-49C4-A66B-7FACB951BE5B}" destId="{4D6C01AB-1EA0-461F-BE2B-BD606636B5AC}" srcOrd="0" destOrd="0" presId="urn:microsoft.com/office/officeart/2005/8/layout/orgChart1"/>
    <dgm:cxn modelId="{351A8CCC-9D0B-4782-B1FF-71E9B4520F20}" type="presParOf" srcId="{4D6C01AB-1EA0-461F-BE2B-BD606636B5AC}" destId="{053F5252-DA9A-4649-A09B-BC8303FB4143}" srcOrd="0" destOrd="0" presId="urn:microsoft.com/office/officeart/2005/8/layout/orgChart1"/>
    <dgm:cxn modelId="{455080A2-0400-4AF7-88F2-A1BFE93BDD91}" type="presParOf" srcId="{4D6C01AB-1EA0-461F-BE2B-BD606636B5AC}" destId="{D098610A-4AF4-4864-9D20-943984A37CF9}" srcOrd="1" destOrd="0" presId="urn:microsoft.com/office/officeart/2005/8/layout/orgChart1"/>
    <dgm:cxn modelId="{67112430-5C27-40B3-8693-0F57B0AEFAF7}" type="presParOf" srcId="{6A6B79E4-67C8-49C4-A66B-7FACB951BE5B}" destId="{EF3C3620-FB1F-4D09-9735-4DFABFBA8C67}" srcOrd="1" destOrd="0" presId="urn:microsoft.com/office/officeart/2005/8/layout/orgChart1"/>
    <dgm:cxn modelId="{BA27CF4F-D611-432C-BC7A-6049AC92CEBD}" type="presParOf" srcId="{6A6B79E4-67C8-49C4-A66B-7FACB951BE5B}" destId="{F411A93F-CB02-4519-A327-2B1805E14D89}" srcOrd="2" destOrd="0" presId="urn:microsoft.com/office/officeart/2005/8/layout/orgChart1"/>
    <dgm:cxn modelId="{C5F08692-0E3C-4D37-A727-163AC025EE3E}" type="presParOf" srcId="{537581B3-CE1C-4769-AE66-46EB8F5D40BF}" destId="{0BCAF164-BEAF-47B0-8038-DAB85C62C32A}" srcOrd="6" destOrd="0" presId="urn:microsoft.com/office/officeart/2005/8/layout/orgChart1"/>
    <dgm:cxn modelId="{C0F5F5D9-B5E6-4ACC-A19B-885942EE6EF6}" type="presParOf" srcId="{537581B3-CE1C-4769-AE66-46EB8F5D40BF}" destId="{B7F8CABB-F474-4BE4-9532-D130087D5080}" srcOrd="7" destOrd="0" presId="urn:microsoft.com/office/officeart/2005/8/layout/orgChart1"/>
    <dgm:cxn modelId="{E54D70EE-0928-4CCB-816D-0E1DB2927CB9}" type="presParOf" srcId="{B7F8CABB-F474-4BE4-9532-D130087D5080}" destId="{916A4DC0-8FA0-43E3-B30E-F0CB8D0EF933}" srcOrd="0" destOrd="0" presId="urn:microsoft.com/office/officeart/2005/8/layout/orgChart1"/>
    <dgm:cxn modelId="{B08836D9-3EDD-4AE2-96A6-E45707E477E9}" type="presParOf" srcId="{916A4DC0-8FA0-43E3-B30E-F0CB8D0EF933}" destId="{885DF480-50B9-4E75-9DF2-36D750A3BB2A}" srcOrd="0" destOrd="0" presId="urn:microsoft.com/office/officeart/2005/8/layout/orgChart1"/>
    <dgm:cxn modelId="{801F39FF-F54D-4137-A588-3CD006B5FE66}" type="presParOf" srcId="{916A4DC0-8FA0-43E3-B30E-F0CB8D0EF933}" destId="{7805FD60-E36D-4C91-8D20-3BE172D55760}" srcOrd="1" destOrd="0" presId="urn:microsoft.com/office/officeart/2005/8/layout/orgChart1"/>
    <dgm:cxn modelId="{5AD3F525-FBEE-4389-84F3-E648E8742F93}" type="presParOf" srcId="{B7F8CABB-F474-4BE4-9532-D130087D5080}" destId="{41835369-081C-4496-8543-B084FA69ECEC}" srcOrd="1" destOrd="0" presId="urn:microsoft.com/office/officeart/2005/8/layout/orgChart1"/>
    <dgm:cxn modelId="{3CC7D55D-675D-4212-B408-462D1C275FC8}" type="presParOf" srcId="{41835369-081C-4496-8543-B084FA69ECEC}" destId="{467C2735-1332-4DBC-B43E-1613F0E3D86C}" srcOrd="0" destOrd="0" presId="urn:microsoft.com/office/officeart/2005/8/layout/orgChart1"/>
    <dgm:cxn modelId="{0275CC90-E9B9-48DD-A68F-FE41F3C83B5F}" type="presParOf" srcId="{41835369-081C-4496-8543-B084FA69ECEC}" destId="{8E30B7A4-D0DA-4926-A3AA-C27F35FD39E7}" srcOrd="1" destOrd="0" presId="urn:microsoft.com/office/officeart/2005/8/layout/orgChart1"/>
    <dgm:cxn modelId="{3187DB1A-65CA-44A1-9A13-A78FE357B7AF}" type="presParOf" srcId="{8E30B7A4-D0DA-4926-A3AA-C27F35FD39E7}" destId="{A9EA28D8-7FD2-4A1E-A735-029A6B7B7A7C}" srcOrd="0" destOrd="0" presId="urn:microsoft.com/office/officeart/2005/8/layout/orgChart1"/>
    <dgm:cxn modelId="{238B68DF-3389-4C53-B09A-49EB66BCA625}" type="presParOf" srcId="{A9EA28D8-7FD2-4A1E-A735-029A6B7B7A7C}" destId="{EE7B65D4-2274-42EE-ABC9-B5F483061AAD}" srcOrd="0" destOrd="0" presId="urn:microsoft.com/office/officeart/2005/8/layout/orgChart1"/>
    <dgm:cxn modelId="{3FC32D14-8034-4C09-81B5-893573E8C6EA}" type="presParOf" srcId="{A9EA28D8-7FD2-4A1E-A735-029A6B7B7A7C}" destId="{618678B9-38BB-4C2C-94EB-A31FC39A5912}" srcOrd="1" destOrd="0" presId="urn:microsoft.com/office/officeart/2005/8/layout/orgChart1"/>
    <dgm:cxn modelId="{10D6C333-0456-417D-ACDD-94F8F5B9923E}" type="presParOf" srcId="{8E30B7A4-D0DA-4926-A3AA-C27F35FD39E7}" destId="{2574ECC9-08F0-4CD5-B002-E95498EF76CC}" srcOrd="1" destOrd="0" presId="urn:microsoft.com/office/officeart/2005/8/layout/orgChart1"/>
    <dgm:cxn modelId="{D4358EE3-6555-46FC-8064-AC6EDE08A237}" type="presParOf" srcId="{8E30B7A4-D0DA-4926-A3AA-C27F35FD39E7}" destId="{9AF3A906-E461-44E4-AB07-C62A65C19A56}" srcOrd="2" destOrd="0" presId="urn:microsoft.com/office/officeart/2005/8/layout/orgChart1"/>
    <dgm:cxn modelId="{CE35CD13-489D-4BA4-BB63-0765AC0788E7}" type="presParOf" srcId="{41835369-081C-4496-8543-B084FA69ECEC}" destId="{7A0EA115-8302-4A5F-9B87-161811781790}" srcOrd="2" destOrd="0" presId="urn:microsoft.com/office/officeart/2005/8/layout/orgChart1"/>
    <dgm:cxn modelId="{8B958493-7CF8-4A74-B0F3-7796A6E4A980}" type="presParOf" srcId="{41835369-081C-4496-8543-B084FA69ECEC}" destId="{FCC3D0EA-4673-47DC-8BA1-B6969D8CA3DA}" srcOrd="3" destOrd="0" presId="urn:microsoft.com/office/officeart/2005/8/layout/orgChart1"/>
    <dgm:cxn modelId="{138C0665-7813-4D2E-880E-46F865D999A1}" type="presParOf" srcId="{FCC3D0EA-4673-47DC-8BA1-B6969D8CA3DA}" destId="{6A9F308E-5219-4055-BA94-6E04AED3ED6E}" srcOrd="0" destOrd="0" presId="urn:microsoft.com/office/officeart/2005/8/layout/orgChart1"/>
    <dgm:cxn modelId="{25AB05F0-7B48-45C9-AB93-43871AFBB86F}" type="presParOf" srcId="{6A9F308E-5219-4055-BA94-6E04AED3ED6E}" destId="{EC66FDC2-AF14-471D-BECB-E34C6E3377D2}" srcOrd="0" destOrd="0" presId="urn:microsoft.com/office/officeart/2005/8/layout/orgChart1"/>
    <dgm:cxn modelId="{3FEB5F48-0FFC-46BC-AC83-2C0E06351775}" type="presParOf" srcId="{6A9F308E-5219-4055-BA94-6E04AED3ED6E}" destId="{54904A4B-20FC-42E4-B207-A56013D83073}" srcOrd="1" destOrd="0" presId="urn:microsoft.com/office/officeart/2005/8/layout/orgChart1"/>
    <dgm:cxn modelId="{113F3178-CAE7-4B7F-94FD-0AECE267D816}" type="presParOf" srcId="{FCC3D0EA-4673-47DC-8BA1-B6969D8CA3DA}" destId="{C2C89CCA-E134-48E8-B6B5-1443FA2E3997}" srcOrd="1" destOrd="0" presId="urn:microsoft.com/office/officeart/2005/8/layout/orgChart1"/>
    <dgm:cxn modelId="{E5DFC0A4-9BC1-437B-B15A-2AF8F35B05AB}" type="presParOf" srcId="{FCC3D0EA-4673-47DC-8BA1-B6969D8CA3DA}" destId="{C673AD49-E987-45AC-8AAA-824B788E23A7}" srcOrd="2" destOrd="0" presId="urn:microsoft.com/office/officeart/2005/8/layout/orgChart1"/>
    <dgm:cxn modelId="{6FFB5E70-B1F8-4F43-9443-40C00B07EFF7}" type="presParOf" srcId="{B7F8CABB-F474-4BE4-9532-D130087D5080}" destId="{C51CCA6D-1E10-4064-9292-12C578289266}" srcOrd="2" destOrd="0" presId="urn:microsoft.com/office/officeart/2005/8/layout/orgChart1"/>
    <dgm:cxn modelId="{544AC262-7EC5-4743-9ECD-79ABF2ED5EC8}" type="presParOf" srcId="{537581B3-CE1C-4769-AE66-46EB8F5D40BF}" destId="{35D7969A-F66E-465E-8FCB-DCB20E7342E2}" srcOrd="8" destOrd="0" presId="urn:microsoft.com/office/officeart/2005/8/layout/orgChart1"/>
    <dgm:cxn modelId="{AD8905CE-3D5D-4206-A893-8E63A2FA7813}" type="presParOf" srcId="{537581B3-CE1C-4769-AE66-46EB8F5D40BF}" destId="{E98E24CD-73D4-4FC2-B331-36BD95B08C07}" srcOrd="9" destOrd="0" presId="urn:microsoft.com/office/officeart/2005/8/layout/orgChart1"/>
    <dgm:cxn modelId="{AC8295AE-5DD3-4E70-912D-D64AD1252AFE}" type="presParOf" srcId="{E98E24CD-73D4-4FC2-B331-36BD95B08C07}" destId="{6B11247F-1D4B-40C5-B233-53E7B460F7A2}" srcOrd="0" destOrd="0" presId="urn:microsoft.com/office/officeart/2005/8/layout/orgChart1"/>
    <dgm:cxn modelId="{0AED49D1-D2E8-4616-A781-730859221727}" type="presParOf" srcId="{6B11247F-1D4B-40C5-B233-53E7B460F7A2}" destId="{7B68DB11-DDEA-49D9-ABB3-5D264E9695CD}" srcOrd="0" destOrd="0" presId="urn:microsoft.com/office/officeart/2005/8/layout/orgChart1"/>
    <dgm:cxn modelId="{02462AF4-4895-4D88-AF95-3E4EB5BE5A9F}" type="presParOf" srcId="{6B11247F-1D4B-40C5-B233-53E7B460F7A2}" destId="{070E0417-F6D9-4657-8A01-E14869CD2F2B}" srcOrd="1" destOrd="0" presId="urn:microsoft.com/office/officeart/2005/8/layout/orgChart1"/>
    <dgm:cxn modelId="{0733CB7D-2785-4FF9-A92C-61D9C6469462}" type="presParOf" srcId="{E98E24CD-73D4-4FC2-B331-36BD95B08C07}" destId="{69BE5C37-4D0F-4F1B-A752-3033FAF6CF3E}" srcOrd="1" destOrd="0" presId="urn:microsoft.com/office/officeart/2005/8/layout/orgChart1"/>
    <dgm:cxn modelId="{E66A28A9-60DF-44C4-9573-0E566FEA05CE}" type="presParOf" srcId="{E98E24CD-73D4-4FC2-B331-36BD95B08C07}" destId="{C4F882EA-E80E-476C-849A-AEC6C39BEA2B}" srcOrd="2" destOrd="0" presId="urn:microsoft.com/office/officeart/2005/8/layout/orgChart1"/>
    <dgm:cxn modelId="{0C1FC357-C190-4FAC-826D-A01A6FC40DDA}" type="presParOf" srcId="{C51B2BC7-4B5B-49F7-B4A7-C7D0C7B4F8AD}" destId="{A926504B-7CB2-4AC6-B927-DE5F15A5EF5C}" srcOrd="2" destOrd="0" presId="urn:microsoft.com/office/officeart/2005/8/layout/orgChart1"/>
    <dgm:cxn modelId="{C86E27FB-9A0E-4170-A376-36B3EA7474AF}" type="presParOf" srcId="{DC8BE197-F9F1-4867-8B81-B186F3E65F92}" destId="{A754F738-B4CE-4407-89CC-F36D96A75C37}" srcOrd="1" destOrd="0" presId="urn:microsoft.com/office/officeart/2005/8/layout/orgChart1"/>
    <dgm:cxn modelId="{2F949116-3D2D-4165-8097-FB412232C465}" type="presParOf" srcId="{A754F738-B4CE-4407-89CC-F36D96A75C37}" destId="{8E973D31-FD74-4FFD-A294-04F2B91786BF}" srcOrd="0" destOrd="0" presId="urn:microsoft.com/office/officeart/2005/8/layout/orgChart1"/>
    <dgm:cxn modelId="{AAB9D46A-A782-4020-B0E3-30C77DE0CD4B}" type="presParOf" srcId="{8E973D31-FD74-4FFD-A294-04F2B91786BF}" destId="{B50990E0-0498-47E6-A35E-E6718051323F}" srcOrd="0" destOrd="0" presId="urn:microsoft.com/office/officeart/2005/8/layout/orgChart1"/>
    <dgm:cxn modelId="{7D265D02-3FB5-48A3-9E9A-368A1544D4D0}" type="presParOf" srcId="{8E973D31-FD74-4FFD-A294-04F2B91786BF}" destId="{D50FB257-58C2-4896-9DA6-02BD0CE30E86}" srcOrd="1" destOrd="0" presId="urn:microsoft.com/office/officeart/2005/8/layout/orgChart1"/>
    <dgm:cxn modelId="{9DB6B3B0-EFC5-433A-9631-FA4EDDDA9FA3}" type="presParOf" srcId="{A754F738-B4CE-4407-89CC-F36D96A75C37}" destId="{59A3F59D-36A8-4633-91D4-CC5D9A51CD3B}" srcOrd="1" destOrd="0" presId="urn:microsoft.com/office/officeart/2005/8/layout/orgChart1"/>
    <dgm:cxn modelId="{BCECCCE4-52BF-4035-9E1D-2C1026498929}" type="presParOf" srcId="{A754F738-B4CE-4407-89CC-F36D96A75C37}" destId="{A6412F94-4B67-4E9E-A6FE-8EABBEE361DC}" srcOrd="2" destOrd="0" presId="urn:microsoft.com/office/officeart/2005/8/layout/orgChart1"/>
  </dgm:cxnLst>
  <dgm:bg>
    <a:effectLst/>
  </dgm:bg>
  <dgm:whole>
    <a:effectLst>
      <a:reflection blurRad="6350" stA="52000" endA="300" endPos="350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BD9F3A-44CA-479B-A7F3-F555AA7A04C3}">
      <dsp:nvSpPr>
        <dsp:cNvPr id="0" name=""/>
        <dsp:cNvSpPr/>
      </dsp:nvSpPr>
      <dsp:spPr>
        <a:xfrm flipH="1">
          <a:off x="216024" y="0"/>
          <a:ext cx="1041420" cy="5702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 prstMaterial="translucentPowder">
          <a:bevelT w="1270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50800"/>
              <a:effectLst/>
            </a:rPr>
            <a:t>1</a:t>
          </a:r>
          <a:r>
            <a:rPr lang="en-US" sz="1600" b="1" kern="1200" cap="none" spc="0" dirty="0" smtClean="0">
              <a:ln w="50800"/>
              <a:effectLst/>
            </a:rPr>
            <a:t>-</a:t>
          </a:r>
          <a:r>
            <a:rPr lang="ru-RU" sz="1600" b="1" kern="1200" cap="none" spc="0" dirty="0" smtClean="0">
              <a:ln w="50800"/>
              <a:effectLst/>
            </a:rPr>
            <a:t>е сутки</a:t>
          </a:r>
          <a:endParaRPr lang="ru-RU" sz="1600" b="1" kern="1200" cap="none" spc="0" dirty="0">
            <a:ln w="50800"/>
            <a:effectLst/>
          </a:endParaRPr>
        </a:p>
      </dsp:txBody>
      <dsp:txXfrm>
        <a:off x="232727" y="16703"/>
        <a:ext cx="1008014" cy="536882"/>
      </dsp:txXfrm>
    </dsp:sp>
    <dsp:sp modelId="{31DFD351-40BC-4A4F-8B63-63B7FE8CD38F}">
      <dsp:nvSpPr>
        <dsp:cNvPr id="0" name=""/>
        <dsp:cNvSpPr/>
      </dsp:nvSpPr>
      <dsp:spPr>
        <a:xfrm>
          <a:off x="320166" y="570288"/>
          <a:ext cx="255897" cy="403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076"/>
              </a:lnTo>
              <a:lnTo>
                <a:pt x="255897" y="403076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9B1EF7-0AD7-4A74-B01A-845520962FA9}">
      <dsp:nvSpPr>
        <dsp:cNvPr id="0" name=""/>
        <dsp:cNvSpPr/>
      </dsp:nvSpPr>
      <dsp:spPr>
        <a:xfrm>
          <a:off x="576063" y="720079"/>
          <a:ext cx="1150751" cy="506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dirty="0" smtClean="0">
              <a:ln w="50800"/>
              <a:effectLst/>
            </a:rPr>
            <a:t>Стандартное клиническое обследование</a:t>
          </a:r>
          <a:endParaRPr lang="ru-RU" sz="1000" b="1" kern="1200" cap="none" spc="0" dirty="0">
            <a:ln w="50800"/>
            <a:effectLst/>
          </a:endParaRPr>
        </a:p>
      </dsp:txBody>
      <dsp:txXfrm>
        <a:off x="590900" y="734916"/>
        <a:ext cx="1121077" cy="476896"/>
      </dsp:txXfrm>
    </dsp:sp>
    <dsp:sp modelId="{45D246CF-1215-4EB8-B1D3-B3506487E0CE}">
      <dsp:nvSpPr>
        <dsp:cNvPr id="0" name=""/>
        <dsp:cNvSpPr/>
      </dsp:nvSpPr>
      <dsp:spPr>
        <a:xfrm>
          <a:off x="320166" y="570288"/>
          <a:ext cx="255897" cy="1016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6635"/>
              </a:lnTo>
              <a:lnTo>
                <a:pt x="255897" y="1016635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D61F0-8197-4707-BCCE-986FAB87A01B}">
      <dsp:nvSpPr>
        <dsp:cNvPr id="0" name=""/>
        <dsp:cNvSpPr/>
      </dsp:nvSpPr>
      <dsp:spPr>
        <a:xfrm>
          <a:off x="576063" y="1333638"/>
          <a:ext cx="1150751" cy="506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Консультация невролога</a:t>
          </a:r>
          <a:endParaRPr lang="ru-RU" sz="1000" b="1" kern="1200" cap="none" spc="0" dirty="0">
            <a:ln w="50800"/>
            <a:effectLst/>
          </a:endParaRPr>
        </a:p>
      </dsp:txBody>
      <dsp:txXfrm>
        <a:off x="590900" y="1348475"/>
        <a:ext cx="1121077" cy="476896"/>
      </dsp:txXfrm>
    </dsp:sp>
    <dsp:sp modelId="{4A6D90A9-4FC0-4A44-AA90-99F9BFDAA25F}">
      <dsp:nvSpPr>
        <dsp:cNvPr id="0" name=""/>
        <dsp:cNvSpPr/>
      </dsp:nvSpPr>
      <dsp:spPr>
        <a:xfrm>
          <a:off x="320166" y="570288"/>
          <a:ext cx="255897" cy="1630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0193"/>
              </a:lnTo>
              <a:lnTo>
                <a:pt x="255897" y="1630193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DF620-0B23-4954-B840-4CD44618C9D5}">
      <dsp:nvSpPr>
        <dsp:cNvPr id="0" name=""/>
        <dsp:cNvSpPr/>
      </dsp:nvSpPr>
      <dsp:spPr>
        <a:xfrm>
          <a:off x="576063" y="1947196"/>
          <a:ext cx="1150751" cy="506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4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Общий анализ крови</a:t>
          </a:r>
          <a:endParaRPr lang="ru-RU" sz="1000" b="1" kern="1200" cap="none" spc="0" dirty="0">
            <a:ln w="50800"/>
            <a:effectLst/>
          </a:endParaRPr>
        </a:p>
      </dsp:txBody>
      <dsp:txXfrm>
        <a:off x="590900" y="1962033"/>
        <a:ext cx="1121077" cy="476896"/>
      </dsp:txXfrm>
    </dsp:sp>
    <dsp:sp modelId="{BF28270D-4027-40F0-B10F-12B7A9C752F9}">
      <dsp:nvSpPr>
        <dsp:cNvPr id="0" name=""/>
        <dsp:cNvSpPr/>
      </dsp:nvSpPr>
      <dsp:spPr>
        <a:xfrm>
          <a:off x="320166" y="570288"/>
          <a:ext cx="255897" cy="2243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3752"/>
              </a:lnTo>
              <a:lnTo>
                <a:pt x="255897" y="2243752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61BE4-B77C-45A0-AB9D-14420FF22A8F}">
      <dsp:nvSpPr>
        <dsp:cNvPr id="0" name=""/>
        <dsp:cNvSpPr/>
      </dsp:nvSpPr>
      <dsp:spPr>
        <a:xfrm>
          <a:off x="576063" y="2560755"/>
          <a:ext cx="1150751" cy="506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6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Биохимический анализ крови</a:t>
          </a:r>
          <a:endParaRPr lang="ru-RU" sz="1000" b="1" kern="1200" cap="none" spc="0">
            <a:ln w="50800"/>
            <a:effectLst/>
          </a:endParaRPr>
        </a:p>
      </dsp:txBody>
      <dsp:txXfrm>
        <a:off x="590900" y="2575592"/>
        <a:ext cx="1121077" cy="476896"/>
      </dsp:txXfrm>
    </dsp:sp>
    <dsp:sp modelId="{551294E1-3AEF-4CD3-8689-D0EAD8040FB3}">
      <dsp:nvSpPr>
        <dsp:cNvPr id="0" name=""/>
        <dsp:cNvSpPr/>
      </dsp:nvSpPr>
      <dsp:spPr>
        <a:xfrm>
          <a:off x="320166" y="570288"/>
          <a:ext cx="255897" cy="2857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7311"/>
              </a:lnTo>
              <a:lnTo>
                <a:pt x="255897" y="2857311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2B3A7-790B-43E8-9893-79208717B15D}">
      <dsp:nvSpPr>
        <dsp:cNvPr id="0" name=""/>
        <dsp:cNvSpPr/>
      </dsp:nvSpPr>
      <dsp:spPr>
        <a:xfrm>
          <a:off x="576063" y="3174314"/>
          <a:ext cx="1150751" cy="506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Определение HBs-Аг.</a:t>
          </a:r>
          <a:endParaRPr lang="ru-RU" sz="1000" b="1" kern="1200" cap="none" spc="0">
            <a:ln w="50800"/>
            <a:effectLst/>
          </a:endParaRPr>
        </a:p>
      </dsp:txBody>
      <dsp:txXfrm>
        <a:off x="590900" y="3189151"/>
        <a:ext cx="1121077" cy="476896"/>
      </dsp:txXfrm>
    </dsp:sp>
    <dsp:sp modelId="{F5D72537-F398-4D89-BA7E-C7F0C948317B}">
      <dsp:nvSpPr>
        <dsp:cNvPr id="0" name=""/>
        <dsp:cNvSpPr/>
      </dsp:nvSpPr>
      <dsp:spPr>
        <a:xfrm>
          <a:off x="320166" y="570288"/>
          <a:ext cx="255897" cy="347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0869"/>
              </a:lnTo>
              <a:lnTo>
                <a:pt x="255897" y="3470869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F2BE8-576B-4FE0-94CB-5811211EB193}">
      <dsp:nvSpPr>
        <dsp:cNvPr id="0" name=""/>
        <dsp:cNvSpPr/>
      </dsp:nvSpPr>
      <dsp:spPr>
        <a:xfrm>
          <a:off x="576063" y="3787872"/>
          <a:ext cx="1150751" cy="506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Общий анализ мочи</a:t>
          </a:r>
          <a:endParaRPr lang="ru-RU" sz="1000" b="1" kern="1200" cap="none" spc="0" dirty="0">
            <a:ln w="50800"/>
            <a:effectLst/>
          </a:endParaRPr>
        </a:p>
      </dsp:txBody>
      <dsp:txXfrm>
        <a:off x="590900" y="3802709"/>
        <a:ext cx="1121077" cy="476896"/>
      </dsp:txXfrm>
    </dsp:sp>
    <dsp:sp modelId="{EB0C947A-D2B9-4C22-B9B2-1B8545BA14D0}">
      <dsp:nvSpPr>
        <dsp:cNvPr id="0" name=""/>
        <dsp:cNvSpPr/>
      </dsp:nvSpPr>
      <dsp:spPr>
        <a:xfrm>
          <a:off x="320166" y="570288"/>
          <a:ext cx="255897" cy="4079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9767"/>
              </a:lnTo>
              <a:lnTo>
                <a:pt x="255897" y="4079767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26AA-34EC-4693-A84B-AFF4112CABD8}">
      <dsp:nvSpPr>
        <dsp:cNvPr id="0" name=""/>
        <dsp:cNvSpPr/>
      </dsp:nvSpPr>
      <dsp:spPr>
        <a:xfrm>
          <a:off x="576063" y="4396770"/>
          <a:ext cx="1150751" cy="506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12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Коагулограмма</a:t>
          </a:r>
          <a:endParaRPr lang="ru-RU" sz="1000" b="1" kern="1200" cap="none" spc="0" dirty="0">
            <a:ln w="50800"/>
            <a:effectLst/>
          </a:endParaRPr>
        </a:p>
      </dsp:txBody>
      <dsp:txXfrm>
        <a:off x="590900" y="4411607"/>
        <a:ext cx="1121077" cy="476896"/>
      </dsp:txXfrm>
    </dsp:sp>
    <dsp:sp modelId="{5574AA56-8264-4668-98FB-C7B4382D6F75}">
      <dsp:nvSpPr>
        <dsp:cNvPr id="0" name=""/>
        <dsp:cNvSpPr/>
      </dsp:nvSpPr>
      <dsp:spPr>
        <a:xfrm>
          <a:off x="320166" y="570288"/>
          <a:ext cx="255897" cy="4719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9285"/>
              </a:lnTo>
              <a:lnTo>
                <a:pt x="255897" y="4719285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F1E4E-EBBA-4C4D-A188-EED6D2490FA5}">
      <dsp:nvSpPr>
        <dsp:cNvPr id="0" name=""/>
        <dsp:cNvSpPr/>
      </dsp:nvSpPr>
      <dsp:spPr>
        <a:xfrm>
          <a:off x="576063" y="5036288"/>
          <a:ext cx="1150744" cy="506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14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Рентгенография органов грудной клетки</a:t>
          </a:r>
          <a:endParaRPr lang="ru-RU" sz="1000" b="1" kern="1200" cap="none" spc="0" dirty="0">
            <a:ln w="50800"/>
            <a:effectLst/>
          </a:endParaRPr>
        </a:p>
      </dsp:txBody>
      <dsp:txXfrm>
        <a:off x="590900" y="5051125"/>
        <a:ext cx="1121070" cy="476896"/>
      </dsp:txXfrm>
    </dsp:sp>
    <dsp:sp modelId="{9C8516C3-C2C1-45CD-8029-BE88AD4F320F}">
      <dsp:nvSpPr>
        <dsp:cNvPr id="0" name=""/>
        <dsp:cNvSpPr/>
      </dsp:nvSpPr>
      <dsp:spPr>
        <a:xfrm>
          <a:off x="4680521" y="0"/>
          <a:ext cx="1160322" cy="580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4 – 10 – Е СУТКИ</a:t>
          </a:r>
          <a:endParaRPr lang="ru-RU" sz="1600" b="1" kern="1200" dirty="0"/>
        </a:p>
      </dsp:txBody>
      <dsp:txXfrm>
        <a:off x="4697513" y="16992"/>
        <a:ext cx="1126338" cy="546177"/>
      </dsp:txXfrm>
    </dsp:sp>
    <dsp:sp modelId="{B7E04263-5D7E-4ED1-BD9C-03161FF1370D}">
      <dsp:nvSpPr>
        <dsp:cNvPr id="0" name=""/>
        <dsp:cNvSpPr/>
      </dsp:nvSpPr>
      <dsp:spPr>
        <a:xfrm>
          <a:off x="4796554" y="580161"/>
          <a:ext cx="388021" cy="957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7227"/>
              </a:lnTo>
              <a:lnTo>
                <a:pt x="388021" y="957227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2FAD8-2C9F-4360-A2FC-930584B128F9}">
      <dsp:nvSpPr>
        <dsp:cNvPr id="0" name=""/>
        <dsp:cNvSpPr/>
      </dsp:nvSpPr>
      <dsp:spPr>
        <a:xfrm>
          <a:off x="5184575" y="1008112"/>
          <a:ext cx="1692832" cy="1058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Стандартное клиническое обследование</a:t>
          </a:r>
          <a:endParaRPr lang="ru-RU" sz="1400" b="1" kern="1200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5215579" y="1039116"/>
        <a:ext cx="1630824" cy="996543"/>
      </dsp:txXfrm>
    </dsp:sp>
    <dsp:sp modelId="{C4B6D9F8-C91A-46A1-A273-5299C7ABB26A}">
      <dsp:nvSpPr>
        <dsp:cNvPr id="0" name=""/>
        <dsp:cNvSpPr/>
      </dsp:nvSpPr>
      <dsp:spPr>
        <a:xfrm>
          <a:off x="4796554" y="580161"/>
          <a:ext cx="388021" cy="2122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2766"/>
              </a:lnTo>
              <a:lnTo>
                <a:pt x="388021" y="2122766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8124D4-34D7-43FC-8702-647220C6D876}">
      <dsp:nvSpPr>
        <dsp:cNvPr id="0" name=""/>
        <dsp:cNvSpPr/>
      </dsp:nvSpPr>
      <dsp:spPr>
        <a:xfrm>
          <a:off x="5184575" y="2173651"/>
          <a:ext cx="1692832" cy="1058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18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Консультация уролога</a:t>
          </a:r>
          <a:endParaRPr lang="ru-RU" sz="1400" b="1" kern="1200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5215579" y="2204655"/>
        <a:ext cx="1630824" cy="996543"/>
      </dsp:txXfrm>
    </dsp:sp>
    <dsp:sp modelId="{FA53D21C-71A3-458E-834E-49056CAC4B4D}">
      <dsp:nvSpPr>
        <dsp:cNvPr id="0" name=""/>
        <dsp:cNvSpPr/>
      </dsp:nvSpPr>
      <dsp:spPr>
        <a:xfrm>
          <a:off x="4796554" y="580161"/>
          <a:ext cx="388021" cy="3288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8305"/>
              </a:lnTo>
              <a:lnTo>
                <a:pt x="388021" y="3288305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B8E97-E439-4454-99BE-89C11E7EF461}">
      <dsp:nvSpPr>
        <dsp:cNvPr id="0" name=""/>
        <dsp:cNvSpPr/>
      </dsp:nvSpPr>
      <dsp:spPr>
        <a:xfrm>
          <a:off x="5184575" y="3339191"/>
          <a:ext cx="1692832" cy="1058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Электрокардиографическое мониторирование по Холтеру</a:t>
          </a:r>
          <a:endParaRPr lang="ru-RU" sz="1400" b="1" kern="1200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5215579" y="3370195"/>
        <a:ext cx="1630824" cy="996543"/>
      </dsp:txXfrm>
    </dsp:sp>
    <dsp:sp modelId="{BFE27B0B-ABA3-497D-9060-5A8A8D30616C}">
      <dsp:nvSpPr>
        <dsp:cNvPr id="0" name=""/>
        <dsp:cNvSpPr/>
      </dsp:nvSpPr>
      <dsp:spPr>
        <a:xfrm>
          <a:off x="4796554" y="580161"/>
          <a:ext cx="388021" cy="4453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3844"/>
              </a:lnTo>
              <a:lnTo>
                <a:pt x="388021" y="4453844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31CD4-26CE-454C-9429-93E8551EBCB5}">
      <dsp:nvSpPr>
        <dsp:cNvPr id="0" name=""/>
        <dsp:cNvSpPr/>
      </dsp:nvSpPr>
      <dsp:spPr>
        <a:xfrm>
          <a:off x="5184575" y="4504730"/>
          <a:ext cx="1692832" cy="1058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2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Динамическая нефросцинтиграфия</a:t>
          </a:r>
          <a:endParaRPr lang="ru-RU" sz="1400" b="1" kern="1200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5215579" y="4535734"/>
        <a:ext cx="1630824" cy="996543"/>
      </dsp:txXfrm>
    </dsp:sp>
    <dsp:sp modelId="{AE583ADF-CEAA-4E0E-878C-881457451B56}">
      <dsp:nvSpPr>
        <dsp:cNvPr id="0" name=""/>
        <dsp:cNvSpPr/>
      </dsp:nvSpPr>
      <dsp:spPr>
        <a:xfrm>
          <a:off x="7128790" y="0"/>
          <a:ext cx="1304336" cy="580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11 – 15 – Е    СУТКИ</a:t>
          </a:r>
          <a:endParaRPr lang="ru-RU" sz="1600" kern="1200" dirty="0"/>
        </a:p>
      </dsp:txBody>
      <dsp:txXfrm>
        <a:off x="7145782" y="16992"/>
        <a:ext cx="1270352" cy="546177"/>
      </dsp:txXfrm>
    </dsp:sp>
    <dsp:sp modelId="{A8BCE3BE-9D9B-4AC7-B839-D7800C3796E7}">
      <dsp:nvSpPr>
        <dsp:cNvPr id="0" name=""/>
        <dsp:cNvSpPr/>
      </dsp:nvSpPr>
      <dsp:spPr>
        <a:xfrm>
          <a:off x="7259224" y="580161"/>
          <a:ext cx="157601" cy="1222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088"/>
              </a:lnTo>
              <a:lnTo>
                <a:pt x="157601" y="1222088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948E3-910E-4036-9458-401895C6429C}">
      <dsp:nvSpPr>
        <dsp:cNvPr id="0" name=""/>
        <dsp:cNvSpPr/>
      </dsp:nvSpPr>
      <dsp:spPr>
        <a:xfrm>
          <a:off x="7416825" y="1296145"/>
          <a:ext cx="1747466" cy="1012208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chilly" dir="t"/>
        </a:scene3d>
        <a:sp3d z="-12700" extrusionH="1700"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Стандартное клиническое обследование</a:t>
          </a:r>
          <a:endParaRPr lang="ru-RU" sz="1700" kern="1200" dirty="0"/>
        </a:p>
      </dsp:txBody>
      <dsp:txXfrm>
        <a:off x="7446472" y="1325792"/>
        <a:ext cx="1688172" cy="952914"/>
      </dsp:txXfrm>
    </dsp:sp>
    <dsp:sp modelId="{AC7C3A1D-99B0-46A2-B174-F86525796E5F}">
      <dsp:nvSpPr>
        <dsp:cNvPr id="0" name=""/>
        <dsp:cNvSpPr/>
      </dsp:nvSpPr>
      <dsp:spPr>
        <a:xfrm flipH="1">
          <a:off x="2232251" y="6046"/>
          <a:ext cx="1137290" cy="54653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 prstMaterial="translucentPowder">
          <a:bevelT w="1270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50800"/>
              <a:effectLst/>
            </a:rPr>
            <a:t>2 – 3 </a:t>
          </a:r>
          <a:r>
            <a:rPr lang="en-US" sz="1600" b="1" kern="1200" cap="none" spc="0" dirty="0" smtClean="0">
              <a:ln w="50800"/>
              <a:effectLst/>
            </a:rPr>
            <a:t>-</a:t>
          </a:r>
          <a:r>
            <a:rPr lang="ru-RU" sz="1600" b="1" kern="1200" cap="none" spc="0" dirty="0" smtClean="0">
              <a:ln w="50800"/>
              <a:effectLst/>
            </a:rPr>
            <a:t> и сутки</a:t>
          </a:r>
          <a:endParaRPr lang="ru-RU" sz="1600" b="1" kern="1200" cap="none" spc="0" dirty="0">
            <a:ln w="50800"/>
            <a:effectLst/>
          </a:endParaRPr>
        </a:p>
      </dsp:txBody>
      <dsp:txXfrm>
        <a:off x="2248259" y="22054"/>
        <a:ext cx="1105274" cy="514521"/>
      </dsp:txXfrm>
    </dsp:sp>
    <dsp:sp modelId="{028D0115-A537-416B-9EF5-0DFF297F47EE}">
      <dsp:nvSpPr>
        <dsp:cNvPr id="0" name=""/>
        <dsp:cNvSpPr/>
      </dsp:nvSpPr>
      <dsp:spPr>
        <a:xfrm>
          <a:off x="2345980" y="552583"/>
          <a:ext cx="593279" cy="489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861"/>
              </a:lnTo>
              <a:lnTo>
                <a:pt x="593279" y="489861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1977F-9CF1-4961-9213-E0B4E8A94AEC}">
      <dsp:nvSpPr>
        <dsp:cNvPr id="0" name=""/>
        <dsp:cNvSpPr/>
      </dsp:nvSpPr>
      <dsp:spPr>
        <a:xfrm>
          <a:off x="2939260" y="754226"/>
          <a:ext cx="1297871" cy="576438"/>
        </a:xfrm>
        <a:prstGeom prst="snip2Diag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6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cap="none" spc="0" dirty="0" smtClean="0">
              <a:ln w="50800"/>
              <a:effectLst/>
            </a:rPr>
            <a:t>Стандартное клиническое  и офтальмологическое обследование</a:t>
          </a:r>
          <a:endParaRPr lang="ru-RU" sz="900" b="1" kern="1200" cap="none" spc="0" dirty="0">
            <a:ln w="50800"/>
            <a:effectLst/>
          </a:endParaRPr>
        </a:p>
      </dsp:txBody>
      <dsp:txXfrm>
        <a:off x="2987297" y="802263"/>
        <a:ext cx="1201797" cy="480364"/>
      </dsp:txXfrm>
    </dsp:sp>
    <dsp:sp modelId="{5AF5B389-83B8-4857-8771-DD9A04C2B793}">
      <dsp:nvSpPr>
        <dsp:cNvPr id="0" name=""/>
        <dsp:cNvSpPr/>
      </dsp:nvSpPr>
      <dsp:spPr>
        <a:xfrm>
          <a:off x="2345980" y="552583"/>
          <a:ext cx="593279" cy="1173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3287"/>
              </a:lnTo>
              <a:lnTo>
                <a:pt x="593279" y="1173287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04F459-6F61-4138-8588-AAE1668624D5}">
      <dsp:nvSpPr>
        <dsp:cNvPr id="0" name=""/>
        <dsp:cNvSpPr/>
      </dsp:nvSpPr>
      <dsp:spPr>
        <a:xfrm>
          <a:off x="2939260" y="1437652"/>
          <a:ext cx="1297871" cy="576438"/>
        </a:xfrm>
        <a:prstGeom prst="snip2Diag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8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Консультация физиотерапевта</a:t>
          </a:r>
          <a:endParaRPr lang="ru-RU" sz="1000" b="1" kern="1200" cap="none" spc="0">
            <a:ln w="50800"/>
            <a:effectLst/>
          </a:endParaRPr>
        </a:p>
      </dsp:txBody>
      <dsp:txXfrm>
        <a:off x="2987297" y="1485689"/>
        <a:ext cx="1201797" cy="480364"/>
      </dsp:txXfrm>
    </dsp:sp>
    <dsp:sp modelId="{22F9746D-81C5-4EB2-8B08-39E8C9542655}">
      <dsp:nvSpPr>
        <dsp:cNvPr id="0" name=""/>
        <dsp:cNvSpPr/>
      </dsp:nvSpPr>
      <dsp:spPr>
        <a:xfrm>
          <a:off x="2345980" y="552583"/>
          <a:ext cx="593279" cy="1856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6713"/>
              </a:lnTo>
              <a:lnTo>
                <a:pt x="593279" y="1856713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207A2-A2D8-4FCD-B73D-DB1BF2359ECA}">
      <dsp:nvSpPr>
        <dsp:cNvPr id="0" name=""/>
        <dsp:cNvSpPr/>
      </dsp:nvSpPr>
      <dsp:spPr>
        <a:xfrm>
          <a:off x="2939260" y="2121078"/>
          <a:ext cx="1297871" cy="576438"/>
        </a:xfrm>
        <a:prstGeom prst="snip2Diag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cap="none" spc="0" smtClean="0">
              <a:ln w="50800"/>
              <a:effectLst/>
            </a:rPr>
            <a:t>УЗИ органов брюшной полости и забрюшинного пространства</a:t>
          </a:r>
          <a:endParaRPr lang="ru-RU" sz="900" b="1" kern="1200" cap="none" spc="0">
            <a:ln w="50800"/>
            <a:effectLst/>
          </a:endParaRPr>
        </a:p>
      </dsp:txBody>
      <dsp:txXfrm>
        <a:off x="2987297" y="2169115"/>
        <a:ext cx="1201797" cy="480364"/>
      </dsp:txXfrm>
    </dsp:sp>
    <dsp:sp modelId="{116549BE-38B4-4588-A10D-88B0FAC52F80}">
      <dsp:nvSpPr>
        <dsp:cNvPr id="0" name=""/>
        <dsp:cNvSpPr/>
      </dsp:nvSpPr>
      <dsp:spPr>
        <a:xfrm>
          <a:off x="2345980" y="552583"/>
          <a:ext cx="593279" cy="2540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0139"/>
              </a:lnTo>
              <a:lnTo>
                <a:pt x="593279" y="2540139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D7B79-846C-4E8D-B46A-41B521C7CA6E}">
      <dsp:nvSpPr>
        <dsp:cNvPr id="0" name=""/>
        <dsp:cNvSpPr/>
      </dsp:nvSpPr>
      <dsp:spPr>
        <a:xfrm>
          <a:off x="2939260" y="2804503"/>
          <a:ext cx="1297871" cy="576438"/>
        </a:xfrm>
        <a:prstGeom prst="snip2Diag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Липидный профиль</a:t>
          </a:r>
          <a:endParaRPr lang="ru-RU" sz="1000" b="1" kern="1200" cap="none" spc="0">
            <a:ln w="50800"/>
            <a:effectLst/>
          </a:endParaRPr>
        </a:p>
      </dsp:txBody>
      <dsp:txXfrm>
        <a:off x="2987297" y="2852540"/>
        <a:ext cx="1201797" cy="480364"/>
      </dsp:txXfrm>
    </dsp:sp>
    <dsp:sp modelId="{8A402CBF-1755-48CC-8AC2-58E8414BF2A0}">
      <dsp:nvSpPr>
        <dsp:cNvPr id="0" name=""/>
        <dsp:cNvSpPr/>
      </dsp:nvSpPr>
      <dsp:spPr>
        <a:xfrm>
          <a:off x="2345980" y="552583"/>
          <a:ext cx="593279" cy="3223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3565"/>
              </a:lnTo>
              <a:lnTo>
                <a:pt x="593279" y="3223565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9AD3C-631B-477D-A7F9-7FA1E749F6D2}">
      <dsp:nvSpPr>
        <dsp:cNvPr id="0" name=""/>
        <dsp:cNvSpPr/>
      </dsp:nvSpPr>
      <dsp:spPr>
        <a:xfrm>
          <a:off x="2939260" y="3487929"/>
          <a:ext cx="1297871" cy="576438"/>
        </a:xfrm>
        <a:prstGeom prst="snip2Diag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34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Электрокардиографический стресс-тест</a:t>
          </a:r>
          <a:endParaRPr lang="ru-RU" sz="1000" b="1" kern="1200" cap="none" spc="0" dirty="0">
            <a:ln w="50800"/>
            <a:effectLst/>
          </a:endParaRPr>
        </a:p>
      </dsp:txBody>
      <dsp:txXfrm>
        <a:off x="2987297" y="3535966"/>
        <a:ext cx="1201797" cy="480364"/>
      </dsp:txXfrm>
    </dsp:sp>
    <dsp:sp modelId="{2431898B-636F-4A90-897C-B497B0057EF5}">
      <dsp:nvSpPr>
        <dsp:cNvPr id="0" name=""/>
        <dsp:cNvSpPr/>
      </dsp:nvSpPr>
      <dsp:spPr>
        <a:xfrm>
          <a:off x="2345980" y="552583"/>
          <a:ext cx="593279" cy="3906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6990"/>
              </a:lnTo>
              <a:lnTo>
                <a:pt x="593279" y="3906990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948BD-B806-4F72-B9E0-AF8A9636DD24}">
      <dsp:nvSpPr>
        <dsp:cNvPr id="0" name=""/>
        <dsp:cNvSpPr/>
      </dsp:nvSpPr>
      <dsp:spPr>
        <a:xfrm>
          <a:off x="2939260" y="4171355"/>
          <a:ext cx="1297871" cy="576438"/>
        </a:xfrm>
        <a:prstGeom prst="snip2Diag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36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Эхокардиография</a:t>
          </a:r>
          <a:endParaRPr lang="ru-RU" sz="1000" b="1" kern="1200" cap="none" spc="0" dirty="0">
            <a:ln w="50800"/>
            <a:effectLst/>
          </a:endParaRPr>
        </a:p>
      </dsp:txBody>
      <dsp:txXfrm>
        <a:off x="2987297" y="4219392"/>
        <a:ext cx="1201797" cy="480364"/>
      </dsp:txXfrm>
    </dsp:sp>
    <dsp:sp modelId="{3AA025ED-2E5E-4E30-BCCF-399D98CF133A}">
      <dsp:nvSpPr>
        <dsp:cNvPr id="0" name=""/>
        <dsp:cNvSpPr/>
      </dsp:nvSpPr>
      <dsp:spPr>
        <a:xfrm>
          <a:off x="2345980" y="552583"/>
          <a:ext cx="598148" cy="4560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0173"/>
              </a:lnTo>
              <a:lnTo>
                <a:pt x="598148" y="4560173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D6008-F076-4FF8-833A-F7C201167EDF}">
      <dsp:nvSpPr>
        <dsp:cNvPr id="0" name=""/>
        <dsp:cNvSpPr/>
      </dsp:nvSpPr>
      <dsp:spPr>
        <a:xfrm>
          <a:off x="2944128" y="4824538"/>
          <a:ext cx="1297871" cy="576438"/>
        </a:xfrm>
        <a:prstGeom prst="snip2Diag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38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Консультация врача ЛФК</a:t>
          </a:r>
          <a:endParaRPr lang="ru-RU" sz="1000" b="1" kern="1200" cap="none" spc="0" dirty="0">
            <a:ln w="50800"/>
            <a:effectLst/>
          </a:endParaRPr>
        </a:p>
      </dsp:txBody>
      <dsp:txXfrm>
        <a:off x="2992165" y="4872575"/>
        <a:ext cx="1201797" cy="480364"/>
      </dsp:txXfrm>
    </dsp:sp>
    <dsp:sp modelId="{0E8E08BC-877B-4CB8-838F-F72615EABC8C}">
      <dsp:nvSpPr>
        <dsp:cNvPr id="0" name=""/>
        <dsp:cNvSpPr/>
      </dsp:nvSpPr>
      <dsp:spPr>
        <a:xfrm>
          <a:off x="2345980" y="552583"/>
          <a:ext cx="593279" cy="5180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0485"/>
              </a:lnTo>
              <a:lnTo>
                <a:pt x="593279" y="5180485"/>
              </a:lnTo>
            </a:path>
          </a:pathLst>
        </a:custGeom>
        <a:noFill/>
        <a:ln w="381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1A968-2A74-4136-B7E3-F7494DDBDBBA}">
      <dsp:nvSpPr>
        <dsp:cNvPr id="0" name=""/>
        <dsp:cNvSpPr/>
      </dsp:nvSpPr>
      <dsp:spPr>
        <a:xfrm>
          <a:off x="2939260" y="5444849"/>
          <a:ext cx="1297871" cy="576438"/>
        </a:xfrm>
        <a:prstGeom prst="snip2Diag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smtClean="0">
              <a:ln w="50800"/>
              <a:effectLst/>
            </a:rPr>
            <a:t>Ультразвуковое сканирование  артерий</a:t>
          </a:r>
          <a:endParaRPr lang="ru-RU" sz="1000" b="1" kern="1200" cap="none" spc="0" dirty="0">
            <a:ln w="50800"/>
            <a:effectLst/>
          </a:endParaRPr>
        </a:p>
      </dsp:txBody>
      <dsp:txXfrm>
        <a:off x="2987297" y="5492886"/>
        <a:ext cx="1201797" cy="4803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7969A-F66E-465E-8FCB-DCB20E7342E2}">
      <dsp:nvSpPr>
        <dsp:cNvPr id="0" name=""/>
        <dsp:cNvSpPr/>
      </dsp:nvSpPr>
      <dsp:spPr>
        <a:xfrm>
          <a:off x="5378406" y="1984290"/>
          <a:ext cx="4126026" cy="718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581"/>
              </a:lnTo>
              <a:lnTo>
                <a:pt x="4126026" y="666581"/>
              </a:lnTo>
              <a:lnTo>
                <a:pt x="4126026" y="718383"/>
              </a:lnTo>
            </a:path>
          </a:pathLst>
        </a:custGeom>
        <a:noFill/>
        <a:ln w="381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EA115-8302-4A5F-9B87-161811781790}">
      <dsp:nvSpPr>
        <dsp:cNvPr id="0" name=""/>
        <dsp:cNvSpPr/>
      </dsp:nvSpPr>
      <dsp:spPr>
        <a:xfrm>
          <a:off x="6992077" y="3616406"/>
          <a:ext cx="91440" cy="805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5073"/>
              </a:lnTo>
              <a:lnTo>
                <a:pt x="80283" y="805073"/>
              </a:lnTo>
            </a:path>
          </a:pathLst>
        </a:custGeom>
        <a:noFill/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C2735-1332-4DBC-B43E-1613F0E3D86C}">
      <dsp:nvSpPr>
        <dsp:cNvPr id="0" name=""/>
        <dsp:cNvSpPr/>
      </dsp:nvSpPr>
      <dsp:spPr>
        <a:xfrm>
          <a:off x="7037797" y="3616406"/>
          <a:ext cx="1320446" cy="1799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868"/>
              </a:lnTo>
              <a:lnTo>
                <a:pt x="1320446" y="1799868"/>
              </a:lnTo>
            </a:path>
          </a:pathLst>
        </a:custGeom>
        <a:noFill/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CAF164-BEAF-47B0-8038-DAB85C62C32A}">
      <dsp:nvSpPr>
        <dsp:cNvPr id="0" name=""/>
        <dsp:cNvSpPr/>
      </dsp:nvSpPr>
      <dsp:spPr>
        <a:xfrm>
          <a:off x="5378406" y="1984290"/>
          <a:ext cx="2337342" cy="934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2606"/>
              </a:lnTo>
              <a:lnTo>
                <a:pt x="2337342" y="882606"/>
              </a:lnTo>
              <a:lnTo>
                <a:pt x="2337342" y="934408"/>
              </a:lnTo>
            </a:path>
          </a:pathLst>
        </a:custGeom>
        <a:noFill/>
        <a:ln w="381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F6714B-59F2-4BA9-964A-159DD561C919}">
      <dsp:nvSpPr>
        <dsp:cNvPr id="0" name=""/>
        <dsp:cNvSpPr/>
      </dsp:nvSpPr>
      <dsp:spPr>
        <a:xfrm>
          <a:off x="5802595" y="4702656"/>
          <a:ext cx="2195338" cy="2301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1314"/>
              </a:lnTo>
              <a:lnTo>
                <a:pt x="2195338" y="2301314"/>
              </a:lnTo>
            </a:path>
          </a:pathLst>
        </a:custGeom>
        <a:noFill/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1FEBC-4345-4E41-8C8B-B163E98678E1}">
      <dsp:nvSpPr>
        <dsp:cNvPr id="0" name=""/>
        <dsp:cNvSpPr/>
      </dsp:nvSpPr>
      <dsp:spPr>
        <a:xfrm>
          <a:off x="5122530" y="6162133"/>
          <a:ext cx="1839349" cy="633661"/>
        </a:xfrm>
        <a:custGeom>
          <a:avLst/>
          <a:gdLst/>
          <a:ahLst/>
          <a:cxnLst/>
          <a:rect l="0" t="0" r="0" b="0"/>
          <a:pathLst>
            <a:path>
              <a:moveTo>
                <a:pt x="1839349" y="0"/>
              </a:moveTo>
              <a:lnTo>
                <a:pt x="1839349" y="633661"/>
              </a:lnTo>
              <a:lnTo>
                <a:pt x="0" y="633661"/>
              </a:lnTo>
            </a:path>
          </a:pathLst>
        </a:custGeom>
        <a:noFill/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DBAC5-3990-4575-8039-AD747E3D8AA6}">
      <dsp:nvSpPr>
        <dsp:cNvPr id="0" name=""/>
        <dsp:cNvSpPr/>
      </dsp:nvSpPr>
      <dsp:spPr>
        <a:xfrm>
          <a:off x="5802595" y="4702656"/>
          <a:ext cx="345633" cy="1205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5911"/>
              </a:lnTo>
              <a:lnTo>
                <a:pt x="345633" y="1205911"/>
              </a:lnTo>
            </a:path>
          </a:pathLst>
        </a:custGeom>
        <a:noFill/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0CC81E-BA2D-46FF-8AC9-18F46570AB8C}">
      <dsp:nvSpPr>
        <dsp:cNvPr id="0" name=""/>
        <dsp:cNvSpPr/>
      </dsp:nvSpPr>
      <dsp:spPr>
        <a:xfrm>
          <a:off x="5378406" y="1984290"/>
          <a:ext cx="424188" cy="1956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59"/>
              </a:lnTo>
              <a:lnTo>
                <a:pt x="424188" y="1904759"/>
              </a:lnTo>
              <a:lnTo>
                <a:pt x="424188" y="1956562"/>
              </a:lnTo>
            </a:path>
          </a:pathLst>
        </a:custGeom>
        <a:noFill/>
        <a:ln w="381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FA972-59C1-4441-AD68-0BC2E6B1A8EE}">
      <dsp:nvSpPr>
        <dsp:cNvPr id="0" name=""/>
        <dsp:cNvSpPr/>
      </dsp:nvSpPr>
      <dsp:spPr>
        <a:xfrm>
          <a:off x="3856336" y="3229266"/>
          <a:ext cx="584597" cy="995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4597" y="995394"/>
              </a:lnTo>
            </a:path>
          </a:pathLst>
        </a:custGeom>
        <a:noFill/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C618A-AAF4-4A97-BB30-0691CBD79CCA}">
      <dsp:nvSpPr>
        <dsp:cNvPr id="0" name=""/>
        <dsp:cNvSpPr/>
      </dsp:nvSpPr>
      <dsp:spPr>
        <a:xfrm>
          <a:off x="3856336" y="3229266"/>
          <a:ext cx="275670" cy="2153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952"/>
              </a:lnTo>
              <a:lnTo>
                <a:pt x="275670" y="2153952"/>
              </a:lnTo>
            </a:path>
          </a:pathLst>
        </a:custGeom>
        <a:noFill/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EA475D-16E4-4814-8CD4-A60452DAB263}">
      <dsp:nvSpPr>
        <dsp:cNvPr id="0" name=""/>
        <dsp:cNvSpPr/>
      </dsp:nvSpPr>
      <dsp:spPr>
        <a:xfrm>
          <a:off x="4304388" y="1984290"/>
          <a:ext cx="1074018" cy="741243"/>
        </a:xfrm>
        <a:custGeom>
          <a:avLst/>
          <a:gdLst/>
          <a:ahLst/>
          <a:cxnLst/>
          <a:rect l="0" t="0" r="0" b="0"/>
          <a:pathLst>
            <a:path>
              <a:moveTo>
                <a:pt x="1074018" y="0"/>
              </a:moveTo>
              <a:lnTo>
                <a:pt x="1074018" y="689440"/>
              </a:lnTo>
              <a:lnTo>
                <a:pt x="0" y="689440"/>
              </a:lnTo>
              <a:lnTo>
                <a:pt x="0" y="741243"/>
              </a:lnTo>
            </a:path>
          </a:pathLst>
        </a:custGeom>
        <a:noFill/>
        <a:ln w="381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06C6C-6524-4226-8EF1-B9A207BD07C5}">
      <dsp:nvSpPr>
        <dsp:cNvPr id="0" name=""/>
        <dsp:cNvSpPr/>
      </dsp:nvSpPr>
      <dsp:spPr>
        <a:xfrm>
          <a:off x="1251682" y="2824563"/>
          <a:ext cx="575968" cy="672199"/>
        </a:xfrm>
        <a:custGeom>
          <a:avLst/>
          <a:gdLst/>
          <a:ahLst/>
          <a:cxnLst/>
          <a:rect l="0" t="0" r="0" b="0"/>
          <a:pathLst>
            <a:path>
              <a:moveTo>
                <a:pt x="575968" y="0"/>
              </a:moveTo>
              <a:lnTo>
                <a:pt x="0" y="672199"/>
              </a:lnTo>
            </a:path>
          </a:pathLst>
        </a:custGeom>
        <a:noFill/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9A204-C4C7-4EEF-9D8F-A0E26EEE8456}">
      <dsp:nvSpPr>
        <dsp:cNvPr id="0" name=""/>
        <dsp:cNvSpPr/>
      </dsp:nvSpPr>
      <dsp:spPr>
        <a:xfrm>
          <a:off x="1467710" y="2824563"/>
          <a:ext cx="359940" cy="3807674"/>
        </a:xfrm>
        <a:custGeom>
          <a:avLst/>
          <a:gdLst/>
          <a:ahLst/>
          <a:cxnLst/>
          <a:rect l="0" t="0" r="0" b="0"/>
          <a:pathLst>
            <a:path>
              <a:moveTo>
                <a:pt x="359940" y="0"/>
              </a:moveTo>
              <a:lnTo>
                <a:pt x="0" y="3807674"/>
              </a:lnTo>
            </a:path>
          </a:pathLst>
        </a:custGeom>
        <a:noFill/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06972-2407-4F2B-9F6E-892E3E347E54}">
      <dsp:nvSpPr>
        <dsp:cNvPr id="0" name=""/>
        <dsp:cNvSpPr/>
      </dsp:nvSpPr>
      <dsp:spPr>
        <a:xfrm>
          <a:off x="1467710" y="2824563"/>
          <a:ext cx="359940" cy="1796037"/>
        </a:xfrm>
        <a:custGeom>
          <a:avLst/>
          <a:gdLst/>
          <a:ahLst/>
          <a:cxnLst/>
          <a:rect l="0" t="0" r="0" b="0"/>
          <a:pathLst>
            <a:path>
              <a:moveTo>
                <a:pt x="359940" y="0"/>
              </a:moveTo>
              <a:lnTo>
                <a:pt x="0" y="1796037"/>
              </a:lnTo>
            </a:path>
          </a:pathLst>
        </a:custGeom>
        <a:noFill/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E5C3C-2222-4DB0-9229-CED5F85A0A06}">
      <dsp:nvSpPr>
        <dsp:cNvPr id="0" name=""/>
        <dsp:cNvSpPr/>
      </dsp:nvSpPr>
      <dsp:spPr>
        <a:xfrm>
          <a:off x="1395699" y="2824563"/>
          <a:ext cx="431951" cy="2794664"/>
        </a:xfrm>
        <a:custGeom>
          <a:avLst/>
          <a:gdLst/>
          <a:ahLst/>
          <a:cxnLst/>
          <a:rect l="0" t="0" r="0" b="0"/>
          <a:pathLst>
            <a:path>
              <a:moveTo>
                <a:pt x="431951" y="0"/>
              </a:moveTo>
              <a:lnTo>
                <a:pt x="0" y="2794664"/>
              </a:lnTo>
            </a:path>
          </a:pathLst>
        </a:custGeom>
        <a:noFill/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64CF6-D6A7-4498-B8F9-A2CF06DD9AC4}">
      <dsp:nvSpPr>
        <dsp:cNvPr id="0" name=""/>
        <dsp:cNvSpPr/>
      </dsp:nvSpPr>
      <dsp:spPr>
        <a:xfrm>
          <a:off x="1827650" y="1984290"/>
          <a:ext cx="3550756" cy="286336"/>
        </a:xfrm>
        <a:custGeom>
          <a:avLst/>
          <a:gdLst/>
          <a:ahLst/>
          <a:cxnLst/>
          <a:rect l="0" t="0" r="0" b="0"/>
          <a:pathLst>
            <a:path>
              <a:moveTo>
                <a:pt x="3550756" y="0"/>
              </a:moveTo>
              <a:lnTo>
                <a:pt x="3550756" y="234533"/>
              </a:lnTo>
              <a:lnTo>
                <a:pt x="0" y="234533"/>
              </a:lnTo>
              <a:lnTo>
                <a:pt x="0" y="286336"/>
              </a:lnTo>
            </a:path>
          </a:pathLst>
        </a:custGeom>
        <a:noFill/>
        <a:ln w="381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4BB1D-363E-4FD1-AF7B-8A69474E2FD9}">
      <dsp:nvSpPr>
        <dsp:cNvPr id="0" name=""/>
        <dsp:cNvSpPr/>
      </dsp:nvSpPr>
      <dsp:spPr>
        <a:xfrm>
          <a:off x="4564052" y="1046491"/>
          <a:ext cx="1628709" cy="93779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40000"/>
              </a:schemeClr>
              <a:schemeClr val="accent4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Драматургия - тема</a:t>
          </a:r>
        </a:p>
      </dsp:txBody>
      <dsp:txXfrm>
        <a:off x="4564052" y="1046491"/>
        <a:ext cx="1628709" cy="937798"/>
      </dsp:txXfrm>
    </dsp:sp>
    <dsp:sp modelId="{E565CE69-309A-4AAA-AAA1-10CC3A89FAA0}">
      <dsp:nvSpPr>
        <dsp:cNvPr id="0" name=""/>
        <dsp:cNvSpPr/>
      </dsp:nvSpPr>
      <dsp:spPr>
        <a:xfrm>
          <a:off x="1179676" y="2270626"/>
          <a:ext cx="1295948" cy="55393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40000"/>
              </a:schemeClr>
              <a:schemeClr val="accent6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Оформление спектакля</a:t>
          </a:r>
        </a:p>
      </dsp:txBody>
      <dsp:txXfrm>
        <a:off x="1179676" y="2270626"/>
        <a:ext cx="1295948" cy="553937"/>
      </dsp:txXfrm>
    </dsp:sp>
    <dsp:sp modelId="{EE68CCDC-29E9-49CA-9934-F15BC4DC66BA}">
      <dsp:nvSpPr>
        <dsp:cNvPr id="0" name=""/>
        <dsp:cNvSpPr/>
      </dsp:nvSpPr>
      <dsp:spPr>
        <a:xfrm>
          <a:off x="1395699" y="5222954"/>
          <a:ext cx="1355171" cy="79254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Музыка</a:t>
          </a:r>
        </a:p>
      </dsp:txBody>
      <dsp:txXfrm>
        <a:off x="1395699" y="5222954"/>
        <a:ext cx="1355171" cy="792548"/>
      </dsp:txXfrm>
    </dsp:sp>
    <dsp:sp modelId="{226A0A44-9D3F-448D-BD51-BD63E8F2130E}">
      <dsp:nvSpPr>
        <dsp:cNvPr id="0" name=""/>
        <dsp:cNvSpPr/>
      </dsp:nvSpPr>
      <dsp:spPr>
        <a:xfrm>
          <a:off x="1467710" y="4286850"/>
          <a:ext cx="1348219" cy="66750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Декорации</a:t>
          </a:r>
        </a:p>
      </dsp:txBody>
      <dsp:txXfrm>
        <a:off x="1467710" y="4286850"/>
        <a:ext cx="1348219" cy="667501"/>
      </dsp:txXfrm>
    </dsp:sp>
    <dsp:sp modelId="{A75A8C66-8141-4654-A510-FA8ADD51F3E6}">
      <dsp:nvSpPr>
        <dsp:cNvPr id="0" name=""/>
        <dsp:cNvSpPr/>
      </dsp:nvSpPr>
      <dsp:spPr>
        <a:xfrm>
          <a:off x="1467710" y="6231066"/>
          <a:ext cx="1232358" cy="802343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Спецэффекты</a:t>
          </a:r>
        </a:p>
      </dsp:txBody>
      <dsp:txXfrm>
        <a:off x="1467710" y="6231066"/>
        <a:ext cx="1232358" cy="802343"/>
      </dsp:txXfrm>
    </dsp:sp>
    <dsp:sp modelId="{0D2C1098-2C49-4CDD-B3E1-1FF0639DF1C0}">
      <dsp:nvSpPr>
        <dsp:cNvPr id="0" name=""/>
        <dsp:cNvSpPr/>
      </dsp:nvSpPr>
      <dsp:spPr>
        <a:xfrm>
          <a:off x="1251682" y="3062713"/>
          <a:ext cx="1483528" cy="86809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Создание костюмов</a:t>
          </a:r>
        </a:p>
      </dsp:txBody>
      <dsp:txXfrm>
        <a:off x="1251682" y="3062713"/>
        <a:ext cx="1483528" cy="868098"/>
      </dsp:txXfrm>
    </dsp:sp>
    <dsp:sp modelId="{91C140BE-16A1-468B-9E39-BB186476010E}">
      <dsp:nvSpPr>
        <dsp:cNvPr id="0" name=""/>
        <dsp:cNvSpPr/>
      </dsp:nvSpPr>
      <dsp:spPr>
        <a:xfrm>
          <a:off x="3744323" y="2725533"/>
          <a:ext cx="1120129" cy="50373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40000"/>
              </a:schemeClr>
              <a:schemeClr val="accent6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Постановка</a:t>
          </a:r>
        </a:p>
      </dsp:txBody>
      <dsp:txXfrm>
        <a:off x="3744323" y="2725533"/>
        <a:ext cx="1120129" cy="503732"/>
      </dsp:txXfrm>
    </dsp:sp>
    <dsp:sp modelId="{320EA9DB-4DD3-4CFE-BF6C-9F16E181F48C}">
      <dsp:nvSpPr>
        <dsp:cNvPr id="0" name=""/>
        <dsp:cNvSpPr/>
      </dsp:nvSpPr>
      <dsp:spPr>
        <a:xfrm>
          <a:off x="4132006" y="5078937"/>
          <a:ext cx="1338007" cy="60856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Генеральная репетиция</a:t>
          </a:r>
        </a:p>
      </dsp:txBody>
      <dsp:txXfrm>
        <a:off x="4132006" y="5078937"/>
        <a:ext cx="1338007" cy="608564"/>
      </dsp:txXfrm>
    </dsp:sp>
    <dsp:sp modelId="{E71E00F3-1B85-48BF-845F-6CE3641573C8}">
      <dsp:nvSpPr>
        <dsp:cNvPr id="0" name=""/>
        <dsp:cNvSpPr/>
      </dsp:nvSpPr>
      <dsp:spPr>
        <a:xfrm>
          <a:off x="3123894" y="3710786"/>
          <a:ext cx="1317039" cy="1027750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Техническая репетиция и обычные </a:t>
          </a:r>
          <a:r>
            <a:rPr lang="ru-RU" sz="1400" kern="1200" dirty="0" smtClean="0"/>
            <a:t>репетиции </a:t>
          </a:r>
          <a:endParaRPr lang="ru-RU" sz="1400" kern="1200" dirty="0"/>
        </a:p>
      </dsp:txBody>
      <dsp:txXfrm>
        <a:off x="3123894" y="3710786"/>
        <a:ext cx="1317039" cy="1027750"/>
      </dsp:txXfrm>
    </dsp:sp>
    <dsp:sp modelId="{EC9047C0-8852-47C7-94DC-99F9761A9E95}">
      <dsp:nvSpPr>
        <dsp:cNvPr id="0" name=""/>
        <dsp:cNvSpPr/>
      </dsp:nvSpPr>
      <dsp:spPr>
        <a:xfrm>
          <a:off x="4892126" y="3940852"/>
          <a:ext cx="1820937" cy="7618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40000"/>
              </a:schemeClr>
              <a:schemeClr val="accent6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Times New Roman" pitchFamily="18" charset="0"/>
              <a:cs typeface="Times New Roman" pitchFamily="18" charset="0"/>
            </a:rPr>
            <a:t>Актёры и сотрудники для создания спектакля</a:t>
          </a:r>
        </a:p>
      </dsp:txBody>
      <dsp:txXfrm>
        <a:off x="4892126" y="3940852"/>
        <a:ext cx="1820937" cy="761804"/>
      </dsp:txXfrm>
    </dsp:sp>
    <dsp:sp modelId="{0F528A81-354D-4AF4-A5DC-07D3163FE1A5}">
      <dsp:nvSpPr>
        <dsp:cNvPr id="0" name=""/>
        <dsp:cNvSpPr/>
      </dsp:nvSpPr>
      <dsp:spPr>
        <a:xfrm>
          <a:off x="6148228" y="5655001"/>
          <a:ext cx="1627303" cy="50713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Кастинг</a:t>
          </a:r>
        </a:p>
      </dsp:txBody>
      <dsp:txXfrm>
        <a:off x="6148228" y="5655001"/>
        <a:ext cx="1627303" cy="507132"/>
      </dsp:txXfrm>
    </dsp:sp>
    <dsp:sp modelId="{C6ED1B84-DDFF-4AED-9F8A-5F0D715FC9FF}">
      <dsp:nvSpPr>
        <dsp:cNvPr id="0" name=""/>
        <dsp:cNvSpPr/>
      </dsp:nvSpPr>
      <dsp:spPr>
        <a:xfrm>
          <a:off x="3987990" y="6231066"/>
          <a:ext cx="1134540" cy="112945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Чтение ролей</a:t>
          </a:r>
        </a:p>
      </dsp:txBody>
      <dsp:txXfrm>
        <a:off x="3987990" y="6231066"/>
        <a:ext cx="1134540" cy="1129458"/>
      </dsp:txXfrm>
    </dsp:sp>
    <dsp:sp modelId="{053F5252-DA9A-4649-A09B-BC8303FB4143}">
      <dsp:nvSpPr>
        <dsp:cNvPr id="0" name=""/>
        <dsp:cNvSpPr/>
      </dsp:nvSpPr>
      <dsp:spPr>
        <a:xfrm>
          <a:off x="7997933" y="6556195"/>
          <a:ext cx="1570690" cy="89555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Наём сотрудников</a:t>
          </a:r>
        </a:p>
      </dsp:txBody>
      <dsp:txXfrm>
        <a:off x="7997933" y="6556195"/>
        <a:ext cx="1570690" cy="895551"/>
      </dsp:txXfrm>
    </dsp:sp>
    <dsp:sp modelId="{885DF480-50B9-4E75-9DF2-36D750A3BB2A}">
      <dsp:nvSpPr>
        <dsp:cNvPr id="0" name=""/>
        <dsp:cNvSpPr/>
      </dsp:nvSpPr>
      <dsp:spPr>
        <a:xfrm>
          <a:off x="6868309" y="2918699"/>
          <a:ext cx="1694878" cy="69770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40000"/>
              </a:schemeClr>
              <a:schemeClr val="accent6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План действий</a:t>
          </a:r>
        </a:p>
      </dsp:txBody>
      <dsp:txXfrm>
        <a:off x="6868309" y="2918699"/>
        <a:ext cx="1694878" cy="697707"/>
      </dsp:txXfrm>
    </dsp:sp>
    <dsp:sp modelId="{EE7B65D4-2274-42EE-ABC9-B5F483061AAD}">
      <dsp:nvSpPr>
        <dsp:cNvPr id="0" name=""/>
        <dsp:cNvSpPr/>
      </dsp:nvSpPr>
      <dsp:spPr>
        <a:xfrm>
          <a:off x="8358244" y="5072099"/>
          <a:ext cx="1454745" cy="688350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itchFamily="18" charset="0"/>
              <a:cs typeface="Times New Roman" pitchFamily="18" charset="0"/>
            </a:rPr>
            <a:t> Партитура выходов</a:t>
          </a:r>
        </a:p>
      </dsp:txBody>
      <dsp:txXfrm>
        <a:off x="8358244" y="5072099"/>
        <a:ext cx="1454745" cy="688350"/>
      </dsp:txXfrm>
    </dsp:sp>
    <dsp:sp modelId="{EC66FDC2-AF14-471D-BECB-E34C6E3377D2}">
      <dsp:nvSpPr>
        <dsp:cNvPr id="0" name=""/>
        <dsp:cNvSpPr/>
      </dsp:nvSpPr>
      <dsp:spPr>
        <a:xfrm>
          <a:off x="7072360" y="3929090"/>
          <a:ext cx="1816733" cy="98477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Монтажный лист для операторов и звукорежиссёров</a:t>
          </a:r>
        </a:p>
      </dsp:txBody>
      <dsp:txXfrm>
        <a:off x="7072360" y="3929090"/>
        <a:ext cx="1816733" cy="984778"/>
      </dsp:txXfrm>
    </dsp:sp>
    <dsp:sp modelId="{7B68DB11-DDEA-49D9-ABB3-5D264E9695CD}">
      <dsp:nvSpPr>
        <dsp:cNvPr id="0" name=""/>
        <dsp:cNvSpPr/>
      </dsp:nvSpPr>
      <dsp:spPr>
        <a:xfrm>
          <a:off x="9100556" y="2702673"/>
          <a:ext cx="807753" cy="71351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40000"/>
              </a:schemeClr>
              <a:schemeClr val="accent6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Реклаа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афишим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100556" y="2702673"/>
        <a:ext cx="807753" cy="713514"/>
      </dsp:txXfrm>
    </dsp:sp>
    <dsp:sp modelId="{B50990E0-0498-47E6-A35E-E6718051323F}">
      <dsp:nvSpPr>
        <dsp:cNvPr id="0" name=""/>
        <dsp:cNvSpPr/>
      </dsp:nvSpPr>
      <dsp:spPr>
        <a:xfrm>
          <a:off x="6949146" y="1273864"/>
          <a:ext cx="1523988" cy="828770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40000"/>
              </a:schemeClr>
              <a:schemeClr val="accent4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Лицензия на постановку</a:t>
          </a:r>
        </a:p>
      </dsp:txBody>
      <dsp:txXfrm>
        <a:off x="6949146" y="1273864"/>
        <a:ext cx="1523988" cy="828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03510-2941-421A-A7DE-B488A74AC846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A2A48-4F71-4FDA-90F0-9867734ED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512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A2A48-4F71-4FDA-90F0-9867734ED4E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A2A48-4F71-4FDA-90F0-9867734ED4E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A2A48-4F71-4FDA-90F0-9867734ED4E0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382219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55648" y="6400800"/>
            <a:ext cx="2133600" cy="365125"/>
          </a:xfrm>
        </p:spPr>
        <p:txBody>
          <a:bodyPr/>
          <a:lstStyle/>
          <a:p>
            <a:fld id="{42B9D23C-E7EB-47B1-97D6-87885B4BD5AC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40080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1152" y="6400800"/>
            <a:ext cx="2133600" cy="365125"/>
          </a:xfrm>
        </p:spPr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1718336" y="2798064"/>
            <a:ext cx="7425663" cy="1024128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 bwMode="gray">
          <a:xfrm rot="16200000">
            <a:off x="600496" y="2697480"/>
            <a:ext cx="1024128" cy="122529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3819185"/>
            <a:ext cx="1728216" cy="1024128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 bwMode="gray">
          <a:xfrm rot="5400000">
            <a:off x="1828800" y="3718600"/>
            <a:ext cx="1024128" cy="1225296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47"/>
          <p:cNvGrpSpPr/>
          <p:nvPr/>
        </p:nvGrpSpPr>
        <p:grpSpPr bwMode="gray">
          <a:xfrm>
            <a:off x="1754222" y="0"/>
            <a:ext cx="1181656" cy="3815366"/>
            <a:chOff x="1754222" y="0"/>
            <a:chExt cx="1181656" cy="3815366"/>
          </a:xfrm>
        </p:grpSpPr>
        <p:grpSp>
          <p:nvGrpSpPr>
            <p:cNvPr id="23" name="Group 11"/>
            <p:cNvGrpSpPr/>
            <p:nvPr userDrawn="1"/>
          </p:nvGrpSpPr>
          <p:grpSpPr bwMode="gray">
            <a:xfrm>
              <a:off x="1754222" y="0"/>
              <a:ext cx="340408" cy="3815366"/>
              <a:chOff x="702662" y="-3778"/>
              <a:chExt cx="340408" cy="1581912"/>
            </a:xfrm>
          </p:grpSpPr>
          <p:cxnSp>
            <p:nvCxnSpPr>
              <p:cNvPr id="13" name="Straight Connector 12"/>
              <p:cNvCxnSpPr/>
              <p:nvPr userDrawn="1"/>
            </p:nvCxnSpPr>
            <p:spPr bwMode="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 userDrawn="1"/>
            </p:nvCxnSpPr>
            <p:spPr bwMode="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 bwMode="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 bwMode="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 userDrawn="1"/>
            </p:nvCxnSpPr>
            <p:spPr bwMode="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 userDrawn="1"/>
            </p:nvCxnSpPr>
            <p:spPr bwMode="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 bwMode="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 bwMode="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 bwMode="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 userDrawn="1"/>
            </p:nvCxnSpPr>
            <p:spPr bwMode="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22"/>
            <p:cNvGrpSpPr/>
            <p:nvPr userDrawn="1"/>
          </p:nvGrpSpPr>
          <p:grpSpPr bwMode="gray">
            <a:xfrm>
              <a:off x="2138270" y="0"/>
              <a:ext cx="340408" cy="3815366"/>
              <a:chOff x="702662" y="-3778"/>
              <a:chExt cx="340408" cy="1581912"/>
            </a:xfrm>
          </p:grpSpPr>
          <p:cxnSp>
            <p:nvCxnSpPr>
              <p:cNvPr id="24" name="Straight Connector 23"/>
              <p:cNvCxnSpPr/>
              <p:nvPr userDrawn="1"/>
            </p:nvCxnSpPr>
            <p:spPr bwMode="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 userDrawn="1"/>
            </p:nvCxnSpPr>
            <p:spPr bwMode="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 userDrawn="1"/>
            </p:nvCxnSpPr>
            <p:spPr bwMode="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 userDrawn="1"/>
            </p:nvCxnSpPr>
            <p:spPr bwMode="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 userDrawn="1"/>
            </p:nvCxnSpPr>
            <p:spPr bwMode="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 userDrawn="1"/>
            </p:nvCxnSpPr>
            <p:spPr bwMode="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 userDrawn="1"/>
            </p:nvCxnSpPr>
            <p:spPr bwMode="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 userDrawn="1"/>
            </p:nvCxnSpPr>
            <p:spPr bwMode="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 bwMode="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 userDrawn="1"/>
            </p:nvCxnSpPr>
            <p:spPr bwMode="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 userDrawn="1"/>
          </p:nvGrpSpPr>
          <p:grpSpPr bwMode="gray">
            <a:xfrm>
              <a:off x="2522318" y="0"/>
              <a:ext cx="413560" cy="3815366"/>
              <a:chOff x="2522318" y="0"/>
              <a:chExt cx="413560" cy="3815366"/>
            </a:xfrm>
          </p:grpSpPr>
          <p:cxnSp>
            <p:nvCxnSpPr>
              <p:cNvPr id="35" name="Straight Connector 34"/>
              <p:cNvCxnSpPr/>
              <p:nvPr userDrawn="1"/>
            </p:nvCxnSpPr>
            <p:spPr bwMode="gray">
              <a:xfrm rot="5400000">
                <a:off x="61542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 userDrawn="1"/>
            </p:nvCxnSpPr>
            <p:spPr bwMode="gray">
              <a:xfrm rot="5400000">
                <a:off x="95424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 userDrawn="1"/>
            </p:nvCxnSpPr>
            <p:spPr bwMode="gray">
              <a:xfrm rot="5400000">
                <a:off x="65367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 userDrawn="1"/>
            </p:nvCxnSpPr>
            <p:spPr bwMode="gray">
              <a:xfrm rot="5400000">
                <a:off x="69191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 userDrawn="1"/>
            </p:nvCxnSpPr>
            <p:spPr bwMode="gray">
              <a:xfrm rot="5400000">
                <a:off x="730164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 bwMode="gray">
              <a:xfrm rot="5400000">
                <a:off x="76840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 userDrawn="1"/>
            </p:nvCxnSpPr>
            <p:spPr bwMode="gray">
              <a:xfrm rot="5400000">
                <a:off x="80665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 userDrawn="1"/>
            </p:nvCxnSpPr>
            <p:spPr bwMode="gray">
              <a:xfrm rot="5400000">
                <a:off x="84489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 userDrawn="1"/>
            </p:nvCxnSpPr>
            <p:spPr bwMode="gray">
              <a:xfrm rot="5400000">
                <a:off x="88314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 userDrawn="1"/>
            </p:nvCxnSpPr>
            <p:spPr bwMode="gray">
              <a:xfrm rot="5400000">
                <a:off x="92138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 userDrawn="1"/>
            </p:nvCxnSpPr>
            <p:spPr bwMode="gray">
              <a:xfrm rot="5400000">
                <a:off x="1027401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 userDrawn="1"/>
            </p:nvCxnSpPr>
            <p:spPr bwMode="gray">
              <a:xfrm rot="5400000">
                <a:off x="99453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oup 48"/>
          <p:cNvGrpSpPr/>
          <p:nvPr/>
        </p:nvGrpSpPr>
        <p:grpSpPr bwMode="invGray">
          <a:xfrm>
            <a:off x="504542" y="3825240"/>
            <a:ext cx="1181656" cy="3032760"/>
            <a:chOff x="1754222" y="0"/>
            <a:chExt cx="1181656" cy="3815366"/>
          </a:xfrm>
        </p:grpSpPr>
        <p:grpSp>
          <p:nvGrpSpPr>
            <p:cNvPr id="49" name="Group 11"/>
            <p:cNvGrpSpPr/>
            <p:nvPr userDrawn="1"/>
          </p:nvGrpSpPr>
          <p:grpSpPr bwMode="invGray">
            <a:xfrm>
              <a:off x="1754222" y="0"/>
              <a:ext cx="340408" cy="3815366"/>
              <a:chOff x="702662" y="-3778"/>
              <a:chExt cx="340408" cy="1581912"/>
            </a:xfrm>
          </p:grpSpPr>
          <p:cxnSp>
            <p:nvCxnSpPr>
              <p:cNvPr id="75" name="Straight Connector 74"/>
              <p:cNvCxnSpPr/>
              <p:nvPr userDrawn="1"/>
            </p:nvCxnSpPr>
            <p:spPr bwMode="inv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 userDrawn="1"/>
            </p:nvCxnSpPr>
            <p:spPr bwMode="inv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 userDrawn="1"/>
            </p:nvCxnSpPr>
            <p:spPr bwMode="inv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 userDrawn="1"/>
            </p:nvCxnSpPr>
            <p:spPr bwMode="inv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 userDrawn="1"/>
            </p:nvCxnSpPr>
            <p:spPr bwMode="inv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 userDrawn="1"/>
            </p:nvCxnSpPr>
            <p:spPr bwMode="inv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 userDrawn="1"/>
            </p:nvCxnSpPr>
            <p:spPr bwMode="inv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 userDrawn="1"/>
            </p:nvCxnSpPr>
            <p:spPr bwMode="inv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 userDrawn="1"/>
            </p:nvCxnSpPr>
            <p:spPr bwMode="inv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 userDrawn="1"/>
            </p:nvCxnSpPr>
            <p:spPr bwMode="inv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22"/>
            <p:cNvGrpSpPr/>
            <p:nvPr userDrawn="1"/>
          </p:nvGrpSpPr>
          <p:grpSpPr bwMode="invGray">
            <a:xfrm>
              <a:off x="2138270" y="0"/>
              <a:ext cx="340408" cy="3815366"/>
              <a:chOff x="702662" y="-3778"/>
              <a:chExt cx="340408" cy="1581912"/>
            </a:xfrm>
          </p:grpSpPr>
          <p:cxnSp>
            <p:nvCxnSpPr>
              <p:cNvPr id="65" name="Straight Connector 64"/>
              <p:cNvCxnSpPr/>
              <p:nvPr userDrawn="1"/>
            </p:nvCxnSpPr>
            <p:spPr bwMode="inv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 userDrawn="1"/>
            </p:nvCxnSpPr>
            <p:spPr bwMode="inv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 userDrawn="1"/>
            </p:nvCxnSpPr>
            <p:spPr bwMode="inv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 userDrawn="1"/>
            </p:nvCxnSpPr>
            <p:spPr bwMode="inv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 userDrawn="1"/>
            </p:nvCxnSpPr>
            <p:spPr bwMode="inv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 userDrawn="1"/>
            </p:nvCxnSpPr>
            <p:spPr bwMode="inv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 userDrawn="1"/>
            </p:nvCxnSpPr>
            <p:spPr bwMode="inv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 userDrawn="1"/>
            </p:nvCxnSpPr>
            <p:spPr bwMode="inv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 userDrawn="1"/>
            </p:nvCxnSpPr>
            <p:spPr bwMode="inv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 userDrawn="1"/>
            </p:nvCxnSpPr>
            <p:spPr bwMode="inv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46"/>
            <p:cNvGrpSpPr/>
            <p:nvPr userDrawn="1"/>
          </p:nvGrpSpPr>
          <p:grpSpPr bwMode="invGray">
            <a:xfrm>
              <a:off x="2522318" y="0"/>
              <a:ext cx="413560" cy="3815366"/>
              <a:chOff x="2522318" y="0"/>
              <a:chExt cx="413560" cy="3815366"/>
            </a:xfrm>
          </p:grpSpPr>
          <p:cxnSp>
            <p:nvCxnSpPr>
              <p:cNvPr id="53" name="Straight Connector 52"/>
              <p:cNvCxnSpPr/>
              <p:nvPr userDrawn="1"/>
            </p:nvCxnSpPr>
            <p:spPr bwMode="invGray">
              <a:xfrm rot="5400000">
                <a:off x="61542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 userDrawn="1"/>
            </p:nvCxnSpPr>
            <p:spPr bwMode="invGray">
              <a:xfrm rot="5400000">
                <a:off x="95424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 userDrawn="1"/>
            </p:nvCxnSpPr>
            <p:spPr bwMode="invGray">
              <a:xfrm rot="5400000">
                <a:off x="65367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 userDrawn="1"/>
            </p:nvCxnSpPr>
            <p:spPr bwMode="invGray">
              <a:xfrm rot="5400000">
                <a:off x="69191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 userDrawn="1"/>
            </p:nvCxnSpPr>
            <p:spPr bwMode="invGray">
              <a:xfrm rot="5400000">
                <a:off x="730164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 userDrawn="1"/>
            </p:nvCxnSpPr>
            <p:spPr bwMode="invGray">
              <a:xfrm rot="5400000">
                <a:off x="76840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 userDrawn="1"/>
            </p:nvCxnSpPr>
            <p:spPr bwMode="invGray">
              <a:xfrm rot="5400000">
                <a:off x="80665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 userDrawn="1"/>
            </p:nvCxnSpPr>
            <p:spPr bwMode="invGray">
              <a:xfrm rot="5400000">
                <a:off x="84489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 userDrawn="1"/>
            </p:nvCxnSpPr>
            <p:spPr bwMode="invGray">
              <a:xfrm rot="5400000">
                <a:off x="88314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 userDrawn="1"/>
            </p:nvCxnSpPr>
            <p:spPr bwMode="invGray">
              <a:xfrm rot="5400000">
                <a:off x="92138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 userDrawn="1"/>
            </p:nvCxnSpPr>
            <p:spPr bwMode="invGray">
              <a:xfrm rot="5400000">
                <a:off x="1027401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 userDrawn="1"/>
            </p:nvCxnSpPr>
            <p:spPr bwMode="invGray">
              <a:xfrm rot="5400000">
                <a:off x="99453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862072" y="3959352"/>
            <a:ext cx="6245352" cy="1472184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980944" y="2816352"/>
            <a:ext cx="5897880" cy="960120"/>
          </a:xfrm>
        </p:spPr>
        <p:txBody>
          <a:bodyPr anchor="b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grpSp>
        <p:nvGrpSpPr>
          <p:cNvPr id="52" name="Group 87"/>
          <p:cNvGrpSpPr/>
          <p:nvPr/>
        </p:nvGrpSpPr>
        <p:grpSpPr bwMode="gray">
          <a:xfrm>
            <a:off x="8147304" y="2587752"/>
            <a:ext cx="640080" cy="118872"/>
            <a:chOff x="8147304" y="2587752"/>
            <a:chExt cx="640080" cy="118872"/>
          </a:xfrm>
        </p:grpSpPr>
        <p:sp>
          <p:nvSpPr>
            <p:cNvPr id="85" name="Rectangle 84"/>
            <p:cNvSpPr/>
            <p:nvPr userDrawn="1"/>
          </p:nvSpPr>
          <p:spPr bwMode="gray">
            <a:xfrm>
              <a:off x="8147304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 userDrawn="1"/>
          </p:nvSpPr>
          <p:spPr bwMode="gray">
            <a:xfrm>
              <a:off x="8412480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 userDrawn="1"/>
          </p:nvSpPr>
          <p:spPr bwMode="gray">
            <a:xfrm>
              <a:off x="8668512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5096-B9D5-4DE3-923A-67D549E629CD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7472" y="457200"/>
            <a:ext cx="6291072" cy="5468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 rot="16200000">
            <a:off x="3787141" y="2999232"/>
            <a:ext cx="6355080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 bwMode="ltGray">
          <a:xfrm rot="10800000">
            <a:off x="6786373" y="6355080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 bwMode="ltGray">
          <a:xfrm>
            <a:off x="7142989" y="5980176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 rot="16200000">
            <a:off x="7078981" y="6419088"/>
            <a:ext cx="50292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 bwMode="invGray">
          <a:xfrm rot="5400000">
            <a:off x="7962938" y="5539777"/>
            <a:ext cx="356616" cy="2005509"/>
            <a:chOff x="702662" y="-3778"/>
            <a:chExt cx="340408" cy="1581912"/>
          </a:xfrm>
        </p:grpSpPr>
        <p:cxnSp>
          <p:nvCxnSpPr>
            <p:cNvPr id="12" name="Straight Connector 11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 bwMode="invGray">
          <a:xfrm rot="5400000">
            <a:off x="3392340" y="2596980"/>
            <a:ext cx="356616" cy="7141296"/>
            <a:chOff x="702662" y="-3778"/>
            <a:chExt cx="340408" cy="1581912"/>
          </a:xfrm>
        </p:grpSpPr>
        <p:cxnSp>
          <p:nvCxnSpPr>
            <p:cNvPr id="23" name="Straight Connector 22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78040" y="384048"/>
            <a:ext cx="1746504" cy="555040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048" y="6400800"/>
            <a:ext cx="2133600" cy="365125"/>
          </a:xfrm>
        </p:spPr>
        <p:txBody>
          <a:bodyPr/>
          <a:lstStyle/>
          <a:p>
            <a:fld id="{68BAB13C-B3D5-4C39-A999-4C4B734D9772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400800"/>
            <a:ext cx="358444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17232" y="6400800"/>
            <a:ext cx="914400" cy="365125"/>
          </a:xfrm>
        </p:spPr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5AF-D749-4D79-9B49-43004B41671C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4963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0EF2-0738-4B89-9476-D420ABC09DBC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32"/>
          <p:cNvGrpSpPr/>
          <p:nvPr/>
        </p:nvGrpSpPr>
        <p:grpSpPr bwMode="ltGray">
          <a:xfrm>
            <a:off x="0" y="4041648"/>
            <a:ext cx="9153144" cy="740664"/>
            <a:chOff x="0" y="1216152"/>
            <a:chExt cx="9153144" cy="740664"/>
          </a:xfrm>
        </p:grpSpPr>
        <p:sp>
          <p:nvSpPr>
            <p:cNvPr id="7" name="Rectangle 6"/>
            <p:cNvSpPr/>
            <p:nvPr userDrawn="1"/>
          </p:nvSpPr>
          <p:spPr bwMode="ltGray">
            <a:xfrm>
              <a:off x="685800" y="1216152"/>
              <a:ext cx="8467344" cy="36576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ltGray">
            <a:xfrm>
              <a:off x="0" y="1581912"/>
              <a:ext cx="685800" cy="37490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/>
            <p:cNvSpPr/>
            <p:nvPr userDrawn="1"/>
          </p:nvSpPr>
          <p:spPr bwMode="ltGray">
            <a:xfrm rot="5400000">
              <a:off x="685800" y="1581912"/>
              <a:ext cx="374904" cy="374904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 userDrawn="1"/>
          </p:nvSpPr>
          <p:spPr bwMode="ltGray">
            <a:xfrm rot="16200000">
              <a:off x="320040" y="1216152"/>
              <a:ext cx="365760" cy="36576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10"/>
          <p:cNvGrpSpPr/>
          <p:nvPr/>
        </p:nvGrpSpPr>
        <p:grpSpPr>
          <a:xfrm>
            <a:off x="702662" y="-3778"/>
            <a:ext cx="340408" cy="4394803"/>
            <a:chOff x="702662" y="-3778"/>
            <a:chExt cx="340408" cy="1581912"/>
          </a:xfrm>
        </p:grpSpPr>
        <p:cxnSp>
          <p:nvCxnSpPr>
            <p:cNvPr id="12" name="Straight Connector 11"/>
            <p:cNvCxnSpPr/>
            <p:nvPr userDrawn="1"/>
          </p:nvCxnSpPr>
          <p:spPr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21"/>
          <p:cNvGrpSpPr/>
          <p:nvPr/>
        </p:nvGrpSpPr>
        <p:grpSpPr>
          <a:xfrm>
            <a:off x="323615" y="4419600"/>
            <a:ext cx="340408" cy="2429255"/>
            <a:chOff x="702662" y="-3778"/>
            <a:chExt cx="340408" cy="1581912"/>
          </a:xfrm>
        </p:grpSpPr>
        <p:cxnSp>
          <p:nvCxnSpPr>
            <p:cNvPr id="23" name="Straight Connector 22"/>
            <p:cNvCxnSpPr/>
            <p:nvPr userDrawn="1"/>
          </p:nvCxnSpPr>
          <p:spPr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 bwMode="gray">
          <a:xfrm>
            <a:off x="8147304" y="4169664"/>
            <a:ext cx="640080" cy="118872"/>
            <a:chOff x="8147304" y="2587752"/>
            <a:chExt cx="640080" cy="118872"/>
          </a:xfrm>
        </p:grpSpPr>
        <p:sp>
          <p:nvSpPr>
            <p:cNvPr id="35" name="Rectangle 34"/>
            <p:cNvSpPr/>
            <p:nvPr userDrawn="1"/>
          </p:nvSpPr>
          <p:spPr bwMode="gray">
            <a:xfrm>
              <a:off x="8147304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 userDrawn="1"/>
          </p:nvSpPr>
          <p:spPr bwMode="gray">
            <a:xfrm>
              <a:off x="8412480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 userDrawn="1"/>
          </p:nvSpPr>
          <p:spPr bwMode="gray">
            <a:xfrm>
              <a:off x="8668512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143000" y="4498848"/>
            <a:ext cx="7772400" cy="1645920"/>
          </a:xfrm>
        </p:spPr>
        <p:txBody>
          <a:bodyPr anchor="t">
            <a:normAutofit/>
          </a:bodyPr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544" y="1719072"/>
            <a:ext cx="4038600" cy="4416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5464" y="1719072"/>
            <a:ext cx="4038600" cy="4416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18B5-6E09-4A51-A1D4-DB0BE6179A79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ltGray">
          <a:xfrm>
            <a:off x="685800" y="1216152"/>
            <a:ext cx="8467344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invGray">
          <a:xfrm>
            <a:off x="0" y="1581912"/>
            <a:ext cx="68580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 bwMode="ltGray">
          <a:xfrm rot="5400000">
            <a:off x="685800" y="1581912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/>
          <p:cNvSpPr/>
          <p:nvPr/>
        </p:nvSpPr>
        <p:spPr bwMode="ltGray">
          <a:xfrm rot="16200000">
            <a:off x="320040" y="1216152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 bwMode="invGray">
          <a:xfrm>
            <a:off x="702662" y="-3778"/>
            <a:ext cx="340408" cy="1581912"/>
            <a:chOff x="702662" y="-3778"/>
            <a:chExt cx="340408" cy="1581912"/>
          </a:xfrm>
        </p:grpSpPr>
        <p:cxnSp>
          <p:nvCxnSpPr>
            <p:cNvPr id="15" name="Straight Connector 14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 bwMode="invGray">
          <a:xfrm>
            <a:off x="323615" y="1580352"/>
            <a:ext cx="340408" cy="5268503"/>
            <a:chOff x="702662" y="-3778"/>
            <a:chExt cx="340408" cy="1581912"/>
          </a:xfrm>
        </p:grpSpPr>
        <p:cxnSp>
          <p:nvCxnSpPr>
            <p:cNvPr id="26" name="Straight Connector 25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24" y="1691640"/>
            <a:ext cx="3867912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24" y="2359152"/>
            <a:ext cx="38679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040" y="1691640"/>
            <a:ext cx="3867912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2040" y="2359152"/>
            <a:ext cx="38679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CEAF-DCE5-4633-A14E-A4EB91921E8B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BB69-B9B9-4B29-9D9F-4FD11F6D00E0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DC01-676E-43C9-907D-E96FE176CADE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1143000"/>
          </a:xfrm>
        </p:spPr>
        <p:txBody>
          <a:bodyPr anchor="ctr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91640"/>
            <a:ext cx="5111496" cy="45537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1560" y="1691640"/>
            <a:ext cx="2414016" cy="45628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A8314-A8A8-4DD4-A7CB-70C47477D4D5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1143000"/>
          </a:xfrm>
        </p:spPr>
        <p:txBody>
          <a:bodyPr anchor="ctr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896112" y="1801368"/>
            <a:ext cx="7790688" cy="36758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5256" y="5541264"/>
            <a:ext cx="7818120" cy="70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89EC-81B9-4037-8FDB-F1513721ECBD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9144000" cy="158191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097280" y="36576"/>
            <a:ext cx="76626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4290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6553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83790-BC70-4AE4-8F29-A17DB58E18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85800" y="1216152"/>
            <a:ext cx="8467344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1581912"/>
            <a:ext cx="68580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 bwMode="ltGray">
          <a:xfrm rot="5400000">
            <a:off x="685800" y="1581912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 bwMode="ltGray">
          <a:xfrm rot="16200000">
            <a:off x="320040" y="1216152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31"/>
          <p:cNvGrpSpPr/>
          <p:nvPr/>
        </p:nvGrpSpPr>
        <p:grpSpPr bwMode="gray">
          <a:xfrm>
            <a:off x="702662" y="-3778"/>
            <a:ext cx="340408" cy="1581912"/>
            <a:chOff x="702662" y="-3778"/>
            <a:chExt cx="340408" cy="1581912"/>
          </a:xfrm>
        </p:grpSpPr>
        <p:cxnSp>
          <p:nvCxnSpPr>
            <p:cNvPr id="14" name="Straight Connector 13"/>
            <p:cNvCxnSpPr/>
            <p:nvPr userDrawn="1"/>
          </p:nvCxnSpPr>
          <p:spPr bwMode="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 bwMode="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 bwMode="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 bwMode="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32"/>
          <p:cNvGrpSpPr/>
          <p:nvPr/>
        </p:nvGrpSpPr>
        <p:grpSpPr bwMode="invGray">
          <a:xfrm>
            <a:off x="323615" y="1580352"/>
            <a:ext cx="340408" cy="5268503"/>
            <a:chOff x="702662" y="-3778"/>
            <a:chExt cx="340408" cy="1581912"/>
          </a:xfrm>
        </p:grpSpPr>
        <p:cxnSp>
          <p:nvCxnSpPr>
            <p:cNvPr id="34" name="Straight Connector 33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069848" y="1600200"/>
            <a:ext cx="76169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1069848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C9CE8-03A8-4891-BB00-56BF3C50B49C}" type="datetime1">
              <a:rPr lang="en-US" smtClean="0"/>
              <a:pPr/>
              <a:t>1/29/2014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mb/>
    <p:sndAc>
      <p:stSnd>
        <p:snd r:embed="rId13" name="chimes.wav"/>
      </p:stSnd>
    </p:sndAc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ln w="12700">
            <a:solidFill>
              <a:schemeClr val="accent2">
                <a:lumMod val="50000"/>
              </a:schemeClr>
            </a:solidFill>
          </a:ln>
          <a:gradFill>
            <a:gsLst>
              <a:gs pos="0">
                <a:schemeClr val="accent2"/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1.gif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2.gi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24.jpeg"/><Relationship Id="rId4" Type="http://schemas.openxmlformats.org/officeDocument/2006/relationships/diagramData" Target="../diagrams/data1.xml"/><Relationship Id="rId9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406509" y="2996952"/>
            <a:ext cx="4717032" cy="2448272"/>
          </a:xfrm>
        </p:spPr>
        <p:txBody>
          <a:bodyPr>
            <a:normAutofit fontScale="32500" lnSpcReduction="20000"/>
          </a:bodyPr>
          <a:lstStyle/>
          <a:p>
            <a:r>
              <a:rPr lang="ru-RU" sz="6200" dirty="0" err="1"/>
              <a:t>Войнова</a:t>
            </a:r>
            <a:r>
              <a:rPr lang="ru-RU" sz="6200" dirty="0"/>
              <a:t> Татьяна Олеговна</a:t>
            </a:r>
          </a:p>
          <a:p>
            <a:r>
              <a:rPr lang="ru-RU" sz="6200" dirty="0"/>
              <a:t>учитель математики </a:t>
            </a:r>
          </a:p>
          <a:p>
            <a:r>
              <a:rPr lang="ru-RU" sz="6200" dirty="0"/>
              <a:t>Государственное бюджетное </a:t>
            </a:r>
            <a:endParaRPr lang="ru-RU" sz="6200" dirty="0" smtClean="0"/>
          </a:p>
          <a:p>
            <a:r>
              <a:rPr lang="ru-RU" sz="6200" dirty="0" smtClean="0"/>
              <a:t>образовательное </a:t>
            </a:r>
            <a:r>
              <a:rPr lang="ru-RU" sz="6200" dirty="0"/>
              <a:t>учреждение</a:t>
            </a:r>
          </a:p>
          <a:p>
            <a:r>
              <a:rPr lang="ru-RU" sz="6200" dirty="0"/>
              <a:t>лицей 1533 </a:t>
            </a:r>
            <a:endParaRPr lang="ru-RU" sz="6200" dirty="0" smtClean="0"/>
          </a:p>
          <a:p>
            <a:r>
              <a:rPr lang="ru-RU" sz="6200" dirty="0" smtClean="0"/>
              <a:t>(</a:t>
            </a:r>
            <a:r>
              <a:rPr lang="ru-RU" sz="6200" dirty="0"/>
              <a:t>информационных технологий)</a:t>
            </a:r>
          </a:p>
          <a:p>
            <a:r>
              <a:rPr lang="ru-RU" sz="6200" dirty="0"/>
              <a:t>г. Москва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03781" y="1268760"/>
            <a:ext cx="7772400" cy="16459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00B0F0"/>
                </a:solidFill>
                <a:effectLst/>
                <a:latin typeface="Times New Roman"/>
                <a:ea typeface="Calibri"/>
                <a:cs typeface="Times New Roman"/>
              </a:rPr>
              <a:t>Из опыта руководства проектно-исследовательской деятельностью учащихся</a:t>
            </a:r>
            <a:r>
              <a:rPr lang="ru-RU" sz="36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6021288"/>
            <a:ext cx="7920604" cy="4589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277" y="28707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Всероссийская научно-методическая  конференция 10 ноября 2013 - 30 января 2014</a:t>
            </a:r>
          </a:p>
          <a:p>
            <a:pPr algn="ctr"/>
            <a:r>
              <a:rPr lang="ru-RU" sz="1400" dirty="0"/>
              <a:t>"Педагогическая технология и мастерство учителя"</a:t>
            </a:r>
          </a:p>
        </p:txBody>
      </p:sp>
    </p:spTree>
    <p:extLst>
      <p:ext uri="{BB962C8B-B14F-4D97-AF65-F5344CB8AC3E}">
        <p14:creationId xmlns:p14="http://schemas.microsoft.com/office/powerpoint/2010/main" val="2315665621"/>
      </p:ext>
    </p:extLst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Орграф       и     </a:t>
            </a:r>
            <a:r>
              <a:rPr lang="ru-RU" dirty="0" err="1" smtClean="0"/>
              <a:t>Мультиграф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250px-Directed.svg.png"/>
          <p:cNvPicPr>
            <a:picLocks noGrp="1" noChangeAspect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>
            <a:off x="827584" y="1484784"/>
            <a:ext cx="2520280" cy="2268252"/>
          </a:xfrm>
        </p:spPr>
      </p:pic>
      <p:sp>
        <p:nvSpPr>
          <p:cNvPr id="8" name="Прямоугольник 7"/>
          <p:cNvSpPr/>
          <p:nvPr/>
        </p:nvSpPr>
        <p:spPr>
          <a:xfrm>
            <a:off x="4572000" y="4509120"/>
            <a:ext cx="46805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Мультиграфы</a:t>
            </a:r>
            <a:r>
              <a:rPr lang="ru-RU" dirty="0" smtClean="0"/>
              <a:t> — это граф, в котором могут быть петли (т. е. некоторая вершина соединена сама с собой ребром) или некоторые пары вершины могут быть соединены между собой несколькими ребрами. </a:t>
            </a:r>
            <a:endParaRPr lang="ru-RU" dirty="0"/>
          </a:p>
        </p:txBody>
      </p:sp>
      <p:pic>
        <p:nvPicPr>
          <p:cNvPr id="2050" name="Рисунок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1484784"/>
            <a:ext cx="3810198" cy="2818109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79512" y="3789040"/>
            <a:ext cx="41764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Граф называется </a:t>
            </a:r>
            <a:r>
              <a:rPr lang="ru-RU" b="1" dirty="0" smtClean="0"/>
              <a:t>ориентированным</a:t>
            </a:r>
            <a:r>
              <a:rPr lang="ru-RU" dirty="0" smtClean="0"/>
              <a:t> (или орграфом), если ребра имеют направление. Это означает, что в орграфе некоторая вершина может быть соединена с другой вершиной, а обратного соединения нет. Дуги, имеющие направление в орграфе чаще всего изображаются стрелками.</a:t>
            </a:r>
            <a:endParaRPr lang="ru-RU" dirty="0"/>
          </a:p>
        </p:txBody>
      </p:sp>
      <p:sp>
        <p:nvSpPr>
          <p:cNvPr id="40" name="Полилиния 39"/>
          <p:cNvSpPr/>
          <p:nvPr/>
        </p:nvSpPr>
        <p:spPr>
          <a:xfrm>
            <a:off x="3419872" y="1700807"/>
            <a:ext cx="2016224" cy="5037244"/>
          </a:xfrm>
          <a:custGeom>
            <a:avLst/>
            <a:gdLst>
              <a:gd name="connsiteX0" fmla="*/ 505326 w 697831"/>
              <a:gd name="connsiteY0" fmla="*/ 0 h 4993907"/>
              <a:gd name="connsiteX1" fmla="*/ 24063 w 697831"/>
              <a:gd name="connsiteY1" fmla="*/ 1645920 h 4993907"/>
              <a:gd name="connsiteX2" fmla="*/ 649705 w 697831"/>
              <a:gd name="connsiteY2" fmla="*/ 2820202 h 4993907"/>
              <a:gd name="connsiteX3" fmla="*/ 303196 w 697831"/>
              <a:gd name="connsiteY3" fmla="*/ 3744227 h 4993907"/>
              <a:gd name="connsiteX4" fmla="*/ 678581 w 697831"/>
              <a:gd name="connsiteY4" fmla="*/ 4831882 h 4993907"/>
              <a:gd name="connsiteX5" fmla="*/ 187693 w 697831"/>
              <a:gd name="connsiteY5" fmla="*/ 4456497 h 4993907"/>
              <a:gd name="connsiteX6" fmla="*/ 322446 w 697831"/>
              <a:gd name="connsiteY6" fmla="*/ 4918509 h 4993907"/>
              <a:gd name="connsiteX7" fmla="*/ 332072 w 697831"/>
              <a:gd name="connsiteY7" fmla="*/ 4908884 h 4993907"/>
              <a:gd name="connsiteX0" fmla="*/ 505326 w 697831"/>
              <a:gd name="connsiteY0" fmla="*/ 0 h 5102127"/>
              <a:gd name="connsiteX1" fmla="*/ 24063 w 697831"/>
              <a:gd name="connsiteY1" fmla="*/ 1645920 h 5102127"/>
              <a:gd name="connsiteX2" fmla="*/ 649705 w 697831"/>
              <a:gd name="connsiteY2" fmla="*/ 2820202 h 5102127"/>
              <a:gd name="connsiteX3" fmla="*/ 303196 w 697831"/>
              <a:gd name="connsiteY3" fmla="*/ 3744227 h 5102127"/>
              <a:gd name="connsiteX4" fmla="*/ 678581 w 697831"/>
              <a:gd name="connsiteY4" fmla="*/ 4831882 h 5102127"/>
              <a:gd name="connsiteX5" fmla="*/ 187693 w 697831"/>
              <a:gd name="connsiteY5" fmla="*/ 4456497 h 5102127"/>
              <a:gd name="connsiteX6" fmla="*/ 322446 w 697831"/>
              <a:gd name="connsiteY6" fmla="*/ 4918509 h 5102127"/>
              <a:gd name="connsiteX7" fmla="*/ 627265 w 697831"/>
              <a:gd name="connsiteY7" fmla="*/ 5059616 h 5102127"/>
              <a:gd name="connsiteX0" fmla="*/ 505326 w 696227"/>
              <a:gd name="connsiteY0" fmla="*/ 0 h 5102127"/>
              <a:gd name="connsiteX1" fmla="*/ 24063 w 696227"/>
              <a:gd name="connsiteY1" fmla="*/ 1645920 h 5102127"/>
              <a:gd name="connsiteX2" fmla="*/ 649705 w 696227"/>
              <a:gd name="connsiteY2" fmla="*/ 2820202 h 5102127"/>
              <a:gd name="connsiteX3" fmla="*/ 303196 w 696227"/>
              <a:gd name="connsiteY3" fmla="*/ 3744227 h 5102127"/>
              <a:gd name="connsiteX4" fmla="*/ 678581 w 696227"/>
              <a:gd name="connsiteY4" fmla="*/ 4831882 h 5102127"/>
              <a:gd name="connsiteX5" fmla="*/ 322446 w 696227"/>
              <a:gd name="connsiteY5" fmla="*/ 4918509 h 5102127"/>
              <a:gd name="connsiteX6" fmla="*/ 627265 w 696227"/>
              <a:gd name="connsiteY6" fmla="*/ 5059616 h 5102127"/>
              <a:gd name="connsiteX0" fmla="*/ 795422 w 986323"/>
              <a:gd name="connsiteY0" fmla="*/ 0 h 5102127"/>
              <a:gd name="connsiteX1" fmla="*/ 314159 w 986323"/>
              <a:gd name="connsiteY1" fmla="*/ 1645920 h 5102127"/>
              <a:gd name="connsiteX2" fmla="*/ 939801 w 986323"/>
              <a:gd name="connsiteY2" fmla="*/ 2820202 h 5102127"/>
              <a:gd name="connsiteX3" fmla="*/ 593292 w 986323"/>
              <a:gd name="connsiteY3" fmla="*/ 3744227 h 5102127"/>
              <a:gd name="connsiteX4" fmla="*/ 968677 w 986323"/>
              <a:gd name="connsiteY4" fmla="*/ 4831882 h 5102127"/>
              <a:gd name="connsiteX5" fmla="*/ 612542 w 986323"/>
              <a:gd name="connsiteY5" fmla="*/ 4918509 h 5102127"/>
              <a:gd name="connsiteX6" fmla="*/ 0 w 986323"/>
              <a:gd name="connsiteY6" fmla="*/ 5059616 h 5102127"/>
              <a:gd name="connsiteX0" fmla="*/ 795422 w 1625721"/>
              <a:gd name="connsiteY0" fmla="*/ 0 h 5160136"/>
              <a:gd name="connsiteX1" fmla="*/ 314159 w 1625721"/>
              <a:gd name="connsiteY1" fmla="*/ 1645920 h 5160136"/>
              <a:gd name="connsiteX2" fmla="*/ 939801 w 1625721"/>
              <a:gd name="connsiteY2" fmla="*/ 2820202 h 5160136"/>
              <a:gd name="connsiteX3" fmla="*/ 593292 w 1625721"/>
              <a:gd name="connsiteY3" fmla="*/ 3744227 h 5160136"/>
              <a:gd name="connsiteX4" fmla="*/ 968677 w 1625721"/>
              <a:gd name="connsiteY4" fmla="*/ 4831882 h 5160136"/>
              <a:gd name="connsiteX5" fmla="*/ 1552459 w 1625721"/>
              <a:gd name="connsiteY5" fmla="*/ 5059616 h 5160136"/>
              <a:gd name="connsiteX6" fmla="*/ 0 w 1625721"/>
              <a:gd name="connsiteY6" fmla="*/ 5059616 h 5160136"/>
              <a:gd name="connsiteX0" fmla="*/ 2771279 w 3601578"/>
              <a:gd name="connsiteY0" fmla="*/ 0 h 5160136"/>
              <a:gd name="connsiteX1" fmla="*/ 2290016 w 3601578"/>
              <a:gd name="connsiteY1" fmla="*/ 1645920 h 5160136"/>
              <a:gd name="connsiteX2" fmla="*/ 2915658 w 3601578"/>
              <a:gd name="connsiteY2" fmla="*/ 2820202 h 5160136"/>
              <a:gd name="connsiteX3" fmla="*/ 2569149 w 3601578"/>
              <a:gd name="connsiteY3" fmla="*/ 3744227 h 5160136"/>
              <a:gd name="connsiteX4" fmla="*/ 2944534 w 3601578"/>
              <a:gd name="connsiteY4" fmla="*/ 4831882 h 5160136"/>
              <a:gd name="connsiteX5" fmla="*/ 3528316 w 3601578"/>
              <a:gd name="connsiteY5" fmla="*/ 5059616 h 5160136"/>
              <a:gd name="connsiteX6" fmla="*/ 0 w 3601578"/>
              <a:gd name="connsiteY6" fmla="*/ 4796778 h 5160136"/>
              <a:gd name="connsiteX0" fmla="*/ 3124111 w 3954410"/>
              <a:gd name="connsiteY0" fmla="*/ 0 h 5160136"/>
              <a:gd name="connsiteX1" fmla="*/ 2642848 w 3954410"/>
              <a:gd name="connsiteY1" fmla="*/ 1645920 h 5160136"/>
              <a:gd name="connsiteX2" fmla="*/ 3268490 w 3954410"/>
              <a:gd name="connsiteY2" fmla="*/ 2820202 h 5160136"/>
              <a:gd name="connsiteX3" fmla="*/ 2921981 w 3954410"/>
              <a:gd name="connsiteY3" fmla="*/ 3744227 h 5160136"/>
              <a:gd name="connsiteX4" fmla="*/ 3297366 w 3954410"/>
              <a:gd name="connsiteY4" fmla="*/ 4831882 h 5160136"/>
              <a:gd name="connsiteX5" fmla="*/ 3881148 w 3954410"/>
              <a:gd name="connsiteY5" fmla="*/ 5059616 h 5160136"/>
              <a:gd name="connsiteX6" fmla="*/ 0 w 3954410"/>
              <a:gd name="connsiteY6" fmla="*/ 4993906 h 5160136"/>
              <a:gd name="connsiteX0" fmla="*/ 3124111 w 7623859"/>
              <a:gd name="connsiteY0" fmla="*/ 0 h 5036417"/>
              <a:gd name="connsiteX1" fmla="*/ 2642848 w 7623859"/>
              <a:gd name="connsiteY1" fmla="*/ 1645920 h 5036417"/>
              <a:gd name="connsiteX2" fmla="*/ 3268490 w 7623859"/>
              <a:gd name="connsiteY2" fmla="*/ 2820202 h 5036417"/>
              <a:gd name="connsiteX3" fmla="*/ 2921981 w 7623859"/>
              <a:gd name="connsiteY3" fmla="*/ 3744227 h 5036417"/>
              <a:gd name="connsiteX4" fmla="*/ 3297366 w 7623859"/>
              <a:gd name="connsiteY4" fmla="*/ 4831882 h 5036417"/>
              <a:gd name="connsiteX5" fmla="*/ 7550597 w 7623859"/>
              <a:gd name="connsiteY5" fmla="*/ 4928197 h 5036417"/>
              <a:gd name="connsiteX6" fmla="*/ 0 w 7623859"/>
              <a:gd name="connsiteY6" fmla="*/ 4993906 h 5036417"/>
              <a:gd name="connsiteX0" fmla="*/ 4041473 w 8541221"/>
              <a:gd name="connsiteY0" fmla="*/ 0 h 5036417"/>
              <a:gd name="connsiteX1" fmla="*/ 3560210 w 8541221"/>
              <a:gd name="connsiteY1" fmla="*/ 1645920 h 5036417"/>
              <a:gd name="connsiteX2" fmla="*/ 4185852 w 8541221"/>
              <a:gd name="connsiteY2" fmla="*/ 2820202 h 5036417"/>
              <a:gd name="connsiteX3" fmla="*/ 3839343 w 8541221"/>
              <a:gd name="connsiteY3" fmla="*/ 3744227 h 5036417"/>
              <a:gd name="connsiteX4" fmla="*/ 4214728 w 8541221"/>
              <a:gd name="connsiteY4" fmla="*/ 4831882 h 5036417"/>
              <a:gd name="connsiteX5" fmla="*/ 8467959 w 8541221"/>
              <a:gd name="connsiteY5" fmla="*/ 4928197 h 5036417"/>
              <a:gd name="connsiteX6" fmla="*/ 0 w 8541221"/>
              <a:gd name="connsiteY6" fmla="*/ 4993906 h 5036417"/>
              <a:gd name="connsiteX0" fmla="*/ 598181 w 5033220"/>
              <a:gd name="connsiteY0" fmla="*/ 0 h 5029210"/>
              <a:gd name="connsiteX1" fmla="*/ 116918 w 5033220"/>
              <a:gd name="connsiteY1" fmla="*/ 1645920 h 5029210"/>
              <a:gd name="connsiteX2" fmla="*/ 742560 w 5033220"/>
              <a:gd name="connsiteY2" fmla="*/ 2820202 h 5029210"/>
              <a:gd name="connsiteX3" fmla="*/ 396051 w 5033220"/>
              <a:gd name="connsiteY3" fmla="*/ 3744227 h 5029210"/>
              <a:gd name="connsiteX4" fmla="*/ 771436 w 5033220"/>
              <a:gd name="connsiteY4" fmla="*/ 4831882 h 5029210"/>
              <a:gd name="connsiteX5" fmla="*/ 5024667 w 5033220"/>
              <a:gd name="connsiteY5" fmla="*/ 4928197 h 5029210"/>
              <a:gd name="connsiteX0" fmla="*/ 598181 w 789082"/>
              <a:gd name="connsiteY0" fmla="*/ 0 h 4831882"/>
              <a:gd name="connsiteX1" fmla="*/ 116918 w 789082"/>
              <a:gd name="connsiteY1" fmla="*/ 1645920 h 4831882"/>
              <a:gd name="connsiteX2" fmla="*/ 742560 w 789082"/>
              <a:gd name="connsiteY2" fmla="*/ 2820202 h 4831882"/>
              <a:gd name="connsiteX3" fmla="*/ 396051 w 789082"/>
              <a:gd name="connsiteY3" fmla="*/ 3744227 h 4831882"/>
              <a:gd name="connsiteX4" fmla="*/ 771436 w 789082"/>
              <a:gd name="connsiteY4" fmla="*/ 4831882 h 4831882"/>
              <a:gd name="connsiteX0" fmla="*/ 505326 w 909531"/>
              <a:gd name="connsiteY0" fmla="*/ 0 h 4928197"/>
              <a:gd name="connsiteX1" fmla="*/ 24063 w 909531"/>
              <a:gd name="connsiteY1" fmla="*/ 1645920 h 4928197"/>
              <a:gd name="connsiteX2" fmla="*/ 649705 w 909531"/>
              <a:gd name="connsiteY2" fmla="*/ 2820202 h 4928197"/>
              <a:gd name="connsiteX3" fmla="*/ 303196 w 909531"/>
              <a:gd name="connsiteY3" fmla="*/ 3744227 h 4928197"/>
              <a:gd name="connsiteX4" fmla="*/ 909531 w 909531"/>
              <a:gd name="connsiteY4" fmla="*/ 4928197 h 4928197"/>
              <a:gd name="connsiteX0" fmla="*/ 675034 w 1079239"/>
              <a:gd name="connsiteY0" fmla="*/ 0 h 4928197"/>
              <a:gd name="connsiteX1" fmla="*/ 193771 w 1079239"/>
              <a:gd name="connsiteY1" fmla="*/ 1645920 h 4928197"/>
              <a:gd name="connsiteX2" fmla="*/ 819413 w 1079239"/>
              <a:gd name="connsiteY2" fmla="*/ 2820202 h 4928197"/>
              <a:gd name="connsiteX3" fmla="*/ 472904 w 1079239"/>
              <a:gd name="connsiteY3" fmla="*/ 3744227 h 4928197"/>
              <a:gd name="connsiteX4" fmla="*/ 1079239 w 1079239"/>
              <a:gd name="connsiteY4" fmla="*/ 4928197 h 4928197"/>
              <a:gd name="connsiteX0" fmla="*/ 675034 w 1079239"/>
              <a:gd name="connsiteY0" fmla="*/ 0 h 4928197"/>
              <a:gd name="connsiteX1" fmla="*/ 193771 w 1079239"/>
              <a:gd name="connsiteY1" fmla="*/ 1645920 h 4928197"/>
              <a:gd name="connsiteX2" fmla="*/ 819413 w 1079239"/>
              <a:gd name="connsiteY2" fmla="*/ 2820202 h 4928197"/>
              <a:gd name="connsiteX3" fmla="*/ 726407 w 1079239"/>
              <a:gd name="connsiteY3" fmla="*/ 3811139 h 4928197"/>
              <a:gd name="connsiteX4" fmla="*/ 1079239 w 1079239"/>
              <a:gd name="connsiteY4" fmla="*/ 4928197 h 4928197"/>
              <a:gd name="connsiteX0" fmla="*/ 690295 w 1094500"/>
              <a:gd name="connsiteY0" fmla="*/ 0 h 4928197"/>
              <a:gd name="connsiteX1" fmla="*/ 209032 w 1094500"/>
              <a:gd name="connsiteY1" fmla="*/ 1645920 h 4928197"/>
              <a:gd name="connsiteX2" fmla="*/ 834674 w 1094500"/>
              <a:gd name="connsiteY2" fmla="*/ 2820202 h 4928197"/>
              <a:gd name="connsiteX3" fmla="*/ 741668 w 1094500"/>
              <a:gd name="connsiteY3" fmla="*/ 3811139 h 4928197"/>
              <a:gd name="connsiteX4" fmla="*/ 1094500 w 1094500"/>
              <a:gd name="connsiteY4" fmla="*/ 4928197 h 4928197"/>
              <a:gd name="connsiteX0" fmla="*/ 675034 w 1079239"/>
              <a:gd name="connsiteY0" fmla="*/ 0 h 4928197"/>
              <a:gd name="connsiteX1" fmla="*/ 193771 w 1079239"/>
              <a:gd name="connsiteY1" fmla="*/ 1645920 h 4928197"/>
              <a:gd name="connsiteX2" fmla="*/ 819413 w 1079239"/>
              <a:gd name="connsiteY2" fmla="*/ 2820202 h 4928197"/>
              <a:gd name="connsiteX3" fmla="*/ 796975 w 1079239"/>
              <a:gd name="connsiteY3" fmla="*/ 3876848 h 4928197"/>
              <a:gd name="connsiteX4" fmla="*/ 1079239 w 1079239"/>
              <a:gd name="connsiteY4" fmla="*/ 4928197 h 4928197"/>
              <a:gd name="connsiteX0" fmla="*/ 760861 w 1165066"/>
              <a:gd name="connsiteY0" fmla="*/ 0 h 4928197"/>
              <a:gd name="connsiteX1" fmla="*/ 279598 w 1165066"/>
              <a:gd name="connsiteY1" fmla="*/ 1645920 h 4928197"/>
              <a:gd name="connsiteX2" fmla="*/ 905240 w 1165066"/>
              <a:gd name="connsiteY2" fmla="*/ 2820202 h 4928197"/>
              <a:gd name="connsiteX3" fmla="*/ 741668 w 1165066"/>
              <a:gd name="connsiteY3" fmla="*/ 3876848 h 4928197"/>
              <a:gd name="connsiteX4" fmla="*/ 1165066 w 1165066"/>
              <a:gd name="connsiteY4" fmla="*/ 4928197 h 4928197"/>
              <a:gd name="connsiteX0" fmla="*/ 760861 w 1165066"/>
              <a:gd name="connsiteY0" fmla="*/ 0 h 4928197"/>
              <a:gd name="connsiteX1" fmla="*/ 741668 w 1165066"/>
              <a:gd name="connsiteY1" fmla="*/ 1708442 h 4928197"/>
              <a:gd name="connsiteX2" fmla="*/ 905240 w 1165066"/>
              <a:gd name="connsiteY2" fmla="*/ 2820202 h 4928197"/>
              <a:gd name="connsiteX3" fmla="*/ 741668 w 1165066"/>
              <a:gd name="connsiteY3" fmla="*/ 3876848 h 4928197"/>
              <a:gd name="connsiteX4" fmla="*/ 1165066 w 1165066"/>
              <a:gd name="connsiteY4" fmla="*/ 4928197 h 4928197"/>
              <a:gd name="connsiteX0" fmla="*/ 1152115 w 1556320"/>
              <a:gd name="connsiteY0" fmla="*/ 0 h 4928197"/>
              <a:gd name="connsiteX1" fmla="*/ 1132922 w 1556320"/>
              <a:gd name="connsiteY1" fmla="*/ 1708442 h 4928197"/>
              <a:gd name="connsiteX2" fmla="*/ 1296494 w 1556320"/>
              <a:gd name="connsiteY2" fmla="*/ 2820202 h 4928197"/>
              <a:gd name="connsiteX3" fmla="*/ 1132922 w 1556320"/>
              <a:gd name="connsiteY3" fmla="*/ 3876848 h 4928197"/>
              <a:gd name="connsiteX4" fmla="*/ 1556320 w 1556320"/>
              <a:gd name="connsiteY4" fmla="*/ 4928197 h 4928197"/>
              <a:gd name="connsiteX0" fmla="*/ 1716645 w 2120850"/>
              <a:gd name="connsiteY0" fmla="*/ 0 h 4928197"/>
              <a:gd name="connsiteX1" fmla="*/ 1132922 w 2120850"/>
              <a:gd name="connsiteY1" fmla="*/ 2036988 h 4928197"/>
              <a:gd name="connsiteX2" fmla="*/ 1861024 w 2120850"/>
              <a:gd name="connsiteY2" fmla="*/ 2820202 h 4928197"/>
              <a:gd name="connsiteX3" fmla="*/ 1697452 w 2120850"/>
              <a:gd name="connsiteY3" fmla="*/ 3876848 h 4928197"/>
              <a:gd name="connsiteX4" fmla="*/ 2120850 w 2120850"/>
              <a:gd name="connsiteY4" fmla="*/ 4928197 h 4928197"/>
              <a:gd name="connsiteX0" fmla="*/ 940415 w 1344620"/>
              <a:gd name="connsiteY0" fmla="*/ 0 h 4928197"/>
              <a:gd name="connsiteX1" fmla="*/ 1132922 w 1344620"/>
              <a:gd name="connsiteY1" fmla="*/ 1839860 h 4928197"/>
              <a:gd name="connsiteX2" fmla="*/ 1084794 w 1344620"/>
              <a:gd name="connsiteY2" fmla="*/ 2820202 h 4928197"/>
              <a:gd name="connsiteX3" fmla="*/ 921222 w 1344620"/>
              <a:gd name="connsiteY3" fmla="*/ 3876848 h 4928197"/>
              <a:gd name="connsiteX4" fmla="*/ 1344620 w 1344620"/>
              <a:gd name="connsiteY4" fmla="*/ 4928197 h 4928197"/>
              <a:gd name="connsiteX0" fmla="*/ 940415 w 1963647"/>
              <a:gd name="connsiteY0" fmla="*/ 0 h 4928197"/>
              <a:gd name="connsiteX1" fmla="*/ 1132922 w 1963647"/>
              <a:gd name="connsiteY1" fmla="*/ 1839860 h 4928197"/>
              <a:gd name="connsiteX2" fmla="*/ 1084794 w 1963647"/>
              <a:gd name="connsiteY2" fmla="*/ 2820202 h 4928197"/>
              <a:gd name="connsiteX3" fmla="*/ 921222 w 1963647"/>
              <a:gd name="connsiteY3" fmla="*/ 3876848 h 4928197"/>
              <a:gd name="connsiteX4" fmla="*/ 1344620 w 1963647"/>
              <a:gd name="connsiteY4" fmla="*/ 4928197 h 4928197"/>
              <a:gd name="connsiteX0" fmla="*/ 1222680 w 1963647"/>
              <a:gd name="connsiteY0" fmla="*/ 0 h 4928197"/>
              <a:gd name="connsiteX1" fmla="*/ 1132922 w 1963647"/>
              <a:gd name="connsiteY1" fmla="*/ 1905570 h 4928197"/>
              <a:gd name="connsiteX2" fmla="*/ 1367059 w 1963647"/>
              <a:gd name="connsiteY2" fmla="*/ 2820202 h 4928197"/>
              <a:gd name="connsiteX3" fmla="*/ 1203487 w 1963647"/>
              <a:gd name="connsiteY3" fmla="*/ 3876848 h 4928197"/>
              <a:gd name="connsiteX4" fmla="*/ 1626885 w 1963647"/>
              <a:gd name="connsiteY4" fmla="*/ 4928197 h 4928197"/>
              <a:gd name="connsiteX0" fmla="*/ 1222680 w 1963647"/>
              <a:gd name="connsiteY0" fmla="*/ 0 h 4928197"/>
              <a:gd name="connsiteX1" fmla="*/ 1132922 w 1963647"/>
              <a:gd name="connsiteY1" fmla="*/ 1905570 h 4928197"/>
              <a:gd name="connsiteX2" fmla="*/ 917363 w 1963647"/>
              <a:gd name="connsiteY2" fmla="*/ 2825500 h 4928197"/>
              <a:gd name="connsiteX3" fmla="*/ 1203487 w 1963647"/>
              <a:gd name="connsiteY3" fmla="*/ 3876848 h 4928197"/>
              <a:gd name="connsiteX4" fmla="*/ 1626885 w 1963647"/>
              <a:gd name="connsiteY4" fmla="*/ 4928197 h 4928197"/>
              <a:gd name="connsiteX0" fmla="*/ 1222680 w 1963647"/>
              <a:gd name="connsiteY0" fmla="*/ 0 h 4928197"/>
              <a:gd name="connsiteX1" fmla="*/ 1132922 w 1963647"/>
              <a:gd name="connsiteY1" fmla="*/ 1905570 h 4928197"/>
              <a:gd name="connsiteX2" fmla="*/ 917363 w 1963647"/>
              <a:gd name="connsiteY2" fmla="*/ 2825500 h 4928197"/>
              <a:gd name="connsiteX3" fmla="*/ 1203487 w 1963647"/>
              <a:gd name="connsiteY3" fmla="*/ 3876848 h 4928197"/>
              <a:gd name="connsiteX4" fmla="*/ 1626885 w 1963647"/>
              <a:gd name="connsiteY4" fmla="*/ 4928197 h 4928197"/>
              <a:gd name="connsiteX0" fmla="*/ 1222680 w 1963647"/>
              <a:gd name="connsiteY0" fmla="*/ 0 h 4928197"/>
              <a:gd name="connsiteX1" fmla="*/ 1132922 w 1963647"/>
              <a:gd name="connsiteY1" fmla="*/ 1905570 h 4928197"/>
              <a:gd name="connsiteX2" fmla="*/ 705664 w 1963647"/>
              <a:gd name="connsiteY2" fmla="*/ 2759790 h 4928197"/>
              <a:gd name="connsiteX3" fmla="*/ 1203487 w 1963647"/>
              <a:gd name="connsiteY3" fmla="*/ 3876848 h 4928197"/>
              <a:gd name="connsiteX4" fmla="*/ 1626885 w 1963647"/>
              <a:gd name="connsiteY4" fmla="*/ 4928197 h 4928197"/>
              <a:gd name="connsiteX0" fmla="*/ 1222680 w 1963647"/>
              <a:gd name="connsiteY0" fmla="*/ 0 h 4928197"/>
              <a:gd name="connsiteX1" fmla="*/ 1132922 w 1963647"/>
              <a:gd name="connsiteY1" fmla="*/ 1905570 h 4928197"/>
              <a:gd name="connsiteX2" fmla="*/ 705664 w 1963647"/>
              <a:gd name="connsiteY2" fmla="*/ 2759790 h 4928197"/>
              <a:gd name="connsiteX3" fmla="*/ 1203487 w 1963647"/>
              <a:gd name="connsiteY3" fmla="*/ 3876848 h 4928197"/>
              <a:gd name="connsiteX4" fmla="*/ 1626885 w 1963647"/>
              <a:gd name="connsiteY4" fmla="*/ 4928197 h 4928197"/>
              <a:gd name="connsiteX0" fmla="*/ 1222680 w 1963647"/>
              <a:gd name="connsiteY0" fmla="*/ 0 h 4928197"/>
              <a:gd name="connsiteX1" fmla="*/ 1132922 w 1963647"/>
              <a:gd name="connsiteY1" fmla="*/ 1905570 h 4928197"/>
              <a:gd name="connsiteX2" fmla="*/ 776230 w 1963647"/>
              <a:gd name="connsiteY2" fmla="*/ 2891209 h 4928197"/>
              <a:gd name="connsiteX3" fmla="*/ 1203487 w 1963647"/>
              <a:gd name="connsiteY3" fmla="*/ 3876848 h 4928197"/>
              <a:gd name="connsiteX4" fmla="*/ 1626885 w 1963647"/>
              <a:gd name="connsiteY4" fmla="*/ 4928197 h 4928197"/>
              <a:gd name="connsiteX0" fmla="*/ 836817 w 1577784"/>
              <a:gd name="connsiteY0" fmla="*/ 0 h 4928197"/>
              <a:gd name="connsiteX1" fmla="*/ 1096031 w 1577784"/>
              <a:gd name="connsiteY1" fmla="*/ 788512 h 4928197"/>
              <a:gd name="connsiteX2" fmla="*/ 747059 w 1577784"/>
              <a:gd name="connsiteY2" fmla="*/ 1905570 h 4928197"/>
              <a:gd name="connsiteX3" fmla="*/ 390367 w 1577784"/>
              <a:gd name="connsiteY3" fmla="*/ 2891209 h 4928197"/>
              <a:gd name="connsiteX4" fmla="*/ 817624 w 1577784"/>
              <a:gd name="connsiteY4" fmla="*/ 3876848 h 4928197"/>
              <a:gd name="connsiteX5" fmla="*/ 1241022 w 1577784"/>
              <a:gd name="connsiteY5" fmla="*/ 4928197 h 4928197"/>
              <a:gd name="connsiteX0" fmla="*/ 836817 w 1577784"/>
              <a:gd name="connsiteY0" fmla="*/ 0 h 4928197"/>
              <a:gd name="connsiteX1" fmla="*/ 249234 w 1577784"/>
              <a:gd name="connsiteY1" fmla="*/ 788512 h 4928197"/>
              <a:gd name="connsiteX2" fmla="*/ 747059 w 1577784"/>
              <a:gd name="connsiteY2" fmla="*/ 1905570 h 4928197"/>
              <a:gd name="connsiteX3" fmla="*/ 390367 w 1577784"/>
              <a:gd name="connsiteY3" fmla="*/ 2891209 h 4928197"/>
              <a:gd name="connsiteX4" fmla="*/ 817624 w 1577784"/>
              <a:gd name="connsiteY4" fmla="*/ 3876848 h 4928197"/>
              <a:gd name="connsiteX5" fmla="*/ 1241022 w 1577784"/>
              <a:gd name="connsiteY5" fmla="*/ 4928197 h 4928197"/>
              <a:gd name="connsiteX0" fmla="*/ 1166597 w 1577784"/>
              <a:gd name="connsiteY0" fmla="*/ 0 h 4599651"/>
              <a:gd name="connsiteX1" fmla="*/ 249234 w 1577784"/>
              <a:gd name="connsiteY1" fmla="*/ 459966 h 4599651"/>
              <a:gd name="connsiteX2" fmla="*/ 747059 w 1577784"/>
              <a:gd name="connsiteY2" fmla="*/ 1577024 h 4599651"/>
              <a:gd name="connsiteX3" fmla="*/ 390367 w 1577784"/>
              <a:gd name="connsiteY3" fmla="*/ 2562663 h 4599651"/>
              <a:gd name="connsiteX4" fmla="*/ 817624 w 1577784"/>
              <a:gd name="connsiteY4" fmla="*/ 3548302 h 4599651"/>
              <a:gd name="connsiteX5" fmla="*/ 1241022 w 1577784"/>
              <a:gd name="connsiteY5" fmla="*/ 4599651 h 4599651"/>
              <a:gd name="connsiteX0" fmla="*/ 1004814 w 1416001"/>
              <a:gd name="connsiteY0" fmla="*/ 0 h 4599651"/>
              <a:gd name="connsiteX1" fmla="*/ 87451 w 1416001"/>
              <a:gd name="connsiteY1" fmla="*/ 459966 h 4599651"/>
              <a:gd name="connsiteX2" fmla="*/ 585276 w 1416001"/>
              <a:gd name="connsiteY2" fmla="*/ 1577024 h 4599651"/>
              <a:gd name="connsiteX3" fmla="*/ 228584 w 1416001"/>
              <a:gd name="connsiteY3" fmla="*/ 2562663 h 4599651"/>
              <a:gd name="connsiteX4" fmla="*/ 543881 w 1416001"/>
              <a:gd name="connsiteY4" fmla="*/ 3154046 h 4599651"/>
              <a:gd name="connsiteX5" fmla="*/ 655841 w 1416001"/>
              <a:gd name="connsiteY5" fmla="*/ 3548302 h 4599651"/>
              <a:gd name="connsiteX6" fmla="*/ 1079239 w 1416001"/>
              <a:gd name="connsiteY6" fmla="*/ 4599651 h 4599651"/>
              <a:gd name="connsiteX0" fmla="*/ 1004814 w 1416001"/>
              <a:gd name="connsiteY0" fmla="*/ 0 h 4599651"/>
              <a:gd name="connsiteX1" fmla="*/ 87451 w 1416001"/>
              <a:gd name="connsiteY1" fmla="*/ 459966 h 4599651"/>
              <a:gd name="connsiteX2" fmla="*/ 585276 w 1416001"/>
              <a:gd name="connsiteY2" fmla="*/ 1577024 h 4599651"/>
              <a:gd name="connsiteX3" fmla="*/ 473314 w 1416001"/>
              <a:gd name="connsiteY3" fmla="*/ 2628371 h 4599651"/>
              <a:gd name="connsiteX4" fmla="*/ 543881 w 1416001"/>
              <a:gd name="connsiteY4" fmla="*/ 3154046 h 4599651"/>
              <a:gd name="connsiteX5" fmla="*/ 655841 w 1416001"/>
              <a:gd name="connsiteY5" fmla="*/ 3548302 h 4599651"/>
              <a:gd name="connsiteX6" fmla="*/ 1079239 w 1416001"/>
              <a:gd name="connsiteY6" fmla="*/ 4599651 h 4599651"/>
              <a:gd name="connsiteX0" fmla="*/ 1004814 w 1079239"/>
              <a:gd name="connsiteY0" fmla="*/ 0 h 4599651"/>
              <a:gd name="connsiteX1" fmla="*/ 87451 w 1079239"/>
              <a:gd name="connsiteY1" fmla="*/ 459966 h 4599651"/>
              <a:gd name="connsiteX2" fmla="*/ 585276 w 1079239"/>
              <a:gd name="connsiteY2" fmla="*/ 1577024 h 4599651"/>
              <a:gd name="connsiteX3" fmla="*/ 543881 w 1079239"/>
              <a:gd name="connsiteY3" fmla="*/ 3154046 h 4599651"/>
              <a:gd name="connsiteX4" fmla="*/ 655841 w 1079239"/>
              <a:gd name="connsiteY4" fmla="*/ 3548302 h 4599651"/>
              <a:gd name="connsiteX5" fmla="*/ 1079239 w 1079239"/>
              <a:gd name="connsiteY5" fmla="*/ 4599651 h 4599651"/>
              <a:gd name="connsiteX0" fmla="*/ 1004814 w 1079239"/>
              <a:gd name="connsiteY0" fmla="*/ 0 h 4599651"/>
              <a:gd name="connsiteX1" fmla="*/ 87451 w 1079239"/>
              <a:gd name="connsiteY1" fmla="*/ 459966 h 4599651"/>
              <a:gd name="connsiteX2" fmla="*/ 585276 w 1079239"/>
              <a:gd name="connsiteY2" fmla="*/ 1577024 h 4599651"/>
              <a:gd name="connsiteX3" fmla="*/ 543881 w 1079239"/>
              <a:gd name="connsiteY3" fmla="*/ 2496953 h 4599651"/>
              <a:gd name="connsiteX4" fmla="*/ 655841 w 1079239"/>
              <a:gd name="connsiteY4" fmla="*/ 3548302 h 4599651"/>
              <a:gd name="connsiteX5" fmla="*/ 1079239 w 1079239"/>
              <a:gd name="connsiteY5" fmla="*/ 4599651 h 4599651"/>
              <a:gd name="connsiteX0" fmla="*/ 1004814 w 1079239"/>
              <a:gd name="connsiteY0" fmla="*/ 0 h 4599651"/>
              <a:gd name="connsiteX1" fmla="*/ 87451 w 1079239"/>
              <a:gd name="connsiteY1" fmla="*/ 459966 h 4599651"/>
              <a:gd name="connsiteX2" fmla="*/ 585276 w 1079239"/>
              <a:gd name="connsiteY2" fmla="*/ 1577024 h 4599651"/>
              <a:gd name="connsiteX3" fmla="*/ 261615 w 1079239"/>
              <a:gd name="connsiteY3" fmla="*/ 2562662 h 4599651"/>
              <a:gd name="connsiteX4" fmla="*/ 655841 w 1079239"/>
              <a:gd name="connsiteY4" fmla="*/ 3548302 h 4599651"/>
              <a:gd name="connsiteX5" fmla="*/ 1079239 w 1079239"/>
              <a:gd name="connsiteY5" fmla="*/ 4599651 h 4599651"/>
              <a:gd name="connsiteX0" fmla="*/ 1180493 w 1254918"/>
              <a:gd name="connsiteY0" fmla="*/ 0 h 4599651"/>
              <a:gd name="connsiteX1" fmla="*/ 263130 w 1254918"/>
              <a:gd name="connsiteY1" fmla="*/ 459966 h 4599651"/>
              <a:gd name="connsiteX2" fmla="*/ 760955 w 1254918"/>
              <a:gd name="connsiteY2" fmla="*/ 1577024 h 4599651"/>
              <a:gd name="connsiteX3" fmla="*/ 437294 w 1254918"/>
              <a:gd name="connsiteY3" fmla="*/ 2562662 h 4599651"/>
              <a:gd name="connsiteX4" fmla="*/ 831520 w 1254918"/>
              <a:gd name="connsiteY4" fmla="*/ 3548302 h 4599651"/>
              <a:gd name="connsiteX5" fmla="*/ 1254918 w 1254918"/>
              <a:gd name="connsiteY5" fmla="*/ 4599651 h 4599651"/>
              <a:gd name="connsiteX0" fmla="*/ 1180493 w 1254918"/>
              <a:gd name="connsiteY0" fmla="*/ 0 h 4599651"/>
              <a:gd name="connsiteX1" fmla="*/ 263130 w 1254918"/>
              <a:gd name="connsiteY1" fmla="*/ 459966 h 4599651"/>
              <a:gd name="connsiteX2" fmla="*/ 760955 w 1254918"/>
              <a:gd name="connsiteY2" fmla="*/ 1577024 h 4599651"/>
              <a:gd name="connsiteX3" fmla="*/ 437294 w 1254918"/>
              <a:gd name="connsiteY3" fmla="*/ 2562662 h 4599651"/>
              <a:gd name="connsiteX4" fmla="*/ 831520 w 1254918"/>
              <a:gd name="connsiteY4" fmla="*/ 3548302 h 4599651"/>
              <a:gd name="connsiteX5" fmla="*/ 1254918 w 1254918"/>
              <a:gd name="connsiteY5" fmla="*/ 4599651 h 4599651"/>
              <a:gd name="connsiteX0" fmla="*/ 1321625 w 1396050"/>
              <a:gd name="connsiteY0" fmla="*/ 0 h 4599651"/>
              <a:gd name="connsiteX1" fmla="*/ 404262 w 1396050"/>
              <a:gd name="connsiteY1" fmla="*/ 459966 h 4599651"/>
              <a:gd name="connsiteX2" fmla="*/ 902087 w 1396050"/>
              <a:gd name="connsiteY2" fmla="*/ 1577024 h 4599651"/>
              <a:gd name="connsiteX3" fmla="*/ 437294 w 1396050"/>
              <a:gd name="connsiteY3" fmla="*/ 2562662 h 4599651"/>
              <a:gd name="connsiteX4" fmla="*/ 972652 w 1396050"/>
              <a:gd name="connsiteY4" fmla="*/ 3548302 h 4599651"/>
              <a:gd name="connsiteX5" fmla="*/ 1396050 w 1396050"/>
              <a:gd name="connsiteY5" fmla="*/ 4599651 h 4599651"/>
              <a:gd name="connsiteX0" fmla="*/ 1321625 w 1396050"/>
              <a:gd name="connsiteY0" fmla="*/ 0 h 4599651"/>
              <a:gd name="connsiteX1" fmla="*/ 404262 w 1396050"/>
              <a:gd name="connsiteY1" fmla="*/ 459966 h 4599651"/>
              <a:gd name="connsiteX2" fmla="*/ 902087 w 1396050"/>
              <a:gd name="connsiteY2" fmla="*/ 1577024 h 4599651"/>
              <a:gd name="connsiteX3" fmla="*/ 437294 w 1396050"/>
              <a:gd name="connsiteY3" fmla="*/ 2562662 h 4599651"/>
              <a:gd name="connsiteX4" fmla="*/ 705664 w 1396050"/>
              <a:gd name="connsiteY4" fmla="*/ 3679720 h 4599651"/>
              <a:gd name="connsiteX5" fmla="*/ 1396050 w 1396050"/>
              <a:gd name="connsiteY5" fmla="*/ 4599651 h 4599651"/>
              <a:gd name="connsiteX0" fmla="*/ 1053255 w 1127680"/>
              <a:gd name="connsiteY0" fmla="*/ 0 h 4599651"/>
              <a:gd name="connsiteX1" fmla="*/ 135892 w 1127680"/>
              <a:gd name="connsiteY1" fmla="*/ 459966 h 4599651"/>
              <a:gd name="connsiteX2" fmla="*/ 633717 w 1127680"/>
              <a:gd name="connsiteY2" fmla="*/ 1577024 h 4599651"/>
              <a:gd name="connsiteX3" fmla="*/ 437294 w 1127680"/>
              <a:gd name="connsiteY3" fmla="*/ 2562662 h 4599651"/>
              <a:gd name="connsiteX4" fmla="*/ 437294 w 1127680"/>
              <a:gd name="connsiteY4" fmla="*/ 3679720 h 4599651"/>
              <a:gd name="connsiteX5" fmla="*/ 1127680 w 1127680"/>
              <a:gd name="connsiteY5" fmla="*/ 4599651 h 4599651"/>
              <a:gd name="connsiteX0" fmla="*/ 1053255 w 1127680"/>
              <a:gd name="connsiteY0" fmla="*/ 0 h 4599651"/>
              <a:gd name="connsiteX1" fmla="*/ 135892 w 1127680"/>
              <a:gd name="connsiteY1" fmla="*/ 459966 h 4599651"/>
              <a:gd name="connsiteX2" fmla="*/ 633717 w 1127680"/>
              <a:gd name="connsiteY2" fmla="*/ 1577024 h 4599651"/>
              <a:gd name="connsiteX3" fmla="*/ 437294 w 1127680"/>
              <a:gd name="connsiteY3" fmla="*/ 2562662 h 4599651"/>
              <a:gd name="connsiteX4" fmla="*/ 296161 w 1127680"/>
              <a:gd name="connsiteY4" fmla="*/ 3745429 h 4599651"/>
              <a:gd name="connsiteX5" fmla="*/ 1127680 w 1127680"/>
              <a:gd name="connsiteY5" fmla="*/ 4599651 h 4599651"/>
              <a:gd name="connsiteX0" fmla="*/ 1053255 w 1425224"/>
              <a:gd name="connsiteY0" fmla="*/ 0 h 4402522"/>
              <a:gd name="connsiteX1" fmla="*/ 135892 w 1425224"/>
              <a:gd name="connsiteY1" fmla="*/ 459966 h 4402522"/>
              <a:gd name="connsiteX2" fmla="*/ 633717 w 1425224"/>
              <a:gd name="connsiteY2" fmla="*/ 1577024 h 4402522"/>
              <a:gd name="connsiteX3" fmla="*/ 437294 w 1425224"/>
              <a:gd name="connsiteY3" fmla="*/ 2562662 h 4402522"/>
              <a:gd name="connsiteX4" fmla="*/ 296161 w 1425224"/>
              <a:gd name="connsiteY4" fmla="*/ 3745429 h 4402522"/>
              <a:gd name="connsiteX5" fmla="*/ 1425224 w 1425224"/>
              <a:gd name="connsiteY5" fmla="*/ 4402522 h 4402522"/>
              <a:gd name="connsiteX0" fmla="*/ 1053255 w 1425224"/>
              <a:gd name="connsiteY0" fmla="*/ 0 h 4662332"/>
              <a:gd name="connsiteX1" fmla="*/ 135892 w 1425224"/>
              <a:gd name="connsiteY1" fmla="*/ 459966 h 4662332"/>
              <a:gd name="connsiteX2" fmla="*/ 633717 w 1425224"/>
              <a:gd name="connsiteY2" fmla="*/ 1577024 h 4662332"/>
              <a:gd name="connsiteX3" fmla="*/ 437294 w 1425224"/>
              <a:gd name="connsiteY3" fmla="*/ 2562662 h 4662332"/>
              <a:gd name="connsiteX4" fmla="*/ 296161 w 1425224"/>
              <a:gd name="connsiteY4" fmla="*/ 3745429 h 4662332"/>
              <a:gd name="connsiteX5" fmla="*/ 1425224 w 1425224"/>
              <a:gd name="connsiteY5" fmla="*/ 4402522 h 4662332"/>
              <a:gd name="connsiteX0" fmla="*/ 698 w 1976558"/>
              <a:gd name="connsiteY0" fmla="*/ 0 h 4530913"/>
              <a:gd name="connsiteX1" fmla="*/ 687226 w 1976558"/>
              <a:gd name="connsiteY1" fmla="*/ 328547 h 4530913"/>
              <a:gd name="connsiteX2" fmla="*/ 1185051 w 1976558"/>
              <a:gd name="connsiteY2" fmla="*/ 1445605 h 4530913"/>
              <a:gd name="connsiteX3" fmla="*/ 988628 w 1976558"/>
              <a:gd name="connsiteY3" fmla="*/ 2431243 h 4530913"/>
              <a:gd name="connsiteX4" fmla="*/ 847495 w 1976558"/>
              <a:gd name="connsiteY4" fmla="*/ 3614010 h 4530913"/>
              <a:gd name="connsiteX5" fmla="*/ 1976558 w 1976558"/>
              <a:gd name="connsiteY5" fmla="*/ 4271103 h 4530913"/>
              <a:gd name="connsiteX0" fmla="*/ 698 w 1976558"/>
              <a:gd name="connsiteY0" fmla="*/ 0 h 4530913"/>
              <a:gd name="connsiteX1" fmla="*/ 687226 w 1976558"/>
              <a:gd name="connsiteY1" fmla="*/ 328547 h 4530913"/>
              <a:gd name="connsiteX2" fmla="*/ 1185051 w 1976558"/>
              <a:gd name="connsiteY2" fmla="*/ 1445605 h 4530913"/>
              <a:gd name="connsiteX3" fmla="*/ 1200327 w 1976558"/>
              <a:gd name="connsiteY3" fmla="*/ 2431243 h 4530913"/>
              <a:gd name="connsiteX4" fmla="*/ 847495 w 1976558"/>
              <a:gd name="connsiteY4" fmla="*/ 3614010 h 4530913"/>
              <a:gd name="connsiteX5" fmla="*/ 1976558 w 1976558"/>
              <a:gd name="connsiteY5" fmla="*/ 4271103 h 4530913"/>
              <a:gd name="connsiteX0" fmla="*/ 698 w 1976558"/>
              <a:gd name="connsiteY0" fmla="*/ 0 h 4530913"/>
              <a:gd name="connsiteX1" fmla="*/ 687226 w 1976558"/>
              <a:gd name="connsiteY1" fmla="*/ 328547 h 4530913"/>
              <a:gd name="connsiteX2" fmla="*/ 1482593 w 1976558"/>
              <a:gd name="connsiteY2" fmla="*/ 1577023 h 4530913"/>
              <a:gd name="connsiteX3" fmla="*/ 1200327 w 1976558"/>
              <a:gd name="connsiteY3" fmla="*/ 2431243 h 4530913"/>
              <a:gd name="connsiteX4" fmla="*/ 847495 w 1976558"/>
              <a:gd name="connsiteY4" fmla="*/ 3614010 h 4530913"/>
              <a:gd name="connsiteX5" fmla="*/ 1976558 w 1976558"/>
              <a:gd name="connsiteY5" fmla="*/ 4271103 h 4530913"/>
              <a:gd name="connsiteX0" fmla="*/ 698 w 1976558"/>
              <a:gd name="connsiteY0" fmla="*/ 0 h 4530913"/>
              <a:gd name="connsiteX1" fmla="*/ 687226 w 1976558"/>
              <a:gd name="connsiteY1" fmla="*/ 328547 h 4530913"/>
              <a:gd name="connsiteX2" fmla="*/ 1270894 w 1976558"/>
              <a:gd name="connsiteY2" fmla="*/ 788511 h 4530913"/>
              <a:gd name="connsiteX3" fmla="*/ 1200327 w 1976558"/>
              <a:gd name="connsiteY3" fmla="*/ 2431243 h 4530913"/>
              <a:gd name="connsiteX4" fmla="*/ 847495 w 1976558"/>
              <a:gd name="connsiteY4" fmla="*/ 3614010 h 4530913"/>
              <a:gd name="connsiteX5" fmla="*/ 1976558 w 1976558"/>
              <a:gd name="connsiteY5" fmla="*/ 4271103 h 4530913"/>
              <a:gd name="connsiteX0" fmla="*/ 0 w 1975860"/>
              <a:gd name="connsiteY0" fmla="*/ 0 h 4530913"/>
              <a:gd name="connsiteX1" fmla="*/ 1270196 w 1975860"/>
              <a:gd name="connsiteY1" fmla="*/ 788511 h 4530913"/>
              <a:gd name="connsiteX2" fmla="*/ 1199629 w 1975860"/>
              <a:gd name="connsiteY2" fmla="*/ 2431243 h 4530913"/>
              <a:gd name="connsiteX3" fmla="*/ 846797 w 1975860"/>
              <a:gd name="connsiteY3" fmla="*/ 3614010 h 4530913"/>
              <a:gd name="connsiteX4" fmla="*/ 1975860 w 1975860"/>
              <a:gd name="connsiteY4" fmla="*/ 4271103 h 4530913"/>
              <a:gd name="connsiteX0" fmla="*/ 0 w 1975860"/>
              <a:gd name="connsiteY0" fmla="*/ 65709 h 4596622"/>
              <a:gd name="connsiteX1" fmla="*/ 917364 w 1975860"/>
              <a:gd name="connsiteY1" fmla="*/ 131418 h 4596622"/>
              <a:gd name="connsiteX2" fmla="*/ 1270196 w 1975860"/>
              <a:gd name="connsiteY2" fmla="*/ 854220 h 4596622"/>
              <a:gd name="connsiteX3" fmla="*/ 1199629 w 1975860"/>
              <a:gd name="connsiteY3" fmla="*/ 2496952 h 4596622"/>
              <a:gd name="connsiteX4" fmla="*/ 846797 w 1975860"/>
              <a:gd name="connsiteY4" fmla="*/ 3679719 h 4596622"/>
              <a:gd name="connsiteX5" fmla="*/ 1975860 w 1975860"/>
              <a:gd name="connsiteY5" fmla="*/ 4336812 h 4596622"/>
              <a:gd name="connsiteX0" fmla="*/ 0 w 1975860"/>
              <a:gd name="connsiteY0" fmla="*/ 65710 h 4596623"/>
              <a:gd name="connsiteX1" fmla="*/ 917364 w 1975860"/>
              <a:gd name="connsiteY1" fmla="*/ 131419 h 4596623"/>
              <a:gd name="connsiteX2" fmla="*/ 1340762 w 1975860"/>
              <a:gd name="connsiteY2" fmla="*/ 854222 h 4596623"/>
              <a:gd name="connsiteX3" fmla="*/ 1199629 w 1975860"/>
              <a:gd name="connsiteY3" fmla="*/ 2496953 h 4596623"/>
              <a:gd name="connsiteX4" fmla="*/ 846797 w 1975860"/>
              <a:gd name="connsiteY4" fmla="*/ 3679720 h 4596623"/>
              <a:gd name="connsiteX5" fmla="*/ 1975860 w 1975860"/>
              <a:gd name="connsiteY5" fmla="*/ 4336813 h 459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5860" h="4596623">
                <a:moveTo>
                  <a:pt x="0" y="65710"/>
                </a:moveTo>
                <a:cubicBezTo>
                  <a:pt x="101712" y="115213"/>
                  <a:pt x="693904" y="0"/>
                  <a:pt x="917364" y="131419"/>
                </a:cubicBezTo>
                <a:cubicBezTo>
                  <a:pt x="1140824" y="262838"/>
                  <a:pt x="1242536" y="498518"/>
                  <a:pt x="1340762" y="854222"/>
                </a:cubicBezTo>
                <a:cubicBezTo>
                  <a:pt x="1416834" y="1303235"/>
                  <a:pt x="762335" y="2154195"/>
                  <a:pt x="1199629" y="2496953"/>
                </a:cubicBezTo>
                <a:cubicBezTo>
                  <a:pt x="936573" y="2716438"/>
                  <a:pt x="667902" y="3414845"/>
                  <a:pt x="846797" y="3679720"/>
                </a:cubicBezTo>
                <a:cubicBezTo>
                  <a:pt x="890101" y="4031053"/>
                  <a:pt x="910236" y="4596623"/>
                  <a:pt x="1975860" y="4336813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93675">
            <a:solidFill>
              <a:schemeClr val="accent3">
                <a:lumMod val="75000"/>
                <a:alpha val="49000"/>
              </a:schemeClr>
            </a:solidFill>
          </a:ln>
          <a:scene3d>
            <a:camera prst="orthographicFront">
              <a:rot lat="0" lon="0" rev="0"/>
            </a:camera>
            <a:lightRig rig="sunrise" dir="t"/>
          </a:scene3d>
          <a:sp3d>
            <a:bevelT w="139700" prst="cross"/>
            <a:bevelB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1" name="Номер слайда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10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spd="slow" advTm="29797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Маршрут и путь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Маршрут</a:t>
            </a:r>
            <a:r>
              <a:rPr lang="ru-RU" dirty="0" smtClean="0"/>
              <a:t> в графе – это последовательность соседних (смежных) вершин. Ясно, что можно определить маршрут и как последовательность смежных ребер (в этом случае ребра приобретают направление). Заметим, что в маршруте могут повторяться вершины, но не ребра. </a:t>
            </a:r>
          </a:p>
          <a:p>
            <a:r>
              <a:rPr lang="ru-RU" dirty="0" smtClean="0"/>
              <a:t>Маршрут называется </a:t>
            </a:r>
            <a:r>
              <a:rPr lang="ru-RU" b="1" dirty="0" smtClean="0"/>
              <a:t>циклом</a:t>
            </a:r>
            <a:r>
              <a:rPr lang="ru-RU" dirty="0" smtClean="0"/>
              <a:t>, если в нем первая вершина совпадает с последней.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Путь </a:t>
            </a:r>
            <a:r>
              <a:rPr lang="ru-RU" dirty="0" smtClean="0"/>
              <a:t>в графе (иногда говорят простой путь) – это маршрут без повторения вершин (а значит, и ребер).</a:t>
            </a:r>
          </a:p>
          <a:p>
            <a:r>
              <a:rPr lang="ru-RU" b="1" dirty="0" smtClean="0"/>
              <a:t>Контур</a:t>
            </a:r>
            <a:r>
              <a:rPr lang="ru-RU" dirty="0" smtClean="0"/>
              <a:t> – это цикл без повторения вершин, за исключением первой вершины, совпадающей с последней. </a:t>
            </a:r>
          </a:p>
          <a:p>
            <a:r>
              <a:rPr lang="ru-RU" dirty="0" smtClean="0"/>
              <a:t>Граф называется </a:t>
            </a:r>
            <a:r>
              <a:rPr lang="ru-RU" b="1" dirty="0" smtClean="0"/>
              <a:t>связным</a:t>
            </a:r>
            <a:r>
              <a:rPr lang="ru-RU" dirty="0" smtClean="0"/>
              <a:t>, если любые две его вершины можно соединить маршрутом (или путем).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66267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исследовательской части работы были поставлены следующие </a:t>
            </a: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задачи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 rot="201028">
            <a:off x="923544" y="1719072"/>
            <a:ext cx="7536888" cy="4662256"/>
          </a:xfrm>
          <a:prstGeom prst="horizontalScroll">
            <a:avLst>
              <a:gd name="adj" fmla="val 11055"/>
            </a:avLst>
          </a:prstGeom>
          <a:blipFill>
            <a:blip r:embed="rId3" cstate="print"/>
            <a:tile tx="0" ty="0" sx="100000" sy="100000" flip="none" algn="tl"/>
          </a:blipFill>
          <a:ln w="38100">
            <a:solidFill>
              <a:schemeClr val="accent3">
                <a:lumMod val="75000"/>
              </a:schemeClr>
            </a:solidFill>
          </a:ln>
          <a:scene3d>
            <a:camera prst="orthographicFront">
              <a:rot lat="20863930" lon="20295669" rev="480000"/>
            </a:camera>
            <a:lightRig rig="sunrise" dir="t"/>
          </a:scene3d>
          <a:sp3d prstMaterial="softEdge">
            <a:bevelT w="73660" h="44450" prst="rible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Использовать граф для построения генеалогического древа своей семьи.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Исследовать некоторые аспекты  работы врача и режиссера.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Провести интервьюирование с вышеперечисленными людьми. 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Создать модели сетевых графов, отражающих работу этих людей.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Изучить модели, оптимизировать работу.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5604" name="Picture 4" descr="C:\Users\Никита\AppData\Local\Microsoft\Windows\Temporary Internet Files\Content.IE5\WHU1WEPW\MM900336850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645024"/>
            <a:ext cx="1070149" cy="100811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pic>
        <p:nvPicPr>
          <p:cNvPr id="25609" name="Picture 9" descr="C:\Users\Никита\AppData\Local\Microsoft\Windows\Temporary Internet Files\Content.IE5\WHU1WEPW\MM900283585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2996952"/>
            <a:ext cx="1283320" cy="12632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Продукт исследования</a:t>
            </a:r>
            <a:endParaRPr lang="ru-RU" dirty="0"/>
          </a:p>
        </p:txBody>
      </p:sp>
      <p:pic>
        <p:nvPicPr>
          <p:cNvPr id="6" name="Picture 7" descr="C:\Users\Никита\Pictures\Организатор клипов (Microsoft)\j044042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5351983"/>
            <a:ext cx="1827886" cy="1506017"/>
          </a:xfrm>
          <a:prstGeom prst="rect">
            <a:avLst/>
          </a:prstGeom>
          <a:noFill/>
        </p:spPr>
      </p:pic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 bwMode="black">
          <a:xfrm>
            <a:off x="107504" y="1196752"/>
            <a:ext cx="8136903" cy="5112568"/>
          </a:xfrm>
          <a:prstGeom prst="wedgeRoundRectCallout">
            <a:avLst>
              <a:gd name="adj1" fmla="val 56400"/>
              <a:gd name="adj2" fmla="val 34013"/>
              <a:gd name="adj3" fmla="val 16667"/>
            </a:avLst>
          </a:prstGeom>
          <a:ln w="76200"/>
          <a:effectLst>
            <a:outerShdw blurRad="95000" rotWithShape="0">
              <a:srgbClr val="000000">
                <a:alpha val="50000"/>
              </a:srgbClr>
            </a:outerShdw>
            <a:softEdge rad="1270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Итоги исследования могут помочь в составлении расписаний, оптимизации выполнения работ различных типов. В этом состоит практическая значимость работы.</a:t>
            </a:r>
          </a:p>
          <a:p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Продуктом  проекта станут брошюра по построению моделей с помощью графов,  модель составления расписания для режиссёра,  модель по врачебной диагностики и генеалогическому древу и рекомендации для учащихся 9-11 классов по подготовке к экзаменам, что будет способствовать  улучшению психологического настроя учеников перед экзаменами.</a:t>
            </a:r>
            <a:endParaRPr lang="ru-RU" sz="2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slow" advTm="25911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81138" y="36513"/>
            <a:ext cx="766286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Комплекс работ и сетевой график</a:t>
            </a:r>
            <a:endParaRPr lang="ru-RU" dirty="0"/>
          </a:p>
        </p:txBody>
      </p:sp>
      <p:pic>
        <p:nvPicPr>
          <p:cNvPr id="2050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12184" y="5896620"/>
            <a:ext cx="1631816" cy="961380"/>
          </a:xfrm>
          <a:prstGeom prst="rect">
            <a:avLst/>
          </a:prstGeom>
          <a:noFill/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251520" y="1239441"/>
            <a:ext cx="7416824" cy="5618559"/>
          </a:xfrm>
          <a:prstGeom prst="wedgeRoundRectCallout">
            <a:avLst>
              <a:gd name="adj1" fmla="val 53856"/>
              <a:gd name="adj2" fmla="val 38845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Комплекс мероприятий или работ, которые необходимы для достижения некоторой цели, называют проектом. Выполнение всего комплекса мероприятий можно представить в виде ориентированного графа. В этом случае итог выполнения одной работы или начало выполнения следующей можно сопоставить вершину графа, а любую выполняемую работу принять за ориентированное ребро. Если каждому ребру в графе поставить в соответствие время выполнения работы, то мы получим </a:t>
            </a:r>
            <a:r>
              <a:rPr lang="ru-RU" b="1" dirty="0" smtClean="0"/>
              <a:t>взвешенный граф,</a:t>
            </a:r>
            <a:r>
              <a:rPr lang="ru-RU" dirty="0" smtClean="0"/>
              <a:t> а само число будет называться </a:t>
            </a:r>
            <a:r>
              <a:rPr lang="ru-RU" b="1" dirty="0" smtClean="0"/>
              <a:t>весом </a:t>
            </a:r>
            <a:r>
              <a:rPr lang="ru-RU" dirty="0" smtClean="0"/>
              <a:t>ребра. Иначе такой граф называют сетевым графиком. Основная цель сетевого планирования – возможность наглядного представления всего комплекса работ и оптимизация выполнения этого комплекса по различным параметрам: временным, трудоемкости, энергоемкости и т.д.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 spd="slow">
    <p:comb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872144"/>
          </a:xfrm>
        </p:spPr>
        <p:txBody>
          <a:bodyPr/>
          <a:lstStyle/>
          <a:p>
            <a:pPr algn="r"/>
            <a:r>
              <a:rPr lang="ru-RU" dirty="0" smtClean="0"/>
              <a:t>«Диагностика»</a:t>
            </a:r>
            <a:endParaRPr lang="ru-RU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2"/>
          </p:nvPr>
        </p:nvGraphicFramePr>
        <p:xfrm>
          <a:off x="-108520" y="836712"/>
          <a:ext cx="10803636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098" name="WordArt 2" descr="Песок"/>
          <p:cNvSpPr>
            <a:spLocks noChangeArrowheads="1" noChangeShapeType="1" noTextEdit="1"/>
          </p:cNvSpPr>
          <p:nvPr/>
        </p:nvSpPr>
        <p:spPr bwMode="auto">
          <a:xfrm rot="5400000">
            <a:off x="3974703" y="2586137"/>
            <a:ext cx="4476750" cy="9779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/>
            <a:endParaRPr lang="ru-RU" sz="3600" kern="10" spc="0" dirty="0">
              <a:ln w="12700">
                <a:solidFill>
                  <a:srgbClr val="C4B596"/>
                </a:solidFill>
                <a:round/>
                <a:headEnd/>
                <a:tailEnd/>
              </a:ln>
              <a:blipFill dpi="0" rotWithShape="0">
                <a:blip r:embed="rId9"/>
                <a:srcRect/>
                <a:tile tx="0" ty="0" sx="100000" sy="100000" flip="none" algn="tl"/>
              </a:blipFill>
              <a:effectLst>
                <a:outerShdw dist="53882" dir="2700000" algn="ctr" rotWithShape="0">
                  <a:srgbClr val="CBCBCB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" name="Рисунок 9" descr="i.jpe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092280" y="3933056"/>
            <a:ext cx="1809328" cy="180932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Критические пути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3356992"/>
            <a:ext cx="8568952" cy="3312368"/>
          </a:xfrm>
          <a:prstGeom prst="star8">
            <a:avLst>
              <a:gd name="adj" fmla="val 34246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/>
              <a:t>Критический путь в сетевой модели, условно названной «Диагностика» равен 15 дням.   </a:t>
            </a:r>
          </a:p>
          <a:p>
            <a:r>
              <a:rPr lang="ru-RU" dirty="0" smtClean="0"/>
              <a:t>Это напряженный путь.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556792"/>
            <a:ext cx="8136904" cy="3024336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Georgia" pitchFamily="18" charset="0"/>
              </a:rPr>
              <a:t>Путь, соединяющий исходное и завершающее событие сети, считается </a:t>
            </a:r>
            <a:r>
              <a:rPr lang="ru-RU" sz="1800" i="1" dirty="0" smtClean="0">
                <a:latin typeface="Georgia" pitchFamily="18" charset="0"/>
              </a:rPr>
              <a:t>полным</a:t>
            </a:r>
            <a:r>
              <a:rPr lang="ru-RU" sz="1800" dirty="0" smtClean="0">
                <a:latin typeface="Georgia" pitchFamily="18" charset="0"/>
              </a:rPr>
              <a:t>, а все другие — </a:t>
            </a:r>
            <a:r>
              <a:rPr lang="ru-RU" sz="1800" i="1" dirty="0" smtClean="0">
                <a:latin typeface="Georgia" pitchFamily="18" charset="0"/>
              </a:rPr>
              <a:t>неполными</a:t>
            </a:r>
            <a:r>
              <a:rPr lang="ru-RU" sz="1800" dirty="0" smtClean="0">
                <a:latin typeface="Georgia" pitchFamily="18" charset="0"/>
              </a:rPr>
              <a:t>.</a:t>
            </a:r>
          </a:p>
          <a:p>
            <a:r>
              <a:rPr lang="ru-RU" sz="1800" dirty="0" smtClean="0">
                <a:latin typeface="Georgia" pitchFamily="18" charset="0"/>
              </a:rPr>
              <a:t>Полный путь, имеющий наибольшую продолжительность, называется </a:t>
            </a:r>
            <a:r>
              <a:rPr lang="ru-RU" sz="1800" i="1" dirty="0" smtClean="0">
                <a:latin typeface="Georgia" pitchFamily="18" charset="0"/>
              </a:rPr>
              <a:t>критическим путем</a:t>
            </a:r>
            <a:r>
              <a:rPr lang="ru-RU" sz="1800" dirty="0" smtClean="0">
                <a:latin typeface="Georgia" pitchFamily="18" charset="0"/>
              </a:rPr>
              <a:t>. Стало быть, критический путь — это наиболее протяженная по времени последовательная цепочка работ, ведущих от исходного к завершающему событию.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Рисунок 5"/>
          <p:cNvGraphicFramePr>
            <a:graphicFrameLocks noGrp="1"/>
          </p:cNvGraphicFramePr>
          <p:nvPr>
            <p:ph type="pic" idx="1"/>
          </p:nvPr>
        </p:nvGraphicFramePr>
        <p:xfrm>
          <a:off x="-1000164" y="-785842"/>
          <a:ext cx="10429948" cy="8286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«Постановка спектакля»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22" name="Группа 21"/>
          <p:cNvGrpSpPr/>
          <p:nvPr/>
        </p:nvGrpSpPr>
        <p:grpSpPr>
          <a:xfrm>
            <a:off x="395536" y="0"/>
            <a:ext cx="8568952" cy="5733256"/>
            <a:chOff x="395536" y="0"/>
            <a:chExt cx="8568952" cy="5733256"/>
          </a:xfrm>
        </p:grpSpPr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3707904" y="0"/>
              <a:ext cx="1420813" cy="301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1 неделя –</a:t>
              </a:r>
              <a:r>
                <a:rPr kumimoji="0" lang="ru-RU" sz="1400" b="0" i="0" u="none" strike="noStrike" cap="none" normalizeH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     </a:t>
              </a: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3 недели  </a:t>
              </a: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6156176" y="188640"/>
              <a:ext cx="1011237" cy="252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1 – 2 дня </a:t>
              </a: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827584" y="1988840"/>
              <a:ext cx="174186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2 - 3 недели</a:t>
              </a: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395536" y="1124744"/>
              <a:ext cx="947738" cy="301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1 месяц</a:t>
              </a:r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2775694" y="1555750"/>
              <a:ext cx="1201737" cy="263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2 месяца</a:t>
              </a:r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4644008" y="2852936"/>
              <a:ext cx="1069975" cy="24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1 – 2 недели</a:t>
              </a: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6084168" y="1556792"/>
              <a:ext cx="1422251" cy="585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2- 3 дня</a:t>
              </a:r>
            </a:p>
          </p:txBody>
        </p: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7812360" y="1556792"/>
              <a:ext cx="1152128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1 месяц</a:t>
              </a:r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2123728" y="2492896"/>
              <a:ext cx="1917203" cy="451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2 месяца</a:t>
              </a:r>
            </a:p>
          </p:txBody>
        </p: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683568" y="3140968"/>
              <a:ext cx="121094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2 недели</a:t>
              </a:r>
            </a:p>
          </p:txBody>
        </p:sp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5220072" y="4365104"/>
              <a:ext cx="1204913" cy="290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1 – 1,5 недели </a:t>
              </a: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7308304" y="5229200"/>
              <a:ext cx="1381125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1 – 1,5 недели</a:t>
              </a:r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3131840" y="5085184"/>
              <a:ext cx="1540222" cy="50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2- 3 дня</a:t>
              </a: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755576" y="5229200"/>
              <a:ext cx="1845171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2 – 3 недели</a:t>
              </a: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683568" y="4077072"/>
              <a:ext cx="1570980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2 недели</a:t>
              </a: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3491880" y="4005064"/>
              <a:ext cx="1152128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solidFill>
                    <a:schemeClr val="bg1"/>
                  </a:solidFill>
                  <a:effectLst/>
                  <a:latin typeface="Bookman Old Style" pitchFamily="18" charset="0"/>
                  <a:cs typeface="Arial" pitchFamily="34" charset="0"/>
                </a:rPr>
                <a:t>1 день</a:t>
              </a: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66267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«Подготовка к спектаклю» Критический путь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5" name="Группа 4"/>
          <p:cNvGrpSpPr/>
          <p:nvPr/>
        </p:nvGrpSpPr>
        <p:grpSpPr>
          <a:xfrm>
            <a:off x="6444208" y="1268760"/>
            <a:ext cx="2304255" cy="1081814"/>
            <a:chOff x="4564052" y="1046491"/>
            <a:chExt cx="1628709" cy="93779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1" name="Прямоугольник 20"/>
            <p:cNvSpPr/>
            <p:nvPr/>
          </p:nvSpPr>
          <p:spPr>
            <a:xfrm>
              <a:off x="4564052" y="1046491"/>
              <a:ext cx="1628709" cy="937798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Прямоугольник 21"/>
            <p:cNvSpPr/>
            <p:nvPr/>
          </p:nvSpPr>
          <p:spPr>
            <a:xfrm>
              <a:off x="4564052" y="1046491"/>
              <a:ext cx="1628709" cy="93779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>
                  <a:latin typeface="Times New Roman" pitchFamily="18" charset="0"/>
                  <a:cs typeface="Times New Roman" pitchFamily="18" charset="0"/>
                </a:rPr>
                <a:t>Драматургия - тема</a:t>
              </a: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4427984" y="4653136"/>
            <a:ext cx="1355171" cy="792548"/>
            <a:chOff x="1395699" y="5222954"/>
            <a:chExt cx="1355171" cy="79254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9" name="Прямоугольник 18"/>
            <p:cNvSpPr/>
            <p:nvPr/>
          </p:nvSpPr>
          <p:spPr>
            <a:xfrm>
              <a:off x="1395699" y="5222954"/>
              <a:ext cx="1355171" cy="792548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Прямоугольник 19"/>
            <p:cNvSpPr/>
            <p:nvPr/>
          </p:nvSpPr>
          <p:spPr>
            <a:xfrm>
              <a:off x="1395699" y="5222954"/>
              <a:ext cx="1355171" cy="7925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latin typeface="Times New Roman" pitchFamily="18" charset="0"/>
                  <a:cs typeface="Times New Roman" pitchFamily="18" charset="0"/>
                </a:rPr>
                <a:t>Музыка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4499992" y="3501008"/>
            <a:ext cx="1584176" cy="811517"/>
            <a:chOff x="1467710" y="4286850"/>
            <a:chExt cx="1348219" cy="66750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7" name="Прямоугольник 16"/>
            <p:cNvSpPr/>
            <p:nvPr/>
          </p:nvSpPr>
          <p:spPr>
            <a:xfrm>
              <a:off x="1467710" y="4286850"/>
              <a:ext cx="1348219" cy="667501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467710" y="4286850"/>
              <a:ext cx="1348219" cy="66750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latin typeface="Times New Roman" pitchFamily="18" charset="0"/>
                  <a:cs typeface="Times New Roman" pitchFamily="18" charset="0"/>
                </a:rPr>
                <a:t>Декорации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355976" y="5733256"/>
            <a:ext cx="1584176" cy="946359"/>
            <a:chOff x="1467710" y="6231066"/>
            <a:chExt cx="1232358" cy="80234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5" name="Прямоугольник 14"/>
            <p:cNvSpPr/>
            <p:nvPr/>
          </p:nvSpPr>
          <p:spPr>
            <a:xfrm>
              <a:off x="1467710" y="6231066"/>
              <a:ext cx="1232358" cy="802343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Прямоугольник 15"/>
            <p:cNvSpPr/>
            <p:nvPr/>
          </p:nvSpPr>
          <p:spPr>
            <a:xfrm>
              <a:off x="1467710" y="6231066"/>
              <a:ext cx="1232358" cy="8023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latin typeface="Times New Roman" pitchFamily="18" charset="0"/>
                  <a:cs typeface="Times New Roman" pitchFamily="18" charset="0"/>
                </a:rPr>
                <a:t>Спецэффекты</a:t>
              </a: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499992" y="2204864"/>
            <a:ext cx="1483528" cy="868098"/>
            <a:chOff x="1251682" y="3062713"/>
            <a:chExt cx="1483528" cy="86809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3" name="Прямоугольник 12"/>
            <p:cNvSpPr/>
            <p:nvPr/>
          </p:nvSpPr>
          <p:spPr>
            <a:xfrm>
              <a:off x="1251682" y="3062713"/>
              <a:ext cx="1483528" cy="868098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Прямоугольник 13"/>
            <p:cNvSpPr/>
            <p:nvPr/>
          </p:nvSpPr>
          <p:spPr>
            <a:xfrm>
              <a:off x="1251682" y="3062713"/>
              <a:ext cx="1483528" cy="86809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latin typeface="Times New Roman" pitchFamily="18" charset="0"/>
                  <a:cs typeface="Times New Roman" pitchFamily="18" charset="0"/>
                </a:rPr>
                <a:t>Создание костюмов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6444208" y="2996952"/>
            <a:ext cx="1120129" cy="503732"/>
            <a:chOff x="3744323" y="2725533"/>
            <a:chExt cx="1120129" cy="503732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Прямоугольник 10"/>
            <p:cNvSpPr/>
            <p:nvPr/>
          </p:nvSpPr>
          <p:spPr>
            <a:xfrm>
              <a:off x="3744323" y="2725533"/>
              <a:ext cx="1120129" cy="503732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3744323" y="2725533"/>
              <a:ext cx="1120129" cy="5037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/>
                <a:t>Постановка</a:t>
              </a:r>
            </a:p>
          </p:txBody>
        </p:sp>
      </p:grpSp>
      <p:cxnSp>
        <p:nvCxnSpPr>
          <p:cNvPr id="29" name="Соединительная линия уступом 28"/>
          <p:cNvCxnSpPr>
            <a:endCxn id="12" idx="0"/>
          </p:cNvCxnSpPr>
          <p:nvPr/>
        </p:nvCxnSpPr>
        <p:spPr>
          <a:xfrm rot="5400000">
            <a:off x="6976269" y="2376885"/>
            <a:ext cx="648072" cy="592063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>
            <a:stCxn id="21" idx="1"/>
            <a:endCxn id="14" idx="0"/>
          </p:cNvCxnSpPr>
          <p:nvPr/>
        </p:nvCxnSpPr>
        <p:spPr>
          <a:xfrm rot="10800000" flipV="1">
            <a:off x="5241756" y="1809666"/>
            <a:ext cx="1202452" cy="395197"/>
          </a:xfrm>
          <a:prstGeom prst="bentConnector2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>
            <a:stCxn id="13" idx="2"/>
            <a:endCxn id="18" idx="0"/>
          </p:cNvCxnSpPr>
          <p:nvPr/>
        </p:nvCxnSpPr>
        <p:spPr>
          <a:xfrm rot="16200000" flipH="1">
            <a:off x="5052895" y="3261823"/>
            <a:ext cx="428046" cy="50324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Соединительная линия уступом 34"/>
          <p:cNvCxnSpPr>
            <a:stCxn id="19" idx="2"/>
            <a:endCxn id="16" idx="0"/>
          </p:cNvCxnSpPr>
          <p:nvPr/>
        </p:nvCxnSpPr>
        <p:spPr>
          <a:xfrm rot="16200000" flipH="1">
            <a:off x="4983031" y="5568223"/>
            <a:ext cx="287572" cy="42494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>
            <a:stCxn id="17" idx="2"/>
            <a:endCxn id="19" idx="0"/>
          </p:cNvCxnSpPr>
          <p:nvPr/>
        </p:nvCxnSpPr>
        <p:spPr>
          <a:xfrm rot="5400000">
            <a:off x="5028520" y="4389575"/>
            <a:ext cx="340611" cy="186510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4572000" y="1916832"/>
            <a:ext cx="174186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solidFill>
                  <a:schemeClr val="bg1"/>
                </a:solidFill>
                <a:effectLst/>
                <a:latin typeface="Bookman Old Style" pitchFamily="18" charset="0"/>
                <a:cs typeface="Arial" pitchFamily="34" charset="0"/>
              </a:rPr>
              <a:t>2 - 3 недели</a:t>
            </a: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6660232" y="2636912"/>
            <a:ext cx="12017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solidFill>
                  <a:schemeClr val="bg1"/>
                </a:solidFill>
                <a:effectLst/>
                <a:latin typeface="Bookman Old Style" pitchFamily="18" charset="0"/>
                <a:cs typeface="Arial" pitchFamily="34" charset="0"/>
              </a:rPr>
              <a:t>2 месяца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4644008" y="3140968"/>
            <a:ext cx="121094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solidFill>
                  <a:schemeClr val="bg1"/>
                </a:solidFill>
                <a:effectLst/>
                <a:latin typeface="Bookman Old Style" pitchFamily="18" charset="0"/>
                <a:cs typeface="Arial" pitchFamily="34" charset="0"/>
              </a:rPr>
              <a:t>2 недели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4355976" y="5373216"/>
            <a:ext cx="184517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solidFill>
                  <a:schemeClr val="bg1"/>
                </a:solidFill>
                <a:effectLst/>
                <a:latin typeface="Bookman Old Style" pitchFamily="18" charset="0"/>
                <a:cs typeface="Arial" pitchFamily="34" charset="0"/>
              </a:rPr>
              <a:t>2 – 3 недели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4355976" y="4293096"/>
            <a:ext cx="157098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solidFill>
                  <a:schemeClr val="bg1"/>
                </a:solidFill>
                <a:effectLst/>
                <a:latin typeface="Bookman Old Style" pitchFamily="18" charset="0"/>
                <a:cs typeface="Arial" pitchFamily="34" charset="0"/>
              </a:rPr>
              <a:t>2 недели</a:t>
            </a: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6876256" y="836712"/>
            <a:ext cx="142081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solidFill>
                  <a:schemeClr val="bg1"/>
                </a:solidFill>
                <a:effectLst/>
                <a:latin typeface="Bookman Old Style" pitchFamily="18" charset="0"/>
                <a:cs typeface="Arial" pitchFamily="34" charset="0"/>
              </a:rPr>
              <a:t>1 неделя –</a:t>
            </a:r>
            <a:r>
              <a:rPr kumimoji="0" lang="ru-RU" sz="1400" b="0" i="0" u="none" strike="noStrike" cap="none" normalizeH="0" dirty="0" smtClean="0">
                <a:solidFill>
                  <a:schemeClr val="bg1"/>
                </a:solidFill>
                <a:effectLst/>
                <a:latin typeface="Bookman Old Style" pitchFamily="18" charset="0"/>
                <a:cs typeface="Arial" pitchFamily="34" charset="0"/>
              </a:rPr>
              <a:t>     </a:t>
            </a:r>
            <a:r>
              <a:rPr kumimoji="0" lang="ru-RU" sz="1400" b="0" i="0" u="none" strike="noStrike" cap="none" normalizeH="0" baseline="0" dirty="0" smtClean="0">
                <a:solidFill>
                  <a:schemeClr val="bg1"/>
                </a:solidFill>
                <a:effectLst/>
                <a:latin typeface="Bookman Old Style" pitchFamily="18" charset="0"/>
                <a:cs typeface="Arial" pitchFamily="34" charset="0"/>
              </a:rPr>
              <a:t>3 недели  </a:t>
            </a:r>
          </a:p>
        </p:txBody>
      </p:sp>
      <p:sp>
        <p:nvSpPr>
          <p:cNvPr id="56" name="Двойная волна 55"/>
          <p:cNvSpPr/>
          <p:nvPr/>
        </p:nvSpPr>
        <p:spPr>
          <a:xfrm>
            <a:off x="179512" y="1772816"/>
            <a:ext cx="4248472" cy="3134320"/>
          </a:xfrm>
          <a:prstGeom prst="doubleWave">
            <a:avLst>
              <a:gd name="adj1" fmla="val 6711"/>
              <a:gd name="adj2" fmla="val 176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Критический путь в этой сетевой модели составляет 22 недели. Это путь «драматургия (3 недели)-постановка (2 месяца)-создание костюмов (3 недели)-декорации (3 недели)-музыка (2 недели)-спецэффекты (3 недели).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Коэффициент напряженности полного пути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9848" y="1600200"/>
            <a:ext cx="7966648" cy="499715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Коэффициент напряженности полного пути – отношение  длительности любого полного пути к критическому:</a:t>
            </a:r>
          </a:p>
          <a:p>
            <a:pPr algn="ctr">
              <a:buNone/>
            </a:pPr>
            <a:r>
              <a:rPr lang="ru-RU" dirty="0" smtClean="0"/>
              <a:t>К=</a:t>
            </a:r>
            <a:r>
              <a:rPr lang="en-US" dirty="0" smtClean="0"/>
              <a:t>L</a:t>
            </a:r>
            <a:r>
              <a:rPr lang="en-US" baseline="-25000" dirty="0" smtClean="0"/>
              <a:t>i</a:t>
            </a:r>
            <a:r>
              <a:rPr lang="ru-RU" dirty="0" smtClean="0"/>
              <a:t>/</a:t>
            </a:r>
            <a:r>
              <a:rPr lang="en-US" dirty="0" smtClean="0"/>
              <a:t>L</a:t>
            </a:r>
            <a:r>
              <a:rPr lang="ru-RU" baseline="-25000" dirty="0" err="1" smtClean="0"/>
              <a:t>кр</a:t>
            </a:r>
            <a:endParaRPr lang="ru-RU" dirty="0" smtClean="0"/>
          </a:p>
          <a:p>
            <a:r>
              <a:rPr lang="ru-RU" dirty="0" smtClean="0"/>
              <a:t>Рассчитаем напряженности имеющихся у нас путей.</a:t>
            </a:r>
          </a:p>
          <a:p>
            <a:pPr lvl="0"/>
            <a:r>
              <a:rPr lang="ru-RU" dirty="0" smtClean="0"/>
              <a:t>Напряженность рассмотренного выше </a:t>
            </a:r>
            <a:r>
              <a:rPr lang="ru-RU" dirty="0" err="1" smtClean="0"/>
              <a:t>подкритического</a:t>
            </a:r>
            <a:r>
              <a:rPr lang="ru-RU" dirty="0" smtClean="0"/>
              <a:t> пути равна 9/11.</a:t>
            </a:r>
          </a:p>
          <a:p>
            <a:pPr lvl="0"/>
            <a:r>
              <a:rPr lang="ru-RU" dirty="0" smtClean="0"/>
              <a:t>Путь «</a:t>
            </a:r>
            <a:r>
              <a:rPr lang="ru-RU" dirty="0" err="1" smtClean="0"/>
              <a:t>Драматургия-актеры-кастинг-найм</a:t>
            </a:r>
            <a:r>
              <a:rPr lang="ru-RU" dirty="0" smtClean="0"/>
              <a:t> сотрудников» составляет 5 недель. Следовательно, его напряженность равна 5/22.</a:t>
            </a:r>
          </a:p>
          <a:p>
            <a:pPr lvl="0"/>
            <a:r>
              <a:rPr lang="ru-RU" dirty="0" smtClean="0"/>
              <a:t>Путь «</a:t>
            </a:r>
            <a:r>
              <a:rPr lang="ru-RU" dirty="0" err="1" smtClean="0"/>
              <a:t>Драматургия-актеры</a:t>
            </a:r>
            <a:r>
              <a:rPr lang="ru-RU" dirty="0" smtClean="0"/>
              <a:t> и </a:t>
            </a:r>
            <a:r>
              <a:rPr lang="ru-RU" dirty="0" err="1" smtClean="0"/>
              <a:t>сотрудники-технические</a:t>
            </a:r>
            <a:r>
              <a:rPr lang="ru-RU" dirty="0" smtClean="0"/>
              <a:t> </a:t>
            </a:r>
            <a:r>
              <a:rPr lang="ru-RU" dirty="0" err="1" smtClean="0"/>
              <a:t>и</a:t>
            </a:r>
            <a:r>
              <a:rPr lang="ru-RU" dirty="0" smtClean="0"/>
              <a:t> обычные </a:t>
            </a:r>
            <a:r>
              <a:rPr lang="ru-RU" dirty="0" err="1" smtClean="0"/>
              <a:t>репитиции</a:t>
            </a:r>
            <a:r>
              <a:rPr lang="ru-RU" dirty="0" smtClean="0"/>
              <a:t>» составляет 13 недель, а его </a:t>
            </a:r>
            <a:r>
              <a:rPr lang="ru-RU" dirty="0" err="1" smtClean="0"/>
              <a:t>нарпяженность</a:t>
            </a:r>
            <a:r>
              <a:rPr lang="ru-RU" dirty="0" smtClean="0"/>
              <a:t> равна 13/22.</a:t>
            </a:r>
          </a:p>
          <a:p>
            <a:r>
              <a:rPr lang="ru-RU" dirty="0" smtClean="0"/>
              <a:t>Анализ коэффициентов напряженностей позволяет высказать предположение о возможном сокращении критического пути почти в 4 раза. Однако для этого нужно в несколько раз увеличить штат сотрудников для работы на том или ином этапе.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85000"/>
            <a:lum bright="-9000" contrast="-8000"/>
          </a:blip>
          <a:srcRect/>
          <a:tile tx="0" ty="0" sx="76000" sy="83000" flip="xy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gray">
          <a:xfrm rot="335793">
            <a:off x="1545365" y="3423012"/>
            <a:ext cx="7348330" cy="1788750"/>
          </a:xfrm>
          <a:custGeom>
            <a:avLst/>
            <a:gdLst>
              <a:gd name="connsiteX0" fmla="*/ 0 w 6389368"/>
              <a:gd name="connsiteY0" fmla="*/ 0 h 1472184"/>
              <a:gd name="connsiteX1" fmla="*/ 6389368 w 6389368"/>
              <a:gd name="connsiteY1" fmla="*/ 0 h 1472184"/>
              <a:gd name="connsiteX2" fmla="*/ 6389368 w 6389368"/>
              <a:gd name="connsiteY2" fmla="*/ 1472184 h 1472184"/>
              <a:gd name="connsiteX3" fmla="*/ 0 w 6389368"/>
              <a:gd name="connsiteY3" fmla="*/ 1472184 h 1472184"/>
              <a:gd name="connsiteX4" fmla="*/ 0 w 6389368"/>
              <a:gd name="connsiteY4" fmla="*/ 0 h 1472184"/>
              <a:gd name="connsiteX0" fmla="*/ 0 w 7253464"/>
              <a:gd name="connsiteY0" fmla="*/ 648072 h 1472184"/>
              <a:gd name="connsiteX1" fmla="*/ 7253464 w 7253464"/>
              <a:gd name="connsiteY1" fmla="*/ 0 h 1472184"/>
              <a:gd name="connsiteX2" fmla="*/ 7253464 w 7253464"/>
              <a:gd name="connsiteY2" fmla="*/ 1472184 h 1472184"/>
              <a:gd name="connsiteX3" fmla="*/ 864096 w 7253464"/>
              <a:gd name="connsiteY3" fmla="*/ 1472184 h 1472184"/>
              <a:gd name="connsiteX4" fmla="*/ 0 w 7253464"/>
              <a:gd name="connsiteY4" fmla="*/ 648072 h 1472184"/>
              <a:gd name="connsiteX0" fmla="*/ 0 w 7253464"/>
              <a:gd name="connsiteY0" fmla="*/ 1008112 h 1832224"/>
              <a:gd name="connsiteX1" fmla="*/ 7253464 w 7253464"/>
              <a:gd name="connsiteY1" fmla="*/ 360040 h 1832224"/>
              <a:gd name="connsiteX2" fmla="*/ 7253464 w 7253464"/>
              <a:gd name="connsiteY2" fmla="*/ 1832224 h 1832224"/>
              <a:gd name="connsiteX3" fmla="*/ 936104 w 7253464"/>
              <a:gd name="connsiteY3" fmla="*/ 0 h 1832224"/>
              <a:gd name="connsiteX4" fmla="*/ 0 w 7253464"/>
              <a:gd name="connsiteY4" fmla="*/ 1008112 h 1832224"/>
              <a:gd name="connsiteX0" fmla="*/ 1224136 w 8477600"/>
              <a:gd name="connsiteY0" fmla="*/ 648072 h 1584176"/>
              <a:gd name="connsiteX1" fmla="*/ 8477600 w 8477600"/>
              <a:gd name="connsiteY1" fmla="*/ 0 h 1584176"/>
              <a:gd name="connsiteX2" fmla="*/ 8477600 w 8477600"/>
              <a:gd name="connsiteY2" fmla="*/ 1472184 h 1584176"/>
              <a:gd name="connsiteX3" fmla="*/ 0 w 8477600"/>
              <a:gd name="connsiteY3" fmla="*/ 1584176 h 1584176"/>
              <a:gd name="connsiteX4" fmla="*/ 1224136 w 8477600"/>
              <a:gd name="connsiteY4" fmla="*/ 648072 h 1584176"/>
              <a:gd name="connsiteX0" fmla="*/ 3096344 w 8477600"/>
              <a:gd name="connsiteY0" fmla="*/ 144016 h 1584176"/>
              <a:gd name="connsiteX1" fmla="*/ 8477600 w 8477600"/>
              <a:gd name="connsiteY1" fmla="*/ 0 h 1584176"/>
              <a:gd name="connsiteX2" fmla="*/ 8477600 w 8477600"/>
              <a:gd name="connsiteY2" fmla="*/ 1472184 h 1584176"/>
              <a:gd name="connsiteX3" fmla="*/ 0 w 8477600"/>
              <a:gd name="connsiteY3" fmla="*/ 1584176 h 1584176"/>
              <a:gd name="connsiteX4" fmla="*/ 3096344 w 8477600"/>
              <a:gd name="connsiteY4" fmla="*/ 144016 h 1584176"/>
              <a:gd name="connsiteX0" fmla="*/ 1368152 w 8477600"/>
              <a:gd name="connsiteY0" fmla="*/ 288032 h 1584176"/>
              <a:gd name="connsiteX1" fmla="*/ 8477600 w 8477600"/>
              <a:gd name="connsiteY1" fmla="*/ 0 h 1584176"/>
              <a:gd name="connsiteX2" fmla="*/ 8477600 w 8477600"/>
              <a:gd name="connsiteY2" fmla="*/ 1472184 h 1584176"/>
              <a:gd name="connsiteX3" fmla="*/ 0 w 8477600"/>
              <a:gd name="connsiteY3" fmla="*/ 1584176 h 1584176"/>
              <a:gd name="connsiteX4" fmla="*/ 1368152 w 8477600"/>
              <a:gd name="connsiteY4" fmla="*/ 288032 h 1584176"/>
              <a:gd name="connsiteX0" fmla="*/ 0 w 7109448"/>
              <a:gd name="connsiteY0" fmla="*/ 288032 h 1472184"/>
              <a:gd name="connsiteX1" fmla="*/ 7109448 w 7109448"/>
              <a:gd name="connsiteY1" fmla="*/ 0 h 1472184"/>
              <a:gd name="connsiteX2" fmla="*/ 7109448 w 7109448"/>
              <a:gd name="connsiteY2" fmla="*/ 1472184 h 1472184"/>
              <a:gd name="connsiteX3" fmla="*/ 144016 w 7109448"/>
              <a:gd name="connsiteY3" fmla="*/ 1440160 h 1472184"/>
              <a:gd name="connsiteX4" fmla="*/ 0 w 7109448"/>
              <a:gd name="connsiteY4" fmla="*/ 288032 h 1472184"/>
              <a:gd name="connsiteX0" fmla="*/ 0 w 7109448"/>
              <a:gd name="connsiteY0" fmla="*/ 288032 h 1472184"/>
              <a:gd name="connsiteX1" fmla="*/ 7109448 w 7109448"/>
              <a:gd name="connsiteY1" fmla="*/ 0 h 1472184"/>
              <a:gd name="connsiteX2" fmla="*/ 7109448 w 7109448"/>
              <a:gd name="connsiteY2" fmla="*/ 1472184 h 1472184"/>
              <a:gd name="connsiteX3" fmla="*/ 144016 w 7109448"/>
              <a:gd name="connsiteY3" fmla="*/ 1440160 h 1472184"/>
              <a:gd name="connsiteX4" fmla="*/ 0 w 7109448"/>
              <a:gd name="connsiteY4" fmla="*/ 288032 h 1472184"/>
              <a:gd name="connsiteX0" fmla="*/ 0 w 7109448"/>
              <a:gd name="connsiteY0" fmla="*/ 288032 h 1472184"/>
              <a:gd name="connsiteX1" fmla="*/ 7109448 w 7109448"/>
              <a:gd name="connsiteY1" fmla="*/ 0 h 1472184"/>
              <a:gd name="connsiteX2" fmla="*/ 7109448 w 7109448"/>
              <a:gd name="connsiteY2" fmla="*/ 1472184 h 1472184"/>
              <a:gd name="connsiteX3" fmla="*/ 144016 w 7109448"/>
              <a:gd name="connsiteY3" fmla="*/ 1440160 h 1472184"/>
              <a:gd name="connsiteX4" fmla="*/ 0 w 7109448"/>
              <a:gd name="connsiteY4" fmla="*/ 288032 h 1472184"/>
              <a:gd name="connsiteX0" fmla="*/ 0 w 7109448"/>
              <a:gd name="connsiteY0" fmla="*/ 288032 h 1472184"/>
              <a:gd name="connsiteX1" fmla="*/ 7109448 w 7109448"/>
              <a:gd name="connsiteY1" fmla="*/ 0 h 1472184"/>
              <a:gd name="connsiteX2" fmla="*/ 7109448 w 7109448"/>
              <a:gd name="connsiteY2" fmla="*/ 1472184 h 1472184"/>
              <a:gd name="connsiteX3" fmla="*/ 1080120 w 7109448"/>
              <a:gd name="connsiteY3" fmla="*/ 1440160 h 1472184"/>
              <a:gd name="connsiteX4" fmla="*/ 0 w 7109448"/>
              <a:gd name="connsiteY4" fmla="*/ 288032 h 1472184"/>
              <a:gd name="connsiteX0" fmla="*/ 0 w 7109448"/>
              <a:gd name="connsiteY0" fmla="*/ 288032 h 1472184"/>
              <a:gd name="connsiteX1" fmla="*/ 7109448 w 7109448"/>
              <a:gd name="connsiteY1" fmla="*/ 0 h 1472184"/>
              <a:gd name="connsiteX2" fmla="*/ 7109448 w 7109448"/>
              <a:gd name="connsiteY2" fmla="*/ 1472184 h 1472184"/>
              <a:gd name="connsiteX3" fmla="*/ 1080120 w 7109448"/>
              <a:gd name="connsiteY3" fmla="*/ 1440160 h 1472184"/>
              <a:gd name="connsiteX4" fmla="*/ 0 w 7109448"/>
              <a:gd name="connsiteY4" fmla="*/ 288032 h 1472184"/>
              <a:gd name="connsiteX0" fmla="*/ 0 w 7109448"/>
              <a:gd name="connsiteY0" fmla="*/ 288032 h 1472184"/>
              <a:gd name="connsiteX1" fmla="*/ 7109448 w 7109448"/>
              <a:gd name="connsiteY1" fmla="*/ 0 h 1472184"/>
              <a:gd name="connsiteX2" fmla="*/ 7109448 w 7109448"/>
              <a:gd name="connsiteY2" fmla="*/ 1472184 h 1472184"/>
              <a:gd name="connsiteX3" fmla="*/ 1080120 w 7109448"/>
              <a:gd name="connsiteY3" fmla="*/ 1440160 h 1472184"/>
              <a:gd name="connsiteX4" fmla="*/ 0 w 7109448"/>
              <a:gd name="connsiteY4" fmla="*/ 288032 h 1472184"/>
              <a:gd name="connsiteX0" fmla="*/ 0 w 7109448"/>
              <a:gd name="connsiteY0" fmla="*/ 144016 h 1328168"/>
              <a:gd name="connsiteX1" fmla="*/ 7056784 w 7109448"/>
              <a:gd name="connsiteY1" fmla="*/ 0 h 1328168"/>
              <a:gd name="connsiteX2" fmla="*/ 7109448 w 7109448"/>
              <a:gd name="connsiteY2" fmla="*/ 1328168 h 1328168"/>
              <a:gd name="connsiteX3" fmla="*/ 1080120 w 7109448"/>
              <a:gd name="connsiteY3" fmla="*/ 1296144 h 1328168"/>
              <a:gd name="connsiteX4" fmla="*/ 0 w 7109448"/>
              <a:gd name="connsiteY4" fmla="*/ 144016 h 1328168"/>
              <a:gd name="connsiteX0" fmla="*/ 0 w 7827900"/>
              <a:gd name="connsiteY0" fmla="*/ 144016 h 1328168"/>
              <a:gd name="connsiteX1" fmla="*/ 7056784 w 7827900"/>
              <a:gd name="connsiteY1" fmla="*/ 0 h 1328168"/>
              <a:gd name="connsiteX2" fmla="*/ 7109448 w 7827900"/>
              <a:gd name="connsiteY2" fmla="*/ 1328168 h 1328168"/>
              <a:gd name="connsiteX3" fmla="*/ 1080120 w 7827900"/>
              <a:gd name="connsiteY3" fmla="*/ 1296144 h 1328168"/>
              <a:gd name="connsiteX4" fmla="*/ 0 w 7827900"/>
              <a:gd name="connsiteY4" fmla="*/ 144016 h 1328168"/>
              <a:gd name="connsiteX0" fmla="*/ 0 w 7409994"/>
              <a:gd name="connsiteY0" fmla="*/ 144016 h 1328168"/>
              <a:gd name="connsiteX1" fmla="*/ 7056784 w 7409994"/>
              <a:gd name="connsiteY1" fmla="*/ 0 h 1328168"/>
              <a:gd name="connsiteX2" fmla="*/ 7109448 w 7409994"/>
              <a:gd name="connsiteY2" fmla="*/ 1328168 h 1328168"/>
              <a:gd name="connsiteX3" fmla="*/ 1080120 w 7409994"/>
              <a:gd name="connsiteY3" fmla="*/ 1296144 h 1328168"/>
              <a:gd name="connsiteX4" fmla="*/ 0 w 7409994"/>
              <a:gd name="connsiteY4" fmla="*/ 144016 h 1328168"/>
              <a:gd name="connsiteX0" fmla="*/ 0 w 7132306"/>
              <a:gd name="connsiteY0" fmla="*/ 144016 h 1328168"/>
              <a:gd name="connsiteX1" fmla="*/ 7056784 w 7132306"/>
              <a:gd name="connsiteY1" fmla="*/ 0 h 1328168"/>
              <a:gd name="connsiteX2" fmla="*/ 7109448 w 7132306"/>
              <a:gd name="connsiteY2" fmla="*/ 1328168 h 1328168"/>
              <a:gd name="connsiteX3" fmla="*/ 1080120 w 7132306"/>
              <a:gd name="connsiteY3" fmla="*/ 1296144 h 1328168"/>
              <a:gd name="connsiteX4" fmla="*/ 0 w 7132306"/>
              <a:gd name="connsiteY4" fmla="*/ 144016 h 1328168"/>
              <a:gd name="connsiteX0" fmla="*/ 0 w 7132306"/>
              <a:gd name="connsiteY0" fmla="*/ 144016 h 1440160"/>
              <a:gd name="connsiteX1" fmla="*/ 7056784 w 7132306"/>
              <a:gd name="connsiteY1" fmla="*/ 0 h 1440160"/>
              <a:gd name="connsiteX2" fmla="*/ 7109448 w 7132306"/>
              <a:gd name="connsiteY2" fmla="*/ 1328168 h 1440160"/>
              <a:gd name="connsiteX3" fmla="*/ 1080120 w 7132306"/>
              <a:gd name="connsiteY3" fmla="*/ 1440160 h 1440160"/>
              <a:gd name="connsiteX4" fmla="*/ 0 w 7132306"/>
              <a:gd name="connsiteY4" fmla="*/ 144016 h 1440160"/>
              <a:gd name="connsiteX0" fmla="*/ 0 w 7132306"/>
              <a:gd name="connsiteY0" fmla="*/ 144016 h 1440160"/>
              <a:gd name="connsiteX1" fmla="*/ 7056784 w 7132306"/>
              <a:gd name="connsiteY1" fmla="*/ 0 h 1440160"/>
              <a:gd name="connsiteX2" fmla="*/ 7109448 w 7132306"/>
              <a:gd name="connsiteY2" fmla="*/ 1328168 h 1440160"/>
              <a:gd name="connsiteX3" fmla="*/ 1080120 w 7132306"/>
              <a:gd name="connsiteY3" fmla="*/ 1440160 h 1440160"/>
              <a:gd name="connsiteX4" fmla="*/ 0 w 7132306"/>
              <a:gd name="connsiteY4" fmla="*/ 144016 h 1440160"/>
              <a:gd name="connsiteX0" fmla="*/ 525160 w 7657466"/>
              <a:gd name="connsiteY0" fmla="*/ 2906205 h 4202349"/>
              <a:gd name="connsiteX1" fmla="*/ 7581944 w 7657466"/>
              <a:gd name="connsiteY1" fmla="*/ 2762189 h 4202349"/>
              <a:gd name="connsiteX2" fmla="*/ 7634608 w 7657466"/>
              <a:gd name="connsiteY2" fmla="*/ 4090357 h 4202349"/>
              <a:gd name="connsiteX3" fmla="*/ 1605280 w 7657466"/>
              <a:gd name="connsiteY3" fmla="*/ 4202349 h 4202349"/>
              <a:gd name="connsiteX4" fmla="*/ 525160 w 7657466"/>
              <a:gd name="connsiteY4" fmla="*/ 2906205 h 4202349"/>
              <a:gd name="connsiteX0" fmla="*/ 0 w 7132306"/>
              <a:gd name="connsiteY0" fmla="*/ 144016 h 1440160"/>
              <a:gd name="connsiteX1" fmla="*/ 7056784 w 7132306"/>
              <a:gd name="connsiteY1" fmla="*/ 0 h 1440160"/>
              <a:gd name="connsiteX2" fmla="*/ 7109448 w 7132306"/>
              <a:gd name="connsiteY2" fmla="*/ 1328168 h 1440160"/>
              <a:gd name="connsiteX3" fmla="*/ 1080120 w 7132306"/>
              <a:gd name="connsiteY3" fmla="*/ 1440160 h 1440160"/>
              <a:gd name="connsiteX4" fmla="*/ 0 w 7132306"/>
              <a:gd name="connsiteY4" fmla="*/ 144016 h 1440160"/>
              <a:gd name="connsiteX0" fmla="*/ 0 w 7276322"/>
              <a:gd name="connsiteY0" fmla="*/ 288032 h 1440160"/>
              <a:gd name="connsiteX1" fmla="*/ 7200800 w 7276322"/>
              <a:gd name="connsiteY1" fmla="*/ 0 h 1440160"/>
              <a:gd name="connsiteX2" fmla="*/ 7253464 w 7276322"/>
              <a:gd name="connsiteY2" fmla="*/ 1328168 h 1440160"/>
              <a:gd name="connsiteX3" fmla="*/ 1224136 w 7276322"/>
              <a:gd name="connsiteY3" fmla="*/ 1440160 h 1440160"/>
              <a:gd name="connsiteX4" fmla="*/ 0 w 7276322"/>
              <a:gd name="connsiteY4" fmla="*/ 288032 h 1440160"/>
              <a:gd name="connsiteX0" fmla="*/ 0 w 7276322"/>
              <a:gd name="connsiteY0" fmla="*/ 595553 h 1747681"/>
              <a:gd name="connsiteX1" fmla="*/ 7200800 w 7276322"/>
              <a:gd name="connsiteY1" fmla="*/ 307521 h 1747681"/>
              <a:gd name="connsiteX2" fmla="*/ 7253464 w 7276322"/>
              <a:gd name="connsiteY2" fmla="*/ 1635689 h 1747681"/>
              <a:gd name="connsiteX3" fmla="*/ 1224136 w 7276322"/>
              <a:gd name="connsiteY3" fmla="*/ 1747681 h 1747681"/>
              <a:gd name="connsiteX4" fmla="*/ 0 w 7276322"/>
              <a:gd name="connsiteY4" fmla="*/ 595553 h 1747681"/>
              <a:gd name="connsiteX0" fmla="*/ 0 w 7348330"/>
              <a:gd name="connsiteY0" fmla="*/ 595553 h 2107720"/>
              <a:gd name="connsiteX1" fmla="*/ 7272808 w 7348330"/>
              <a:gd name="connsiteY1" fmla="*/ 667560 h 2107720"/>
              <a:gd name="connsiteX2" fmla="*/ 7325472 w 7348330"/>
              <a:gd name="connsiteY2" fmla="*/ 1995728 h 2107720"/>
              <a:gd name="connsiteX3" fmla="*/ 1296144 w 7348330"/>
              <a:gd name="connsiteY3" fmla="*/ 2107720 h 2107720"/>
              <a:gd name="connsiteX4" fmla="*/ 0 w 7348330"/>
              <a:gd name="connsiteY4" fmla="*/ 595553 h 2107720"/>
              <a:gd name="connsiteX0" fmla="*/ 0 w 7348330"/>
              <a:gd name="connsiteY0" fmla="*/ 276583 h 1788750"/>
              <a:gd name="connsiteX1" fmla="*/ 3600400 w 7348330"/>
              <a:gd name="connsiteY1" fmla="*/ 348591 h 1788750"/>
              <a:gd name="connsiteX2" fmla="*/ 7272808 w 7348330"/>
              <a:gd name="connsiteY2" fmla="*/ 348590 h 1788750"/>
              <a:gd name="connsiteX3" fmla="*/ 7325472 w 7348330"/>
              <a:gd name="connsiteY3" fmla="*/ 1676758 h 1788750"/>
              <a:gd name="connsiteX4" fmla="*/ 1296144 w 7348330"/>
              <a:gd name="connsiteY4" fmla="*/ 1788750 h 1788750"/>
              <a:gd name="connsiteX5" fmla="*/ 0 w 7348330"/>
              <a:gd name="connsiteY5" fmla="*/ 276583 h 178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48330" h="1788750">
                <a:moveTo>
                  <a:pt x="0" y="276583"/>
                </a:moveTo>
                <a:cubicBezTo>
                  <a:pt x="398615" y="0"/>
                  <a:pt x="2388265" y="336590"/>
                  <a:pt x="3600400" y="348591"/>
                </a:cubicBezTo>
                <a:cubicBezTo>
                  <a:pt x="4812535" y="360592"/>
                  <a:pt x="6666535" y="90672"/>
                  <a:pt x="7272808" y="348590"/>
                </a:cubicBezTo>
                <a:cubicBezTo>
                  <a:pt x="7348330" y="1111294"/>
                  <a:pt x="7307917" y="1234035"/>
                  <a:pt x="7325472" y="1676758"/>
                </a:cubicBezTo>
                <a:cubicBezTo>
                  <a:pt x="5003661" y="1666083"/>
                  <a:pt x="3400149" y="1368127"/>
                  <a:pt x="1296144" y="1788750"/>
                </a:cubicBezTo>
                <a:cubicBezTo>
                  <a:pt x="616158" y="1089774"/>
                  <a:pt x="48005" y="660626"/>
                  <a:pt x="0" y="276583"/>
                </a:cubicBezTo>
                <a:close/>
              </a:path>
            </a:pathLst>
          </a:cu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p3d extrusionH="57150">
              <a:bevelT w="38100" h="38100" prst="angle"/>
            </a:sp3d>
          </a:bodyPr>
          <a:lstStyle/>
          <a:p>
            <a:pPr lvl="0" algn="r">
              <a:spcBef>
                <a:spcPct val="0"/>
              </a:spcBef>
            </a:pPr>
            <a:r>
              <a:rPr lang="ru-RU" sz="3600" b="1" dirty="0" smtClean="0"/>
              <a:t>Или о некоторых вариантах их применения</a:t>
            </a:r>
            <a:endParaRPr kumimoji="0" lang="ru-RU" sz="3600" b="1" i="0" u="none" strike="noStrike" kern="1200" cap="none" spc="0" normalizeH="0" baseline="0" noProof="0" dirty="0">
              <a:ln w="12700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0">
                    <a:schemeClr val="accent2"/>
                  </a:gs>
                  <a:gs pos="50000">
                    <a:schemeClr val="accent2">
                      <a:tint val="44500"/>
                      <a:satMod val="160000"/>
                    </a:schemeClr>
                  </a:gs>
                  <a:gs pos="100000">
                    <a:schemeClr val="accent2">
                      <a:tint val="23500"/>
                      <a:satMod val="160000"/>
                    </a:schemeClr>
                  </a:gs>
                </a:gsLst>
                <a:lin ang="16200000" scaled="1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972438">
            <a:off x="611560" y="548680"/>
            <a:ext cx="6245352" cy="2160240"/>
          </a:xfrm>
          <a:prstGeom prst="quadArrow">
            <a:avLst>
              <a:gd name="adj1" fmla="val 45000"/>
              <a:gd name="adj2" fmla="val 22500"/>
              <a:gd name="adj3" fmla="val 13340"/>
            </a:avLst>
          </a:prstGeom>
          <a:gradFill flip="none" rotWithShape="1"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rect">
              <a:fillToRect l="100000" t="100000"/>
            </a:path>
            <a:tileRect r="-100000" b="-100000"/>
          </a:gradFill>
          <a:effectLst>
            <a:softEdge rad="127000"/>
          </a:effectLst>
          <a:scene3d>
            <a:camera prst="perspectiveRight"/>
            <a:lightRig rig="contrasting" dir="t"/>
          </a:scene3d>
          <a:sp3d z="495300" prstMaterial="translucentPowder">
            <a:bevelT w="114300" prst="artDeco"/>
          </a:sp3d>
        </p:spPr>
        <p:txBody>
          <a:bodyPr>
            <a:normAutofit fontScale="90000"/>
          </a:bodyPr>
          <a:lstStyle/>
          <a:p>
            <a:r>
              <a:rPr lang="ru-RU" dirty="0" smtClean="0"/>
              <a:t>Ох, уж эти графы…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429132"/>
            <a:ext cx="6300192" cy="1370508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 </a:t>
            </a:r>
            <a:endParaRPr lang="ru-RU" sz="8000" dirty="0" smtClean="0"/>
          </a:p>
          <a:p>
            <a:r>
              <a:rPr lang="ru-RU" sz="8000" dirty="0" smtClean="0"/>
              <a:t>Теория графов — страна из вершин.</a:t>
            </a:r>
            <a:br>
              <a:rPr lang="ru-RU" sz="8000" dirty="0" smtClean="0"/>
            </a:br>
            <a:r>
              <a:rPr lang="ru-RU" sz="8000" dirty="0" smtClean="0"/>
              <a:t>Там нет ни жирафов, ни львов, ни машин,</a:t>
            </a:r>
            <a:br>
              <a:rPr lang="ru-RU" sz="8000" dirty="0" smtClean="0"/>
            </a:br>
            <a:r>
              <a:rPr lang="ru-RU" sz="8000" dirty="0" smtClean="0"/>
              <a:t>Но свяжешь вершины полосками дуг — </a:t>
            </a:r>
            <a:br>
              <a:rPr lang="ru-RU" sz="8000" dirty="0" smtClean="0"/>
            </a:br>
            <a:r>
              <a:rPr lang="ru-RU" sz="8000" dirty="0" smtClean="0"/>
              <a:t>И графа картина проявится вдруг.</a:t>
            </a:r>
            <a:br>
              <a:rPr lang="ru-RU" sz="80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dirty="0" smtClean="0"/>
              <a:t>А дальше минуты помчатся, как в сказке:</a:t>
            </a:r>
            <a:br>
              <a:rPr lang="ru-RU" sz="8000" dirty="0" smtClean="0"/>
            </a:br>
            <a:r>
              <a:rPr lang="ru-RU" sz="8000" dirty="0" smtClean="0"/>
              <a:t>Пути и маршруты, планарность, раскраски...</a:t>
            </a:r>
            <a:br>
              <a:rPr lang="ru-RU" sz="8000" dirty="0" smtClean="0"/>
            </a:br>
            <a:r>
              <a:rPr lang="ru-RU" sz="8000" dirty="0" smtClean="0"/>
              <a:t>У графа надёжно хранятся секреты</a:t>
            </a:r>
            <a:br>
              <a:rPr lang="ru-RU" sz="8000" dirty="0" smtClean="0"/>
            </a:br>
            <a:r>
              <a:rPr lang="ru-RU" sz="8000" dirty="0" smtClean="0"/>
              <a:t>И детских, и сложных задач и ответов.</a:t>
            </a:r>
            <a:br>
              <a:rPr lang="ru-RU" sz="80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dirty="0" smtClean="0"/>
              <a:t>Ты ключик к загадкам его подбери,</a:t>
            </a:r>
            <a:br>
              <a:rPr lang="ru-RU" sz="8000" dirty="0" smtClean="0"/>
            </a:br>
            <a:r>
              <a:rPr lang="ru-RU" sz="8000" dirty="0" smtClean="0"/>
              <a:t>И сможешь узнать, что у графа внутри.</a:t>
            </a:r>
          </a:p>
          <a:p>
            <a:endParaRPr lang="ru-RU" dirty="0"/>
          </a:p>
        </p:txBody>
      </p:sp>
    </p:spTree>
  </p:cSld>
  <p:clrMapOvr>
    <a:masterClrMapping/>
  </p:clrMapOvr>
  <p:transition spd="slow" advTm="6849">
    <p:comb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3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15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66FF9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15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5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925"/>
                            </p:stCondLst>
                            <p:childTnLst>
                              <p:par>
                                <p:cTn id="1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2" grpId="0" animBg="1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87000"/>
            <a:lum/>
          </a:blip>
          <a:srcRect/>
          <a:tile tx="0" ty="0" sx="87000" sy="87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67544" y="548680"/>
            <a:ext cx="8447856" cy="3447819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Результаты нашего исследования показали, что графы разнообразны и многофункциональны. Мы достигли наших целей и подтвердили гипотезу. С помощью графов вы сможете оптимизировать своё время и работу или упростить её.</a:t>
            </a:r>
          </a:p>
          <a:p>
            <a:r>
              <a:rPr lang="ru-RU" sz="2400" dirty="0" smtClean="0">
                <a:latin typeface="Monotype Corsiva" pitchFamily="66" charset="0"/>
              </a:rPr>
              <a:t>Полученные результаты исследования дают возможность утверждать, что продукт исследовательской работы является актуальным и востребованным для использование впоследствии в более объёмном и масштабном проекте. 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</p:spTree>
  </p:cSld>
  <p:clrMapOvr>
    <a:masterClrMapping/>
  </p:clrMapOvr>
  <p:transition spd="slow">
    <p:comb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6" name="Рисунок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Граф или не граф, вот в чём вопрос.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700808"/>
            <a:ext cx="3867912" cy="63976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Граф Петр Алексеевич фон </a:t>
            </a:r>
            <a:r>
              <a:rPr lang="ru-RU" dirty="0" err="1" smtClean="0"/>
              <a:t>дер</a:t>
            </a:r>
            <a:r>
              <a:rPr lang="ru-RU" dirty="0" smtClean="0"/>
              <a:t> Пален</a:t>
            </a:r>
            <a:endParaRPr lang="ru-RU" dirty="0"/>
          </a:p>
        </p:txBody>
      </p:sp>
      <p:pic>
        <p:nvPicPr>
          <p:cNvPr id="11" name="Содержимое 10" descr="333px-6n-graf.svg.png"/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4716016" y="3140968"/>
            <a:ext cx="3705794" cy="2448272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427984" y="1484784"/>
            <a:ext cx="3867912" cy="639762"/>
          </a:xfrm>
        </p:spPr>
        <p:txBody>
          <a:bodyPr/>
          <a:lstStyle/>
          <a:p>
            <a:r>
              <a:rPr lang="ru-RU" dirty="0" smtClean="0"/>
              <a:t>Математический граф</a:t>
            </a:r>
            <a:endParaRPr lang="ru-RU" dirty="0"/>
          </a:p>
        </p:txBody>
      </p:sp>
      <p:pic>
        <p:nvPicPr>
          <p:cNvPr id="12" name="Содержимое 11" descr="10d6774ac038_3017-185.jpg"/>
          <p:cNvPicPr>
            <a:picLocks noGrp="1" noChangeAspect="1"/>
          </p:cNvPicPr>
          <p:nvPr>
            <p:ph sz="quarter" idx="4"/>
          </p:nvPr>
        </p:nvPicPr>
        <p:blipFill>
          <a:blip r:embed="rId6" cstate="print"/>
          <a:stretch>
            <a:fillRect/>
          </a:stretch>
        </p:blipFill>
        <p:spPr>
          <a:xfrm>
            <a:off x="323528" y="2564904"/>
            <a:ext cx="3460662" cy="395128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7" name="Кольцо 16"/>
          <p:cNvSpPr/>
          <p:nvPr/>
        </p:nvSpPr>
        <p:spPr>
          <a:xfrm>
            <a:off x="4067944" y="2204864"/>
            <a:ext cx="4860032" cy="4248472"/>
          </a:xfrm>
          <a:prstGeom prst="donut">
            <a:avLst>
              <a:gd name="adj" fmla="val 63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Знак запрета 15"/>
          <p:cNvSpPr/>
          <p:nvPr/>
        </p:nvSpPr>
        <p:spPr>
          <a:xfrm>
            <a:off x="251520" y="2492896"/>
            <a:ext cx="3600400" cy="4032448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Текст 2"/>
          <p:cNvSpPr txBox="1">
            <a:spLocks/>
          </p:cNvSpPr>
          <p:nvPr/>
        </p:nvSpPr>
        <p:spPr bwMode="black">
          <a:xfrm>
            <a:off x="611560" y="1628800"/>
            <a:ext cx="3867912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Денеш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Кениг (1884 – 1944)   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" name="Рисунок 23" descr="Dénes_König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1560" y="2636912"/>
            <a:ext cx="2933700" cy="37719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 advTm="8955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400"/>
                            </p:stCondLst>
                            <p:childTnLst>
                              <p:par>
                                <p:cTn id="26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400"/>
                            </p:stCondLst>
                            <p:childTnLst>
                              <p:par>
                                <p:cTn id="45" presetID="5" presetClass="exit" presetSubtype="10" fill="hold" grpId="2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00"/>
                            </p:stCondLst>
                            <p:childTnLst>
                              <p:par>
                                <p:cTn id="6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3" grpId="2" build="p"/>
      <p:bldP spid="5" grpId="0" build="p"/>
      <p:bldP spid="5" grpId="1" build="p"/>
      <p:bldP spid="17" grpId="0" animBg="1"/>
      <p:bldP spid="17" grpId="1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626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Незаметные, но вездесущие графы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Всемирная паутина - </a:t>
            </a:r>
            <a:r>
              <a:rPr lang="de-DE" dirty="0" smtClean="0"/>
              <a:t>Internet</a:t>
            </a:r>
            <a:endParaRPr lang="ru-RU" dirty="0"/>
          </a:p>
        </p:txBody>
      </p:sp>
      <p:pic>
        <p:nvPicPr>
          <p:cNvPr id="5" name="Содержимое 4" descr="world-wide-web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11560" y="2492896"/>
            <a:ext cx="4097263" cy="409726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5004048" y="1556792"/>
            <a:ext cx="3867912" cy="639762"/>
          </a:xfrm>
        </p:spPr>
        <p:txBody>
          <a:bodyPr/>
          <a:lstStyle/>
          <a:p>
            <a:r>
              <a:rPr lang="ru-RU" dirty="0" smtClean="0"/>
              <a:t>Карта метро Москвы</a:t>
            </a:r>
            <a:endParaRPr lang="ru-RU" dirty="0"/>
          </a:p>
        </p:txBody>
      </p:sp>
      <p:pic>
        <p:nvPicPr>
          <p:cNvPr id="8" name="Содержимое 7" descr="moscow_metro_map.gif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5508104" y="2204864"/>
            <a:ext cx="3284900" cy="4523468"/>
          </a:xfrm>
        </p:spPr>
      </p:pic>
      <p:sp>
        <p:nvSpPr>
          <p:cNvPr id="20" name="Блок-схема: узел 19"/>
          <p:cNvSpPr/>
          <p:nvPr/>
        </p:nvSpPr>
        <p:spPr>
          <a:xfrm>
            <a:off x="2555776" y="4365104"/>
            <a:ext cx="288032" cy="28803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-972616" y="7173416"/>
            <a:ext cx="792088" cy="69025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V="1">
            <a:off x="3707904" y="7101408"/>
            <a:ext cx="864096" cy="576064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6200000" flipH="1">
            <a:off x="-828092" y="-639452"/>
            <a:ext cx="1008112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 flipH="1" flipV="1">
            <a:off x="395536" y="6930008"/>
            <a:ext cx="834269" cy="69025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0800000">
            <a:off x="9144000" y="4869160"/>
            <a:ext cx="1118332" cy="1225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-1296144" y="4293096"/>
            <a:ext cx="1296144" cy="85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Блок-схема: узел 38"/>
          <p:cNvSpPr/>
          <p:nvPr/>
        </p:nvSpPr>
        <p:spPr>
          <a:xfrm>
            <a:off x="1907704" y="3284984"/>
            <a:ext cx="288032" cy="288032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узел 39"/>
          <p:cNvSpPr/>
          <p:nvPr/>
        </p:nvSpPr>
        <p:spPr>
          <a:xfrm>
            <a:off x="3491880" y="3501008"/>
            <a:ext cx="288032" cy="288032"/>
          </a:xfrm>
          <a:prstGeom prst="flowChartConnec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1259632" y="4221088"/>
            <a:ext cx="288032" cy="288032"/>
          </a:xfrm>
          <a:prstGeom prst="flowChartConnector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3995936" y="4509120"/>
            <a:ext cx="288032" cy="288032"/>
          </a:xfrm>
          <a:prstGeom prst="flowChartConnector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>
          <a:xfrm>
            <a:off x="3347864" y="5589240"/>
            <a:ext cx="288032" cy="288032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Блок-схема: узел 43"/>
          <p:cNvSpPr/>
          <p:nvPr/>
        </p:nvSpPr>
        <p:spPr>
          <a:xfrm>
            <a:off x="1691680" y="5373216"/>
            <a:ext cx="288032" cy="288032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2" descr="C:\Users\Никита\AppData\Local\Microsoft\Windows\Temporary Internet Files\Content.IE5\GTZAR16H\MM900163099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3212976"/>
            <a:ext cx="1669397" cy="1912218"/>
          </a:xfrm>
          <a:prstGeom prst="rect">
            <a:avLst/>
          </a:prstGeom>
          <a:noFill/>
        </p:spPr>
      </p:pic>
      <p:pic>
        <p:nvPicPr>
          <p:cNvPr id="4104" name="Picture 8" descr="C:\Users\Никита\AppData\Local\Microsoft\Windows\Temporary Internet Files\Content.IE5\BP827X5V\MM900336328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360" y="6093296"/>
            <a:ext cx="933450" cy="622300"/>
          </a:xfrm>
          <a:prstGeom prst="rect">
            <a:avLst/>
          </a:prstGeom>
          <a:noFill/>
        </p:spPr>
      </p:pic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 advTm="5687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069 -0.26297 L 0.41337 -0.501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11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8.51852E-6 L -0.18889 -0.50393 " pathEditMode="relative" ptsTypes="AA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288 0.03585 L 0.44288 0.03585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84756E-6 L 0.37795 0.79759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39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028 -0.04025 L -0.8368 -0.07171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-1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09808E-6 L 0.1592 -0.3294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/>
      <p:bldP spid="10" grpId="0" build="p"/>
      <p:bldP spid="20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620688"/>
            <a:ext cx="8173416" cy="154196772"/>
          </a:xfrm>
          <a:prstGeom prst="wave">
            <a:avLst>
              <a:gd name="adj1" fmla="val 20000"/>
              <a:gd name="adj2" fmla="val 2195"/>
            </a:avLst>
          </a:prstGeom>
          <a:scene3d>
            <a:camera prst="perspectiveAbove"/>
            <a:lightRig rig="soft" dir="t">
              <a:rot lat="0" lon="0" rev="18000000"/>
            </a:lightRig>
          </a:scene3d>
          <a:sp3d prstMaterial="dkEdge">
            <a:bevelT w="127000" h="1270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3200" dirty="0" smtClean="0"/>
              <a:t>    Актуальность</a:t>
            </a:r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dirty="0" smtClean="0"/>
          </a:p>
          <a:p>
            <a:pPr algn="r"/>
            <a:endParaRPr lang="ru-RU" sz="3200" smtClean="0"/>
          </a:p>
          <a:p>
            <a:pPr algn="r"/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332656"/>
            <a:ext cx="7704819" cy="174145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7131"/>
              <a:gd name="connsiteX1" fmla="*/ 21600 w 21600"/>
              <a:gd name="connsiteY1" fmla="*/ 0 h 27131"/>
              <a:gd name="connsiteX2" fmla="*/ 19497 w 21600"/>
              <a:gd name="connsiteY2" fmla="*/ 27131 h 27131"/>
              <a:gd name="connsiteX3" fmla="*/ 0 w 21600"/>
              <a:gd name="connsiteY3" fmla="*/ 20172 h 27131"/>
              <a:gd name="connsiteX4" fmla="*/ 0 w 21600"/>
              <a:gd name="connsiteY4" fmla="*/ 0 h 27131"/>
              <a:gd name="connsiteX0" fmla="*/ 0 w 21600"/>
              <a:gd name="connsiteY0" fmla="*/ 0 h 27131"/>
              <a:gd name="connsiteX1" fmla="*/ 21600 w 21600"/>
              <a:gd name="connsiteY1" fmla="*/ 0 h 27131"/>
              <a:gd name="connsiteX2" fmla="*/ 19497 w 21600"/>
              <a:gd name="connsiteY2" fmla="*/ 27131 h 27131"/>
              <a:gd name="connsiteX3" fmla="*/ 765 w 21600"/>
              <a:gd name="connsiteY3" fmla="*/ 15503 h 27131"/>
              <a:gd name="connsiteX4" fmla="*/ 0 w 21600"/>
              <a:gd name="connsiteY4" fmla="*/ 0 h 27131"/>
              <a:gd name="connsiteX0" fmla="*/ 0 w 21600"/>
              <a:gd name="connsiteY0" fmla="*/ 0 h 35903"/>
              <a:gd name="connsiteX1" fmla="*/ 21600 w 21600"/>
              <a:gd name="connsiteY1" fmla="*/ 0 h 35903"/>
              <a:gd name="connsiteX2" fmla="*/ 19497 w 21600"/>
              <a:gd name="connsiteY2" fmla="*/ 27131 h 35903"/>
              <a:gd name="connsiteX3" fmla="*/ 765 w 21600"/>
              <a:gd name="connsiteY3" fmla="*/ 15503 h 35903"/>
              <a:gd name="connsiteX4" fmla="*/ 0 w 21600"/>
              <a:gd name="connsiteY4" fmla="*/ 0 h 35903"/>
              <a:gd name="connsiteX0" fmla="*/ 0 w 21600"/>
              <a:gd name="connsiteY0" fmla="*/ 0 h 35903"/>
              <a:gd name="connsiteX1" fmla="*/ 21600 w 21600"/>
              <a:gd name="connsiteY1" fmla="*/ 0 h 35903"/>
              <a:gd name="connsiteX2" fmla="*/ 21027 w 21600"/>
              <a:gd name="connsiteY2" fmla="*/ 32945 h 35903"/>
              <a:gd name="connsiteX3" fmla="*/ 765 w 21600"/>
              <a:gd name="connsiteY3" fmla="*/ 15503 h 35903"/>
              <a:gd name="connsiteX4" fmla="*/ 0 w 21600"/>
              <a:gd name="connsiteY4" fmla="*/ 0 h 35903"/>
              <a:gd name="connsiteX0" fmla="*/ 0 w 21600"/>
              <a:gd name="connsiteY0" fmla="*/ 0 h 35903"/>
              <a:gd name="connsiteX1" fmla="*/ 21600 w 21600"/>
              <a:gd name="connsiteY1" fmla="*/ 0 h 35903"/>
              <a:gd name="connsiteX2" fmla="*/ 21027 w 21600"/>
              <a:gd name="connsiteY2" fmla="*/ 32945 h 35903"/>
              <a:gd name="connsiteX3" fmla="*/ 765 w 21600"/>
              <a:gd name="connsiteY3" fmla="*/ 15503 h 35903"/>
              <a:gd name="connsiteX4" fmla="*/ 0 w 21600"/>
              <a:gd name="connsiteY4" fmla="*/ 0 h 35903"/>
              <a:gd name="connsiteX0" fmla="*/ 0 w 21027"/>
              <a:gd name="connsiteY0" fmla="*/ 1938 h 37841"/>
              <a:gd name="connsiteX1" fmla="*/ 19688 w 21027"/>
              <a:gd name="connsiteY1" fmla="*/ 0 h 37841"/>
              <a:gd name="connsiteX2" fmla="*/ 21027 w 21027"/>
              <a:gd name="connsiteY2" fmla="*/ 34883 h 37841"/>
              <a:gd name="connsiteX3" fmla="*/ 765 w 21027"/>
              <a:gd name="connsiteY3" fmla="*/ 17441 h 37841"/>
              <a:gd name="connsiteX4" fmla="*/ 0 w 21027"/>
              <a:gd name="connsiteY4" fmla="*/ 1938 h 37841"/>
              <a:gd name="connsiteX0" fmla="*/ 0 w 20262"/>
              <a:gd name="connsiteY0" fmla="*/ 1938 h 37841"/>
              <a:gd name="connsiteX1" fmla="*/ 19688 w 20262"/>
              <a:gd name="connsiteY1" fmla="*/ 0 h 37841"/>
              <a:gd name="connsiteX2" fmla="*/ 20262 w 20262"/>
              <a:gd name="connsiteY2" fmla="*/ 27131 h 37841"/>
              <a:gd name="connsiteX3" fmla="*/ 765 w 20262"/>
              <a:gd name="connsiteY3" fmla="*/ 17441 h 37841"/>
              <a:gd name="connsiteX4" fmla="*/ 0 w 20262"/>
              <a:gd name="connsiteY4" fmla="*/ 1938 h 37841"/>
              <a:gd name="connsiteX0" fmla="*/ 0 w 20453"/>
              <a:gd name="connsiteY0" fmla="*/ 1938 h 37841"/>
              <a:gd name="connsiteX1" fmla="*/ 19688 w 20453"/>
              <a:gd name="connsiteY1" fmla="*/ 0 h 37841"/>
              <a:gd name="connsiteX2" fmla="*/ 20453 w 20453"/>
              <a:gd name="connsiteY2" fmla="*/ 31007 h 37841"/>
              <a:gd name="connsiteX3" fmla="*/ 765 w 20453"/>
              <a:gd name="connsiteY3" fmla="*/ 17441 h 37841"/>
              <a:gd name="connsiteX4" fmla="*/ 0 w 20453"/>
              <a:gd name="connsiteY4" fmla="*/ 1938 h 37841"/>
              <a:gd name="connsiteX0" fmla="*/ 0 w 20453"/>
              <a:gd name="connsiteY0" fmla="*/ 1938 h 37841"/>
              <a:gd name="connsiteX1" fmla="*/ 19688 w 20453"/>
              <a:gd name="connsiteY1" fmla="*/ 0 h 37841"/>
              <a:gd name="connsiteX2" fmla="*/ 20453 w 20453"/>
              <a:gd name="connsiteY2" fmla="*/ 31007 h 37841"/>
              <a:gd name="connsiteX3" fmla="*/ 765 w 20453"/>
              <a:gd name="connsiteY3" fmla="*/ 17441 h 37841"/>
              <a:gd name="connsiteX4" fmla="*/ 0 w 20453"/>
              <a:gd name="connsiteY4" fmla="*/ 1938 h 37841"/>
              <a:gd name="connsiteX0" fmla="*/ 0 w 20453"/>
              <a:gd name="connsiteY0" fmla="*/ 1938 h 35847"/>
              <a:gd name="connsiteX1" fmla="*/ 19688 w 20453"/>
              <a:gd name="connsiteY1" fmla="*/ 0 h 35847"/>
              <a:gd name="connsiteX2" fmla="*/ 20453 w 20453"/>
              <a:gd name="connsiteY2" fmla="*/ 31007 h 35847"/>
              <a:gd name="connsiteX3" fmla="*/ 8984 w 20453"/>
              <a:gd name="connsiteY3" fmla="*/ 17441 h 35847"/>
              <a:gd name="connsiteX4" fmla="*/ 765 w 20453"/>
              <a:gd name="connsiteY4" fmla="*/ 17441 h 35847"/>
              <a:gd name="connsiteX5" fmla="*/ 0 w 20453"/>
              <a:gd name="connsiteY5" fmla="*/ 1938 h 35847"/>
              <a:gd name="connsiteX0" fmla="*/ 0 w 20453"/>
              <a:gd name="connsiteY0" fmla="*/ 1938 h 35847"/>
              <a:gd name="connsiteX1" fmla="*/ 19688 w 20453"/>
              <a:gd name="connsiteY1" fmla="*/ 0 h 35847"/>
              <a:gd name="connsiteX2" fmla="*/ 20453 w 20453"/>
              <a:gd name="connsiteY2" fmla="*/ 31007 h 35847"/>
              <a:gd name="connsiteX3" fmla="*/ 8793 w 20453"/>
              <a:gd name="connsiteY3" fmla="*/ 23255 h 35847"/>
              <a:gd name="connsiteX4" fmla="*/ 765 w 20453"/>
              <a:gd name="connsiteY4" fmla="*/ 17441 h 35847"/>
              <a:gd name="connsiteX5" fmla="*/ 0 w 20453"/>
              <a:gd name="connsiteY5" fmla="*/ 1938 h 35847"/>
              <a:gd name="connsiteX0" fmla="*/ 0 w 20453"/>
              <a:gd name="connsiteY0" fmla="*/ 1938 h 39912"/>
              <a:gd name="connsiteX1" fmla="*/ 19688 w 20453"/>
              <a:gd name="connsiteY1" fmla="*/ 0 h 39912"/>
              <a:gd name="connsiteX2" fmla="*/ 20453 w 20453"/>
              <a:gd name="connsiteY2" fmla="*/ 31007 h 39912"/>
              <a:gd name="connsiteX3" fmla="*/ 8793 w 20453"/>
              <a:gd name="connsiteY3" fmla="*/ 23255 h 39912"/>
              <a:gd name="connsiteX4" fmla="*/ 765 w 20453"/>
              <a:gd name="connsiteY4" fmla="*/ 17441 h 39912"/>
              <a:gd name="connsiteX5" fmla="*/ 0 w 20453"/>
              <a:gd name="connsiteY5" fmla="*/ 1938 h 39912"/>
              <a:gd name="connsiteX0" fmla="*/ 0 w 20453"/>
              <a:gd name="connsiteY0" fmla="*/ 1938 h 35847"/>
              <a:gd name="connsiteX1" fmla="*/ 19688 w 20453"/>
              <a:gd name="connsiteY1" fmla="*/ 0 h 35847"/>
              <a:gd name="connsiteX2" fmla="*/ 20453 w 20453"/>
              <a:gd name="connsiteY2" fmla="*/ 31007 h 35847"/>
              <a:gd name="connsiteX3" fmla="*/ 8411 w 20453"/>
              <a:gd name="connsiteY3" fmla="*/ 15503 h 35847"/>
              <a:gd name="connsiteX4" fmla="*/ 765 w 20453"/>
              <a:gd name="connsiteY4" fmla="*/ 17441 h 35847"/>
              <a:gd name="connsiteX5" fmla="*/ 0 w 20453"/>
              <a:gd name="connsiteY5" fmla="*/ 1938 h 35847"/>
              <a:gd name="connsiteX0" fmla="*/ 0 w 21026"/>
              <a:gd name="connsiteY0" fmla="*/ 0 h 45537"/>
              <a:gd name="connsiteX1" fmla="*/ 20261 w 21026"/>
              <a:gd name="connsiteY1" fmla="*/ 9690 h 45537"/>
              <a:gd name="connsiteX2" fmla="*/ 21026 w 21026"/>
              <a:gd name="connsiteY2" fmla="*/ 40697 h 45537"/>
              <a:gd name="connsiteX3" fmla="*/ 8984 w 21026"/>
              <a:gd name="connsiteY3" fmla="*/ 25193 h 45537"/>
              <a:gd name="connsiteX4" fmla="*/ 1338 w 21026"/>
              <a:gd name="connsiteY4" fmla="*/ 27131 h 45537"/>
              <a:gd name="connsiteX5" fmla="*/ 0 w 21026"/>
              <a:gd name="connsiteY5" fmla="*/ 0 h 45537"/>
              <a:gd name="connsiteX0" fmla="*/ 0 w 21026"/>
              <a:gd name="connsiteY0" fmla="*/ 0 h 45537"/>
              <a:gd name="connsiteX1" fmla="*/ 20261 w 21026"/>
              <a:gd name="connsiteY1" fmla="*/ 9690 h 45537"/>
              <a:gd name="connsiteX2" fmla="*/ 21026 w 21026"/>
              <a:gd name="connsiteY2" fmla="*/ 40697 h 45537"/>
              <a:gd name="connsiteX3" fmla="*/ 8984 w 21026"/>
              <a:gd name="connsiteY3" fmla="*/ 25193 h 45537"/>
              <a:gd name="connsiteX4" fmla="*/ 573 w 21026"/>
              <a:gd name="connsiteY4" fmla="*/ 31007 h 45537"/>
              <a:gd name="connsiteX5" fmla="*/ 0 w 21026"/>
              <a:gd name="connsiteY5" fmla="*/ 0 h 45537"/>
              <a:gd name="connsiteX0" fmla="*/ 0 w 21026"/>
              <a:gd name="connsiteY0" fmla="*/ 0 h 45537"/>
              <a:gd name="connsiteX1" fmla="*/ 20261 w 21026"/>
              <a:gd name="connsiteY1" fmla="*/ 9690 h 45537"/>
              <a:gd name="connsiteX2" fmla="*/ 21026 w 21026"/>
              <a:gd name="connsiteY2" fmla="*/ 40697 h 45537"/>
              <a:gd name="connsiteX3" fmla="*/ 8984 w 21026"/>
              <a:gd name="connsiteY3" fmla="*/ 25193 h 45537"/>
              <a:gd name="connsiteX4" fmla="*/ 573 w 21026"/>
              <a:gd name="connsiteY4" fmla="*/ 34883 h 45537"/>
              <a:gd name="connsiteX5" fmla="*/ 0 w 21026"/>
              <a:gd name="connsiteY5" fmla="*/ 0 h 45537"/>
              <a:gd name="connsiteX0" fmla="*/ 0 w 21026"/>
              <a:gd name="connsiteY0" fmla="*/ 0 h 45537"/>
              <a:gd name="connsiteX1" fmla="*/ 20261 w 21026"/>
              <a:gd name="connsiteY1" fmla="*/ 9690 h 45537"/>
              <a:gd name="connsiteX2" fmla="*/ 21026 w 21026"/>
              <a:gd name="connsiteY2" fmla="*/ 40697 h 45537"/>
              <a:gd name="connsiteX3" fmla="*/ 6308 w 21026"/>
              <a:gd name="connsiteY3" fmla="*/ 19380 h 45537"/>
              <a:gd name="connsiteX4" fmla="*/ 573 w 21026"/>
              <a:gd name="connsiteY4" fmla="*/ 34883 h 45537"/>
              <a:gd name="connsiteX5" fmla="*/ 0 w 21026"/>
              <a:gd name="connsiteY5" fmla="*/ 0 h 45537"/>
              <a:gd name="connsiteX0" fmla="*/ 0 w 21026"/>
              <a:gd name="connsiteY0" fmla="*/ 0 h 45537"/>
              <a:gd name="connsiteX1" fmla="*/ 20261 w 21026"/>
              <a:gd name="connsiteY1" fmla="*/ 9690 h 45537"/>
              <a:gd name="connsiteX2" fmla="*/ 21026 w 21026"/>
              <a:gd name="connsiteY2" fmla="*/ 40697 h 45537"/>
              <a:gd name="connsiteX3" fmla="*/ 6116 w 21026"/>
              <a:gd name="connsiteY3" fmla="*/ 25193 h 45537"/>
              <a:gd name="connsiteX4" fmla="*/ 573 w 21026"/>
              <a:gd name="connsiteY4" fmla="*/ 34883 h 45537"/>
              <a:gd name="connsiteX5" fmla="*/ 0 w 21026"/>
              <a:gd name="connsiteY5" fmla="*/ 0 h 45537"/>
              <a:gd name="connsiteX0" fmla="*/ 0 w 21026"/>
              <a:gd name="connsiteY0" fmla="*/ 0 h 49847"/>
              <a:gd name="connsiteX1" fmla="*/ 20261 w 21026"/>
              <a:gd name="connsiteY1" fmla="*/ 9690 h 49847"/>
              <a:gd name="connsiteX2" fmla="*/ 21026 w 21026"/>
              <a:gd name="connsiteY2" fmla="*/ 40697 h 49847"/>
              <a:gd name="connsiteX3" fmla="*/ 6116 w 21026"/>
              <a:gd name="connsiteY3" fmla="*/ 25193 h 49847"/>
              <a:gd name="connsiteX4" fmla="*/ 573 w 21026"/>
              <a:gd name="connsiteY4" fmla="*/ 34883 h 49847"/>
              <a:gd name="connsiteX5" fmla="*/ 0 w 21026"/>
              <a:gd name="connsiteY5" fmla="*/ 0 h 49847"/>
              <a:gd name="connsiteX0" fmla="*/ 0 w 21026"/>
              <a:gd name="connsiteY0" fmla="*/ 0 h 49847"/>
              <a:gd name="connsiteX1" fmla="*/ 20261 w 21026"/>
              <a:gd name="connsiteY1" fmla="*/ 9690 h 49847"/>
              <a:gd name="connsiteX2" fmla="*/ 21026 w 21026"/>
              <a:gd name="connsiteY2" fmla="*/ 40697 h 49847"/>
              <a:gd name="connsiteX3" fmla="*/ 6116 w 21026"/>
              <a:gd name="connsiteY3" fmla="*/ 25193 h 49847"/>
              <a:gd name="connsiteX4" fmla="*/ 382 w 21026"/>
              <a:gd name="connsiteY4" fmla="*/ 29069 h 49847"/>
              <a:gd name="connsiteX5" fmla="*/ 0 w 21026"/>
              <a:gd name="connsiteY5" fmla="*/ 0 h 49847"/>
              <a:gd name="connsiteX0" fmla="*/ 0 w 21026"/>
              <a:gd name="connsiteY0" fmla="*/ 0 h 49847"/>
              <a:gd name="connsiteX1" fmla="*/ 20261 w 21026"/>
              <a:gd name="connsiteY1" fmla="*/ 9690 h 49847"/>
              <a:gd name="connsiteX2" fmla="*/ 21026 w 21026"/>
              <a:gd name="connsiteY2" fmla="*/ 40697 h 49847"/>
              <a:gd name="connsiteX3" fmla="*/ 6116 w 21026"/>
              <a:gd name="connsiteY3" fmla="*/ 25193 h 49847"/>
              <a:gd name="connsiteX4" fmla="*/ 1338 w 21026"/>
              <a:gd name="connsiteY4" fmla="*/ 34883 h 49847"/>
              <a:gd name="connsiteX5" fmla="*/ 382 w 21026"/>
              <a:gd name="connsiteY5" fmla="*/ 29069 h 49847"/>
              <a:gd name="connsiteX6" fmla="*/ 0 w 21026"/>
              <a:gd name="connsiteY6" fmla="*/ 0 h 49847"/>
              <a:gd name="connsiteX0" fmla="*/ 0 w 21026"/>
              <a:gd name="connsiteY0" fmla="*/ 0 h 49847"/>
              <a:gd name="connsiteX1" fmla="*/ 20261 w 21026"/>
              <a:gd name="connsiteY1" fmla="*/ 9690 h 49847"/>
              <a:gd name="connsiteX2" fmla="*/ 21026 w 21026"/>
              <a:gd name="connsiteY2" fmla="*/ 40697 h 49847"/>
              <a:gd name="connsiteX3" fmla="*/ 6116 w 21026"/>
              <a:gd name="connsiteY3" fmla="*/ 25193 h 49847"/>
              <a:gd name="connsiteX4" fmla="*/ 1338 w 21026"/>
              <a:gd name="connsiteY4" fmla="*/ 34883 h 49847"/>
              <a:gd name="connsiteX5" fmla="*/ 382 w 21026"/>
              <a:gd name="connsiteY5" fmla="*/ 29069 h 49847"/>
              <a:gd name="connsiteX6" fmla="*/ 0 w 21026"/>
              <a:gd name="connsiteY6" fmla="*/ 0 h 49847"/>
              <a:gd name="connsiteX0" fmla="*/ 0 w 21791"/>
              <a:gd name="connsiteY0" fmla="*/ 0 h 49847"/>
              <a:gd name="connsiteX1" fmla="*/ 20261 w 21791"/>
              <a:gd name="connsiteY1" fmla="*/ 9690 h 49847"/>
              <a:gd name="connsiteX2" fmla="*/ 21791 w 21791"/>
              <a:gd name="connsiteY2" fmla="*/ 31007 h 49847"/>
              <a:gd name="connsiteX3" fmla="*/ 6116 w 21791"/>
              <a:gd name="connsiteY3" fmla="*/ 25193 h 49847"/>
              <a:gd name="connsiteX4" fmla="*/ 1338 w 21791"/>
              <a:gd name="connsiteY4" fmla="*/ 34883 h 49847"/>
              <a:gd name="connsiteX5" fmla="*/ 382 w 21791"/>
              <a:gd name="connsiteY5" fmla="*/ 29069 h 49847"/>
              <a:gd name="connsiteX6" fmla="*/ 0 w 21791"/>
              <a:gd name="connsiteY6" fmla="*/ 0 h 49847"/>
              <a:gd name="connsiteX0" fmla="*/ 0 w 20644"/>
              <a:gd name="connsiteY0" fmla="*/ 0 h 49847"/>
              <a:gd name="connsiteX1" fmla="*/ 20261 w 20644"/>
              <a:gd name="connsiteY1" fmla="*/ 9690 h 49847"/>
              <a:gd name="connsiteX2" fmla="*/ 20644 w 20644"/>
              <a:gd name="connsiteY2" fmla="*/ 36820 h 49847"/>
              <a:gd name="connsiteX3" fmla="*/ 6116 w 20644"/>
              <a:gd name="connsiteY3" fmla="*/ 25193 h 49847"/>
              <a:gd name="connsiteX4" fmla="*/ 1338 w 20644"/>
              <a:gd name="connsiteY4" fmla="*/ 34883 h 49847"/>
              <a:gd name="connsiteX5" fmla="*/ 382 w 20644"/>
              <a:gd name="connsiteY5" fmla="*/ 29069 h 49847"/>
              <a:gd name="connsiteX6" fmla="*/ 0 w 20644"/>
              <a:gd name="connsiteY6" fmla="*/ 0 h 49847"/>
              <a:gd name="connsiteX0" fmla="*/ 0 w 21218"/>
              <a:gd name="connsiteY0" fmla="*/ 0 h 49847"/>
              <a:gd name="connsiteX1" fmla="*/ 20261 w 21218"/>
              <a:gd name="connsiteY1" fmla="*/ 9690 h 49847"/>
              <a:gd name="connsiteX2" fmla="*/ 21218 w 21218"/>
              <a:gd name="connsiteY2" fmla="*/ 38758 h 49847"/>
              <a:gd name="connsiteX3" fmla="*/ 6116 w 21218"/>
              <a:gd name="connsiteY3" fmla="*/ 25193 h 49847"/>
              <a:gd name="connsiteX4" fmla="*/ 1338 w 21218"/>
              <a:gd name="connsiteY4" fmla="*/ 34883 h 49847"/>
              <a:gd name="connsiteX5" fmla="*/ 382 w 21218"/>
              <a:gd name="connsiteY5" fmla="*/ 29069 h 49847"/>
              <a:gd name="connsiteX6" fmla="*/ 0 w 21218"/>
              <a:gd name="connsiteY6" fmla="*/ 0 h 49847"/>
              <a:gd name="connsiteX0" fmla="*/ 0 w 23438"/>
              <a:gd name="connsiteY0" fmla="*/ 0 h 49847"/>
              <a:gd name="connsiteX1" fmla="*/ 20261 w 23438"/>
              <a:gd name="connsiteY1" fmla="*/ 9690 h 49847"/>
              <a:gd name="connsiteX2" fmla="*/ 21218 w 23438"/>
              <a:gd name="connsiteY2" fmla="*/ 38758 h 49847"/>
              <a:gd name="connsiteX3" fmla="*/ 6116 w 23438"/>
              <a:gd name="connsiteY3" fmla="*/ 25193 h 49847"/>
              <a:gd name="connsiteX4" fmla="*/ 1338 w 23438"/>
              <a:gd name="connsiteY4" fmla="*/ 34883 h 49847"/>
              <a:gd name="connsiteX5" fmla="*/ 382 w 23438"/>
              <a:gd name="connsiteY5" fmla="*/ 29069 h 49847"/>
              <a:gd name="connsiteX6" fmla="*/ 0 w 23438"/>
              <a:gd name="connsiteY6" fmla="*/ 0 h 49847"/>
              <a:gd name="connsiteX0" fmla="*/ 0 w 21908"/>
              <a:gd name="connsiteY0" fmla="*/ 0 h 49847"/>
              <a:gd name="connsiteX1" fmla="*/ 20261 w 21908"/>
              <a:gd name="connsiteY1" fmla="*/ 9690 h 49847"/>
              <a:gd name="connsiteX2" fmla="*/ 19688 w 21908"/>
              <a:gd name="connsiteY2" fmla="*/ 38758 h 49847"/>
              <a:gd name="connsiteX3" fmla="*/ 6116 w 21908"/>
              <a:gd name="connsiteY3" fmla="*/ 25193 h 49847"/>
              <a:gd name="connsiteX4" fmla="*/ 1338 w 21908"/>
              <a:gd name="connsiteY4" fmla="*/ 34883 h 49847"/>
              <a:gd name="connsiteX5" fmla="*/ 382 w 21908"/>
              <a:gd name="connsiteY5" fmla="*/ 29069 h 49847"/>
              <a:gd name="connsiteX6" fmla="*/ 0 w 21908"/>
              <a:gd name="connsiteY6" fmla="*/ 0 h 49847"/>
              <a:gd name="connsiteX0" fmla="*/ 0 w 20261"/>
              <a:gd name="connsiteY0" fmla="*/ 0 h 49847"/>
              <a:gd name="connsiteX1" fmla="*/ 20261 w 20261"/>
              <a:gd name="connsiteY1" fmla="*/ 9690 h 49847"/>
              <a:gd name="connsiteX2" fmla="*/ 19688 w 20261"/>
              <a:gd name="connsiteY2" fmla="*/ 38758 h 49847"/>
              <a:gd name="connsiteX3" fmla="*/ 6116 w 20261"/>
              <a:gd name="connsiteY3" fmla="*/ 25193 h 49847"/>
              <a:gd name="connsiteX4" fmla="*/ 1338 w 20261"/>
              <a:gd name="connsiteY4" fmla="*/ 34883 h 49847"/>
              <a:gd name="connsiteX5" fmla="*/ 382 w 20261"/>
              <a:gd name="connsiteY5" fmla="*/ 29069 h 49847"/>
              <a:gd name="connsiteX6" fmla="*/ 0 w 20261"/>
              <a:gd name="connsiteY6" fmla="*/ 0 h 49847"/>
              <a:gd name="connsiteX0" fmla="*/ 0 w 20262"/>
              <a:gd name="connsiteY0" fmla="*/ 0 h 49847"/>
              <a:gd name="connsiteX1" fmla="*/ 20261 w 20262"/>
              <a:gd name="connsiteY1" fmla="*/ 9690 h 49847"/>
              <a:gd name="connsiteX2" fmla="*/ 20262 w 20262"/>
              <a:gd name="connsiteY2" fmla="*/ 36820 h 49847"/>
              <a:gd name="connsiteX3" fmla="*/ 6116 w 20262"/>
              <a:gd name="connsiteY3" fmla="*/ 25193 h 49847"/>
              <a:gd name="connsiteX4" fmla="*/ 1338 w 20262"/>
              <a:gd name="connsiteY4" fmla="*/ 34883 h 49847"/>
              <a:gd name="connsiteX5" fmla="*/ 382 w 20262"/>
              <a:gd name="connsiteY5" fmla="*/ 29069 h 49847"/>
              <a:gd name="connsiteX6" fmla="*/ 0 w 20262"/>
              <a:gd name="connsiteY6" fmla="*/ 0 h 49847"/>
              <a:gd name="connsiteX0" fmla="*/ 0 w 20262"/>
              <a:gd name="connsiteY0" fmla="*/ 0 h 49847"/>
              <a:gd name="connsiteX1" fmla="*/ 20261 w 20262"/>
              <a:gd name="connsiteY1" fmla="*/ 9690 h 49847"/>
              <a:gd name="connsiteX2" fmla="*/ 20262 w 20262"/>
              <a:gd name="connsiteY2" fmla="*/ 36820 h 49847"/>
              <a:gd name="connsiteX3" fmla="*/ 6116 w 20262"/>
              <a:gd name="connsiteY3" fmla="*/ 25193 h 49847"/>
              <a:gd name="connsiteX4" fmla="*/ 1338 w 20262"/>
              <a:gd name="connsiteY4" fmla="*/ 34883 h 49847"/>
              <a:gd name="connsiteX5" fmla="*/ 382 w 20262"/>
              <a:gd name="connsiteY5" fmla="*/ 29069 h 49847"/>
              <a:gd name="connsiteX6" fmla="*/ 0 w 20262"/>
              <a:gd name="connsiteY6" fmla="*/ 0 h 49847"/>
              <a:gd name="connsiteX0" fmla="*/ 0 w 20262"/>
              <a:gd name="connsiteY0" fmla="*/ 0 h 49847"/>
              <a:gd name="connsiteX1" fmla="*/ 18924 w 20262"/>
              <a:gd name="connsiteY1" fmla="*/ 7752 h 49847"/>
              <a:gd name="connsiteX2" fmla="*/ 20262 w 20262"/>
              <a:gd name="connsiteY2" fmla="*/ 36820 h 49847"/>
              <a:gd name="connsiteX3" fmla="*/ 6116 w 20262"/>
              <a:gd name="connsiteY3" fmla="*/ 25193 h 49847"/>
              <a:gd name="connsiteX4" fmla="*/ 1338 w 20262"/>
              <a:gd name="connsiteY4" fmla="*/ 34883 h 49847"/>
              <a:gd name="connsiteX5" fmla="*/ 382 w 20262"/>
              <a:gd name="connsiteY5" fmla="*/ 29069 h 49847"/>
              <a:gd name="connsiteX6" fmla="*/ 0 w 20262"/>
              <a:gd name="connsiteY6" fmla="*/ 0 h 49847"/>
              <a:gd name="connsiteX0" fmla="*/ 0 w 20453"/>
              <a:gd name="connsiteY0" fmla="*/ 0 h 49847"/>
              <a:gd name="connsiteX1" fmla="*/ 18924 w 20453"/>
              <a:gd name="connsiteY1" fmla="*/ 7752 h 49847"/>
              <a:gd name="connsiteX2" fmla="*/ 20453 w 20453"/>
              <a:gd name="connsiteY2" fmla="*/ 32945 h 49847"/>
              <a:gd name="connsiteX3" fmla="*/ 6116 w 20453"/>
              <a:gd name="connsiteY3" fmla="*/ 25193 h 49847"/>
              <a:gd name="connsiteX4" fmla="*/ 1338 w 20453"/>
              <a:gd name="connsiteY4" fmla="*/ 34883 h 49847"/>
              <a:gd name="connsiteX5" fmla="*/ 382 w 20453"/>
              <a:gd name="connsiteY5" fmla="*/ 29069 h 49847"/>
              <a:gd name="connsiteX6" fmla="*/ 0 w 20453"/>
              <a:gd name="connsiteY6" fmla="*/ 0 h 49847"/>
              <a:gd name="connsiteX0" fmla="*/ 0 w 20453"/>
              <a:gd name="connsiteY0" fmla="*/ 0 h 49847"/>
              <a:gd name="connsiteX1" fmla="*/ 18924 w 20453"/>
              <a:gd name="connsiteY1" fmla="*/ 7752 h 49847"/>
              <a:gd name="connsiteX2" fmla="*/ 20453 w 20453"/>
              <a:gd name="connsiteY2" fmla="*/ 36820 h 49847"/>
              <a:gd name="connsiteX3" fmla="*/ 6116 w 20453"/>
              <a:gd name="connsiteY3" fmla="*/ 25193 h 49847"/>
              <a:gd name="connsiteX4" fmla="*/ 1338 w 20453"/>
              <a:gd name="connsiteY4" fmla="*/ 34883 h 49847"/>
              <a:gd name="connsiteX5" fmla="*/ 382 w 20453"/>
              <a:gd name="connsiteY5" fmla="*/ 29069 h 49847"/>
              <a:gd name="connsiteX6" fmla="*/ 0 w 20453"/>
              <a:gd name="connsiteY6" fmla="*/ 0 h 49847"/>
              <a:gd name="connsiteX0" fmla="*/ 0 w 20453"/>
              <a:gd name="connsiteY0" fmla="*/ 0 h 47909"/>
              <a:gd name="connsiteX1" fmla="*/ 18924 w 20453"/>
              <a:gd name="connsiteY1" fmla="*/ 7752 h 47909"/>
              <a:gd name="connsiteX2" fmla="*/ 20453 w 20453"/>
              <a:gd name="connsiteY2" fmla="*/ 36820 h 47909"/>
              <a:gd name="connsiteX3" fmla="*/ 4970 w 20453"/>
              <a:gd name="connsiteY3" fmla="*/ 23255 h 47909"/>
              <a:gd name="connsiteX4" fmla="*/ 1338 w 20453"/>
              <a:gd name="connsiteY4" fmla="*/ 34883 h 47909"/>
              <a:gd name="connsiteX5" fmla="*/ 382 w 20453"/>
              <a:gd name="connsiteY5" fmla="*/ 29069 h 47909"/>
              <a:gd name="connsiteX6" fmla="*/ 0 w 20453"/>
              <a:gd name="connsiteY6" fmla="*/ 0 h 47909"/>
              <a:gd name="connsiteX0" fmla="*/ 0 w 20453"/>
              <a:gd name="connsiteY0" fmla="*/ 0 h 42095"/>
              <a:gd name="connsiteX1" fmla="*/ 18924 w 20453"/>
              <a:gd name="connsiteY1" fmla="*/ 7752 h 42095"/>
              <a:gd name="connsiteX2" fmla="*/ 20453 w 20453"/>
              <a:gd name="connsiteY2" fmla="*/ 36820 h 42095"/>
              <a:gd name="connsiteX3" fmla="*/ 4205 w 20453"/>
              <a:gd name="connsiteY3" fmla="*/ 17441 h 42095"/>
              <a:gd name="connsiteX4" fmla="*/ 1338 w 20453"/>
              <a:gd name="connsiteY4" fmla="*/ 34883 h 42095"/>
              <a:gd name="connsiteX5" fmla="*/ 382 w 20453"/>
              <a:gd name="connsiteY5" fmla="*/ 29069 h 42095"/>
              <a:gd name="connsiteX6" fmla="*/ 0 w 20453"/>
              <a:gd name="connsiteY6" fmla="*/ 0 h 42095"/>
              <a:gd name="connsiteX0" fmla="*/ 0 w 20453"/>
              <a:gd name="connsiteY0" fmla="*/ 0 h 45971"/>
              <a:gd name="connsiteX1" fmla="*/ 18924 w 20453"/>
              <a:gd name="connsiteY1" fmla="*/ 7752 h 45971"/>
              <a:gd name="connsiteX2" fmla="*/ 20453 w 20453"/>
              <a:gd name="connsiteY2" fmla="*/ 36820 h 45971"/>
              <a:gd name="connsiteX3" fmla="*/ 4396 w 20453"/>
              <a:gd name="connsiteY3" fmla="*/ 21317 h 45971"/>
              <a:gd name="connsiteX4" fmla="*/ 1338 w 20453"/>
              <a:gd name="connsiteY4" fmla="*/ 34883 h 45971"/>
              <a:gd name="connsiteX5" fmla="*/ 382 w 20453"/>
              <a:gd name="connsiteY5" fmla="*/ 29069 h 45971"/>
              <a:gd name="connsiteX6" fmla="*/ 0 w 20453"/>
              <a:gd name="connsiteY6" fmla="*/ 0 h 45971"/>
              <a:gd name="connsiteX0" fmla="*/ 191 w 20644"/>
              <a:gd name="connsiteY0" fmla="*/ 0 h 45971"/>
              <a:gd name="connsiteX1" fmla="*/ 19115 w 20644"/>
              <a:gd name="connsiteY1" fmla="*/ 7752 h 45971"/>
              <a:gd name="connsiteX2" fmla="*/ 20644 w 20644"/>
              <a:gd name="connsiteY2" fmla="*/ 36820 h 45971"/>
              <a:gd name="connsiteX3" fmla="*/ 4587 w 20644"/>
              <a:gd name="connsiteY3" fmla="*/ 21317 h 45971"/>
              <a:gd name="connsiteX4" fmla="*/ 956 w 20644"/>
              <a:gd name="connsiteY4" fmla="*/ 36820 h 45971"/>
              <a:gd name="connsiteX5" fmla="*/ 573 w 20644"/>
              <a:gd name="connsiteY5" fmla="*/ 29069 h 45971"/>
              <a:gd name="connsiteX6" fmla="*/ 191 w 20644"/>
              <a:gd name="connsiteY6" fmla="*/ 0 h 45971"/>
              <a:gd name="connsiteX0" fmla="*/ 0 w 20453"/>
              <a:gd name="connsiteY0" fmla="*/ 0 h 45971"/>
              <a:gd name="connsiteX1" fmla="*/ 18924 w 20453"/>
              <a:gd name="connsiteY1" fmla="*/ 7752 h 45971"/>
              <a:gd name="connsiteX2" fmla="*/ 20453 w 20453"/>
              <a:gd name="connsiteY2" fmla="*/ 36820 h 45971"/>
              <a:gd name="connsiteX3" fmla="*/ 4396 w 20453"/>
              <a:gd name="connsiteY3" fmla="*/ 21317 h 45971"/>
              <a:gd name="connsiteX4" fmla="*/ 382 w 20453"/>
              <a:gd name="connsiteY4" fmla="*/ 29069 h 45971"/>
              <a:gd name="connsiteX5" fmla="*/ 0 w 20453"/>
              <a:gd name="connsiteY5" fmla="*/ 0 h 45971"/>
              <a:gd name="connsiteX0" fmla="*/ 0 w 20453"/>
              <a:gd name="connsiteY0" fmla="*/ 0 h 47909"/>
              <a:gd name="connsiteX1" fmla="*/ 18924 w 20453"/>
              <a:gd name="connsiteY1" fmla="*/ 7752 h 47909"/>
              <a:gd name="connsiteX2" fmla="*/ 20453 w 20453"/>
              <a:gd name="connsiteY2" fmla="*/ 36820 h 47909"/>
              <a:gd name="connsiteX3" fmla="*/ 4396 w 20453"/>
              <a:gd name="connsiteY3" fmla="*/ 23255 h 47909"/>
              <a:gd name="connsiteX4" fmla="*/ 382 w 20453"/>
              <a:gd name="connsiteY4" fmla="*/ 29069 h 47909"/>
              <a:gd name="connsiteX5" fmla="*/ 0 w 20453"/>
              <a:gd name="connsiteY5" fmla="*/ 0 h 47909"/>
              <a:gd name="connsiteX0" fmla="*/ 0 w 20453"/>
              <a:gd name="connsiteY0" fmla="*/ 0 h 41660"/>
              <a:gd name="connsiteX1" fmla="*/ 18924 w 20453"/>
              <a:gd name="connsiteY1" fmla="*/ 7752 h 41660"/>
              <a:gd name="connsiteX2" fmla="*/ 20453 w 20453"/>
              <a:gd name="connsiteY2" fmla="*/ 36820 h 41660"/>
              <a:gd name="connsiteX3" fmla="*/ 4396 w 20453"/>
              <a:gd name="connsiteY3" fmla="*/ 23255 h 41660"/>
              <a:gd name="connsiteX4" fmla="*/ 382 w 20453"/>
              <a:gd name="connsiteY4" fmla="*/ 29069 h 41660"/>
              <a:gd name="connsiteX5" fmla="*/ 0 w 20453"/>
              <a:gd name="connsiteY5" fmla="*/ 0 h 41660"/>
              <a:gd name="connsiteX0" fmla="*/ 0 w 20453"/>
              <a:gd name="connsiteY0" fmla="*/ 0 h 46867"/>
              <a:gd name="connsiteX1" fmla="*/ 18924 w 20453"/>
              <a:gd name="connsiteY1" fmla="*/ 7752 h 46867"/>
              <a:gd name="connsiteX2" fmla="*/ 20453 w 20453"/>
              <a:gd name="connsiteY2" fmla="*/ 36820 h 46867"/>
              <a:gd name="connsiteX3" fmla="*/ 4396 w 20453"/>
              <a:gd name="connsiteY3" fmla="*/ 23255 h 46867"/>
              <a:gd name="connsiteX4" fmla="*/ 382 w 20453"/>
              <a:gd name="connsiteY4" fmla="*/ 29069 h 46867"/>
              <a:gd name="connsiteX5" fmla="*/ 0 w 20453"/>
              <a:gd name="connsiteY5" fmla="*/ 0 h 4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53" h="46867">
                <a:moveTo>
                  <a:pt x="0" y="0"/>
                </a:moveTo>
                <a:lnTo>
                  <a:pt x="18924" y="7752"/>
                </a:lnTo>
                <a:cubicBezTo>
                  <a:pt x="18733" y="18734"/>
                  <a:pt x="20291" y="14596"/>
                  <a:pt x="20453" y="36820"/>
                </a:cubicBezTo>
                <a:cubicBezTo>
                  <a:pt x="18476" y="41660"/>
                  <a:pt x="14848" y="46867"/>
                  <a:pt x="4396" y="23255"/>
                </a:cubicBezTo>
                <a:cubicBezTo>
                  <a:pt x="1051" y="21963"/>
                  <a:pt x="1115" y="32622"/>
                  <a:pt x="382" y="29069"/>
                </a:cubicBezTo>
                <a:cubicBezTo>
                  <a:pt x="255" y="19379"/>
                  <a:pt x="127" y="9690"/>
                  <a:pt x="0" y="0"/>
                </a:cubicBezTo>
                <a:close/>
              </a:path>
            </a:pathLst>
          </a:cu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Актуальность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548680"/>
            <a:ext cx="8856984" cy="6093296"/>
          </a:xfrm>
          <a:prstGeom prst="wave">
            <a:avLst>
              <a:gd name="adj1" fmla="val 7677"/>
              <a:gd name="adj2" fmla="val 4162"/>
            </a:avLst>
          </a:prstGeom>
          <a:scene3d>
            <a:camera prst="perspectiveAbove"/>
            <a:lightRig rig="harsh" dir="t"/>
          </a:scene3d>
          <a:sp3d prstMaterial="softEdge">
            <a:bevelT w="254000" h="254000" prst="angle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prstMaterial="metal"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Monotype Corsiva" pitchFamily="66" charset="0"/>
              </a:rPr>
              <a:t/>
            </a:r>
            <a:br>
              <a:rPr lang="ru-RU" sz="3200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Monotype Corsiva" pitchFamily="66" charset="0"/>
              </a:rPr>
            </a:br>
            <a:r>
              <a:rPr lang="ru-RU" sz="3200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Monotype Corsiva" pitchFamily="66" charset="0"/>
              </a:rPr>
              <a:t>Актуальность моей работы </a:t>
            </a:r>
            <a:r>
              <a:rPr lang="ru-RU" sz="32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состоит в необходимости привлечения методов дискретной математики и, в частности, теории графов для решения целого ряда практических задач: составления расписаний и диагностик, а также моделирования предметов. </a:t>
            </a:r>
            <a:r>
              <a:rPr lang="ru-RU" sz="3200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sz="3200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endParaRPr lang="ru-RU" sz="3200" cap="none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 advTm="3822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6834646">
            <a:off x="4492593" y="-2114322"/>
            <a:ext cx="3009687" cy="7770495"/>
          </a:xfrm>
          <a:prstGeom prst="moon">
            <a:avLst>
              <a:gd name="adj" fmla="val 4291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>
            <a:normAutofit fontScale="90000"/>
          </a:bodyPr>
          <a:lstStyle/>
          <a:p>
            <a:pPr algn="r"/>
            <a:r>
              <a:rPr lang="ru-RU" dirty="0" smtClean="0"/>
              <a:t>Гипотеза + цель</a:t>
            </a:r>
            <a:endParaRPr lang="ru-RU" dirty="0"/>
          </a:p>
        </p:txBody>
      </p:sp>
      <p:pic>
        <p:nvPicPr>
          <p:cNvPr id="7" name="Рисунок 6" descr="image-winking-scientist-0000000434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5808" y="5231467"/>
            <a:ext cx="1728192" cy="1626533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Овальная выноска 4"/>
          <p:cNvSpPr/>
          <p:nvPr/>
        </p:nvSpPr>
        <p:spPr>
          <a:xfrm>
            <a:off x="0" y="908720"/>
            <a:ext cx="7560840" cy="5842695"/>
          </a:xfrm>
          <a:prstGeom prst="wedgeEllipseCallout">
            <a:avLst>
              <a:gd name="adj1" fmla="val 58412"/>
              <a:gd name="adj2" fmla="val 29166"/>
            </a:avLst>
          </a:prstGeom>
          <a:gradFill flip="none" rotWithShape="1">
            <a:gsLst>
              <a:gs pos="10000">
                <a:srgbClr val="8488C4">
                  <a:alpha val="31000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100000" t="100000"/>
            </a:path>
            <a:tileRect r="-100000" b="-100000"/>
          </a:gradFill>
          <a:ln w="57150"/>
          <a:scene3d>
            <a:camera prst="obliqueBottomLeft"/>
            <a:lightRig rig="brightRoom" dir="tl"/>
          </a:scene3d>
          <a:sp3d prstMaterial="clear">
            <a:bevelT w="152400" h="152400" prst="convex"/>
            <a:bevelB w="101600" h="1016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2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Monotype Corsiva" pitchFamily="66" charset="0"/>
              </a:rPr>
              <a:t>	Я выдвинул в качестве </a:t>
            </a:r>
            <a:r>
              <a:rPr lang="ru-RU" sz="22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гипотезы </a:t>
            </a:r>
            <a:r>
              <a:rPr lang="ru-RU" sz="2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Monotype Corsiva" pitchFamily="66" charset="0"/>
              </a:rPr>
              <a:t>предположение о том, что графы, возможно, применять в различных аспектах повседневной жизни, таких далеких от математики, как например, составление расписаний, планов по оптимизации рабочего времени, построение генеалогических конструкций, изучение медицины и режиссуры.</a:t>
            </a:r>
          </a:p>
          <a:p>
            <a:pPr algn="ctr"/>
            <a:r>
              <a:rPr lang="ru-RU" sz="2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Monotype Corsiva" pitchFamily="66" charset="0"/>
              </a:rPr>
              <a:t>Для доказательства гипотезы я поставил следующую</a:t>
            </a:r>
            <a:r>
              <a:rPr lang="ru-RU" sz="22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цель </a:t>
            </a:r>
            <a:r>
              <a:rPr lang="ru-RU" sz="2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Monotype Corsiva" pitchFamily="66" charset="0"/>
              </a:rPr>
              <a:t>: расширить представление о графах и попробовать применить полученные знания на практике.</a:t>
            </a:r>
            <a:r>
              <a:rPr lang="ru-RU" sz="2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/>
                <a:ea typeface="Calibri"/>
              </a:rPr>
              <a:t>	</a:t>
            </a:r>
            <a:endParaRPr lang="ru-RU" sz="2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 advTm="18799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Начало теории графов</a:t>
            </a:r>
            <a:endParaRPr lang="ru-RU" dirty="0"/>
          </a:p>
        </p:txBody>
      </p:sp>
      <p:pic>
        <p:nvPicPr>
          <p:cNvPr id="5" name="Содержимое 4" descr="480px-Leonhard_Euler_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788024" y="764704"/>
            <a:ext cx="4104456" cy="5301208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perspectiveLeft"/>
            <a:lightRig rig="chilly" dir="t"/>
          </a:scene3d>
          <a:sp3d contourW="25400" prstMaterial="dkEdge">
            <a:bevelT w="127000" h="292100" prst="convex"/>
            <a:bevelB w="304800" h="292100" prst="angle"/>
            <a:contourClr>
              <a:schemeClr val="bg1">
                <a:lumMod val="65000"/>
                <a:lumOff val="35000"/>
              </a:schemeClr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black">
          <a:xfrm>
            <a:off x="395536" y="1772816"/>
            <a:ext cx="4427984" cy="4680520"/>
          </a:xfrm>
          <a:prstGeom prst="flowChartOnlineStorage">
            <a:avLst/>
          </a:prstGeom>
          <a:scene3d>
            <a:camera prst="perspectiveRight">
              <a:rot lat="0" lon="20699999" rev="0"/>
            </a:camera>
            <a:lightRig rig="morning" dir="b">
              <a:rot lat="0" lon="0" rev="1800000"/>
            </a:lightRig>
          </a:scene3d>
          <a:sp3d extrusionH="88900" contourW="35000" prstMaterial="dkEdge">
            <a:bevelT w="184150" h="88900" prst="convex"/>
            <a:bevelB w="88900" h="88900" prst="cross"/>
            <a:extrusionClr>
              <a:schemeClr val="tx2">
                <a:lumMod val="50000"/>
              </a:schemeClr>
            </a:extrusionClr>
            <a:contourClr>
              <a:schemeClr val="accent5">
                <a:tint val="10000"/>
                <a:satMod val="130000"/>
              </a:schemeClr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t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9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aettenschweiler" pitchFamily="34" charset="0"/>
              </a:rPr>
              <a:t>Начало теории графов, как математической дисциплины, было положено Эйлером (1707-1783) в его знаменитом рассуждении о кенигсбергских мостах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aettenschweiler" pitchFamily="34" charset="0"/>
              </a:rPr>
              <a:t>.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4269255" y="4520617"/>
            <a:ext cx="4874745" cy="2337383"/>
          </a:xfrm>
          <a:custGeom>
            <a:avLst/>
            <a:gdLst>
              <a:gd name="connsiteX0" fmla="*/ 5344714 w 5344714"/>
              <a:gd name="connsiteY0" fmla="*/ 1622971 h 3245941"/>
              <a:gd name="connsiteX1" fmla="*/ 3043845 w 5344714"/>
              <a:gd name="connsiteY1" fmla="*/ 3230184 h 3245941"/>
              <a:gd name="connsiteX2" fmla="*/ 589806 w 5344714"/>
              <a:gd name="connsiteY2" fmla="*/ 2640020 h 3245941"/>
              <a:gd name="connsiteX3" fmla="*/ 1491512 w 5344714"/>
              <a:gd name="connsiteY3" fmla="*/ 167040 h 3245941"/>
              <a:gd name="connsiteX4" fmla="*/ 2672357 w 5344714"/>
              <a:gd name="connsiteY4" fmla="*/ 1622971 h 3245941"/>
              <a:gd name="connsiteX5" fmla="*/ 5344714 w 5344714"/>
              <a:gd name="connsiteY5" fmla="*/ 1622971 h 3245941"/>
              <a:gd name="connsiteX0" fmla="*/ 5826887 w 5826887"/>
              <a:gd name="connsiteY0" fmla="*/ 1455931 h 3142604"/>
              <a:gd name="connsiteX1" fmla="*/ 3526018 w 5826887"/>
              <a:gd name="connsiteY1" fmla="*/ 3063144 h 3142604"/>
              <a:gd name="connsiteX2" fmla="*/ 1071979 w 5826887"/>
              <a:gd name="connsiteY2" fmla="*/ 2472980 h 3142604"/>
              <a:gd name="connsiteX3" fmla="*/ 1973685 w 5826887"/>
              <a:gd name="connsiteY3" fmla="*/ 0 h 3142604"/>
              <a:gd name="connsiteX4" fmla="*/ 3722533 w 5826887"/>
              <a:gd name="connsiteY4" fmla="*/ 1129104 h 3142604"/>
              <a:gd name="connsiteX5" fmla="*/ 5826887 w 5826887"/>
              <a:gd name="connsiteY5" fmla="*/ 1455931 h 3142604"/>
              <a:gd name="connsiteX0" fmla="*/ 5826887 w 5826887"/>
              <a:gd name="connsiteY0" fmla="*/ 1455931 h 2918430"/>
              <a:gd name="connsiteX1" fmla="*/ 3866550 w 5826887"/>
              <a:gd name="connsiteY1" fmla="*/ 2353239 h 2918430"/>
              <a:gd name="connsiteX2" fmla="*/ 1071979 w 5826887"/>
              <a:gd name="connsiteY2" fmla="*/ 2472980 h 2918430"/>
              <a:gd name="connsiteX3" fmla="*/ 1973685 w 5826887"/>
              <a:gd name="connsiteY3" fmla="*/ 0 h 2918430"/>
              <a:gd name="connsiteX4" fmla="*/ 3722533 w 5826887"/>
              <a:gd name="connsiteY4" fmla="*/ 1129104 h 2918430"/>
              <a:gd name="connsiteX5" fmla="*/ 5826887 w 5826887"/>
              <a:gd name="connsiteY5" fmla="*/ 1455931 h 2918430"/>
              <a:gd name="connsiteX0" fmla="*/ 5387765 w 5387765"/>
              <a:gd name="connsiteY0" fmla="*/ 1455931 h 2432699"/>
              <a:gd name="connsiteX1" fmla="*/ 3427428 w 5387765"/>
              <a:gd name="connsiteY1" fmla="*/ 2353239 h 2432699"/>
              <a:gd name="connsiteX2" fmla="*/ 2059276 w 5387765"/>
              <a:gd name="connsiteY2" fmla="*/ 1749791 h 2432699"/>
              <a:gd name="connsiteX3" fmla="*/ 1534563 w 5387765"/>
              <a:gd name="connsiteY3" fmla="*/ 0 h 2432699"/>
              <a:gd name="connsiteX4" fmla="*/ 3283411 w 5387765"/>
              <a:gd name="connsiteY4" fmla="*/ 1129104 h 2432699"/>
              <a:gd name="connsiteX5" fmla="*/ 5387765 w 5387765"/>
              <a:gd name="connsiteY5" fmla="*/ 1455931 h 2432699"/>
              <a:gd name="connsiteX0" fmla="*/ 4863052 w 4863052"/>
              <a:gd name="connsiteY0" fmla="*/ 1838995 h 2815763"/>
              <a:gd name="connsiteX1" fmla="*/ 2902715 w 4863052"/>
              <a:gd name="connsiteY1" fmla="*/ 2736303 h 2815763"/>
              <a:gd name="connsiteX2" fmla="*/ 1534563 w 4863052"/>
              <a:gd name="connsiteY2" fmla="*/ 2132855 h 2815763"/>
              <a:gd name="connsiteX3" fmla="*/ 1534563 w 4863052"/>
              <a:gd name="connsiteY3" fmla="*/ 0 h 2815763"/>
              <a:gd name="connsiteX4" fmla="*/ 2758698 w 4863052"/>
              <a:gd name="connsiteY4" fmla="*/ 1512168 h 2815763"/>
              <a:gd name="connsiteX5" fmla="*/ 4863052 w 4863052"/>
              <a:gd name="connsiteY5" fmla="*/ 1838995 h 2815763"/>
              <a:gd name="connsiteX0" fmla="*/ 4863052 w 4863052"/>
              <a:gd name="connsiteY0" fmla="*/ 1838995 h 2815763"/>
              <a:gd name="connsiteX1" fmla="*/ 2902715 w 4863052"/>
              <a:gd name="connsiteY1" fmla="*/ 2736303 h 2815763"/>
              <a:gd name="connsiteX2" fmla="*/ 1534563 w 4863052"/>
              <a:gd name="connsiteY2" fmla="*/ 2132855 h 2815763"/>
              <a:gd name="connsiteX3" fmla="*/ 1534563 w 4863052"/>
              <a:gd name="connsiteY3" fmla="*/ 0 h 2815763"/>
              <a:gd name="connsiteX4" fmla="*/ 2902714 w 4863052"/>
              <a:gd name="connsiteY4" fmla="*/ 1512168 h 2815763"/>
              <a:gd name="connsiteX5" fmla="*/ 4863052 w 4863052"/>
              <a:gd name="connsiteY5" fmla="*/ 1838995 h 2815763"/>
              <a:gd name="connsiteX0" fmla="*/ 4414882 w 4414882"/>
              <a:gd name="connsiteY0" fmla="*/ 1656184 h 2815763"/>
              <a:gd name="connsiteX1" fmla="*/ 2902715 w 4414882"/>
              <a:gd name="connsiteY1" fmla="*/ 2736303 h 2815763"/>
              <a:gd name="connsiteX2" fmla="*/ 1534563 w 4414882"/>
              <a:gd name="connsiteY2" fmla="*/ 2132855 h 2815763"/>
              <a:gd name="connsiteX3" fmla="*/ 1534563 w 4414882"/>
              <a:gd name="connsiteY3" fmla="*/ 0 h 2815763"/>
              <a:gd name="connsiteX4" fmla="*/ 2902714 w 4414882"/>
              <a:gd name="connsiteY4" fmla="*/ 1512168 h 2815763"/>
              <a:gd name="connsiteX5" fmla="*/ 4414882 w 4414882"/>
              <a:gd name="connsiteY5" fmla="*/ 1656184 h 2815763"/>
              <a:gd name="connsiteX0" fmla="*/ 4414882 w 4414882"/>
              <a:gd name="connsiteY0" fmla="*/ 1656184 h 2815763"/>
              <a:gd name="connsiteX1" fmla="*/ 2902715 w 4414882"/>
              <a:gd name="connsiteY1" fmla="*/ 2736303 h 2815763"/>
              <a:gd name="connsiteX2" fmla="*/ 1534563 w 4414882"/>
              <a:gd name="connsiteY2" fmla="*/ 2132855 h 2815763"/>
              <a:gd name="connsiteX3" fmla="*/ 1534563 w 4414882"/>
              <a:gd name="connsiteY3" fmla="*/ 0 h 2815763"/>
              <a:gd name="connsiteX4" fmla="*/ 2902714 w 4414882"/>
              <a:gd name="connsiteY4" fmla="*/ 1512168 h 2815763"/>
              <a:gd name="connsiteX5" fmla="*/ 4414882 w 4414882"/>
              <a:gd name="connsiteY5" fmla="*/ 1656184 h 2815763"/>
              <a:gd name="connsiteX0" fmla="*/ 4414882 w 4438172"/>
              <a:gd name="connsiteY0" fmla="*/ 1656184 h 2578305"/>
              <a:gd name="connsiteX1" fmla="*/ 3118738 w 4438172"/>
              <a:gd name="connsiteY1" fmla="*/ 2304256 h 2578305"/>
              <a:gd name="connsiteX2" fmla="*/ 1534563 w 4438172"/>
              <a:gd name="connsiteY2" fmla="*/ 2132855 h 2578305"/>
              <a:gd name="connsiteX3" fmla="*/ 1534563 w 4438172"/>
              <a:gd name="connsiteY3" fmla="*/ 0 h 2578305"/>
              <a:gd name="connsiteX4" fmla="*/ 2902714 w 4438172"/>
              <a:gd name="connsiteY4" fmla="*/ 1512168 h 2578305"/>
              <a:gd name="connsiteX5" fmla="*/ 4414882 w 4438172"/>
              <a:gd name="connsiteY5" fmla="*/ 1656184 h 2578305"/>
              <a:gd name="connsiteX0" fmla="*/ 4414883 w 4438173"/>
              <a:gd name="connsiteY0" fmla="*/ 1656184 h 2578305"/>
              <a:gd name="connsiteX1" fmla="*/ 3118739 w 4438173"/>
              <a:gd name="connsiteY1" fmla="*/ 2304256 h 2578305"/>
              <a:gd name="connsiteX2" fmla="*/ 1534564 w 4438173"/>
              <a:gd name="connsiteY2" fmla="*/ 2132855 h 2578305"/>
              <a:gd name="connsiteX3" fmla="*/ 1534563 w 4438173"/>
              <a:gd name="connsiteY3" fmla="*/ 0 h 2578305"/>
              <a:gd name="connsiteX4" fmla="*/ 2902715 w 4438173"/>
              <a:gd name="connsiteY4" fmla="*/ 1512168 h 2578305"/>
              <a:gd name="connsiteX5" fmla="*/ 4414883 w 4438173"/>
              <a:gd name="connsiteY5" fmla="*/ 1656184 h 2578305"/>
              <a:gd name="connsiteX0" fmla="*/ 3952298 w 3975588"/>
              <a:gd name="connsiteY0" fmla="*/ 1656184 h 2578305"/>
              <a:gd name="connsiteX1" fmla="*/ 2656154 w 3975588"/>
              <a:gd name="connsiteY1" fmla="*/ 2304256 h 2578305"/>
              <a:gd name="connsiteX2" fmla="*/ 1071979 w 3975588"/>
              <a:gd name="connsiteY2" fmla="*/ 2132855 h 2578305"/>
              <a:gd name="connsiteX3" fmla="*/ 1071978 w 3975588"/>
              <a:gd name="connsiteY3" fmla="*/ 0 h 2578305"/>
              <a:gd name="connsiteX4" fmla="*/ 2440130 w 3975588"/>
              <a:gd name="connsiteY4" fmla="*/ 1512168 h 2578305"/>
              <a:gd name="connsiteX5" fmla="*/ 3952298 w 3975588"/>
              <a:gd name="connsiteY5" fmla="*/ 1656184 h 2578305"/>
              <a:gd name="connsiteX0" fmla="*/ 3952298 w 3975588"/>
              <a:gd name="connsiteY0" fmla="*/ 1656184 h 2578305"/>
              <a:gd name="connsiteX1" fmla="*/ 2656154 w 3975588"/>
              <a:gd name="connsiteY1" fmla="*/ 2304256 h 2578305"/>
              <a:gd name="connsiteX2" fmla="*/ 1071979 w 3975588"/>
              <a:gd name="connsiteY2" fmla="*/ 2132855 h 2578305"/>
              <a:gd name="connsiteX3" fmla="*/ 1071978 w 3975588"/>
              <a:gd name="connsiteY3" fmla="*/ 0 h 2578305"/>
              <a:gd name="connsiteX4" fmla="*/ 2440130 w 3975588"/>
              <a:gd name="connsiteY4" fmla="*/ 1512168 h 2578305"/>
              <a:gd name="connsiteX5" fmla="*/ 3952298 w 3975588"/>
              <a:gd name="connsiteY5" fmla="*/ 1656184 h 2578305"/>
              <a:gd name="connsiteX0" fmla="*/ 3952298 w 3975588"/>
              <a:gd name="connsiteY0" fmla="*/ 1656184 h 2578305"/>
              <a:gd name="connsiteX1" fmla="*/ 2656154 w 3975588"/>
              <a:gd name="connsiteY1" fmla="*/ 2304256 h 2578305"/>
              <a:gd name="connsiteX2" fmla="*/ 1071979 w 3975588"/>
              <a:gd name="connsiteY2" fmla="*/ 2132855 h 2578305"/>
              <a:gd name="connsiteX3" fmla="*/ 1071978 w 3975588"/>
              <a:gd name="connsiteY3" fmla="*/ 0 h 2578305"/>
              <a:gd name="connsiteX4" fmla="*/ 2368122 w 3975588"/>
              <a:gd name="connsiteY4" fmla="*/ 1800200 h 2578305"/>
              <a:gd name="connsiteX5" fmla="*/ 3952298 w 3975588"/>
              <a:gd name="connsiteY5" fmla="*/ 1656184 h 2578305"/>
              <a:gd name="connsiteX0" fmla="*/ 3952298 w 3975588"/>
              <a:gd name="connsiteY0" fmla="*/ 1656184 h 2578305"/>
              <a:gd name="connsiteX1" fmla="*/ 2656154 w 3975588"/>
              <a:gd name="connsiteY1" fmla="*/ 2304256 h 2578305"/>
              <a:gd name="connsiteX2" fmla="*/ 1071979 w 3975588"/>
              <a:gd name="connsiteY2" fmla="*/ 2132855 h 2578305"/>
              <a:gd name="connsiteX3" fmla="*/ 1071978 w 3975588"/>
              <a:gd name="connsiteY3" fmla="*/ 0 h 2578305"/>
              <a:gd name="connsiteX4" fmla="*/ 2368122 w 3975588"/>
              <a:gd name="connsiteY4" fmla="*/ 1800200 h 2578305"/>
              <a:gd name="connsiteX5" fmla="*/ 3952298 w 3975588"/>
              <a:gd name="connsiteY5" fmla="*/ 1656184 h 2578305"/>
              <a:gd name="connsiteX0" fmla="*/ 3952298 w 3975588"/>
              <a:gd name="connsiteY0" fmla="*/ 1656184 h 2578305"/>
              <a:gd name="connsiteX1" fmla="*/ 2656154 w 3975588"/>
              <a:gd name="connsiteY1" fmla="*/ 2304256 h 2578305"/>
              <a:gd name="connsiteX2" fmla="*/ 1071979 w 3975588"/>
              <a:gd name="connsiteY2" fmla="*/ 2132855 h 2578305"/>
              <a:gd name="connsiteX3" fmla="*/ 1071978 w 3975588"/>
              <a:gd name="connsiteY3" fmla="*/ 0 h 2578305"/>
              <a:gd name="connsiteX4" fmla="*/ 2368122 w 3975588"/>
              <a:gd name="connsiteY4" fmla="*/ 1800200 h 2578305"/>
              <a:gd name="connsiteX5" fmla="*/ 3952298 w 3975588"/>
              <a:gd name="connsiteY5" fmla="*/ 1656184 h 2578305"/>
              <a:gd name="connsiteX0" fmla="*/ 4024306 w 4024306"/>
              <a:gd name="connsiteY0" fmla="*/ 1512168 h 2578305"/>
              <a:gd name="connsiteX1" fmla="*/ 2656154 w 4024306"/>
              <a:gd name="connsiteY1" fmla="*/ 2304256 h 2578305"/>
              <a:gd name="connsiteX2" fmla="*/ 1071979 w 4024306"/>
              <a:gd name="connsiteY2" fmla="*/ 2132855 h 2578305"/>
              <a:gd name="connsiteX3" fmla="*/ 1071978 w 4024306"/>
              <a:gd name="connsiteY3" fmla="*/ 0 h 2578305"/>
              <a:gd name="connsiteX4" fmla="*/ 2368122 w 4024306"/>
              <a:gd name="connsiteY4" fmla="*/ 1800200 h 2578305"/>
              <a:gd name="connsiteX5" fmla="*/ 4024306 w 4024306"/>
              <a:gd name="connsiteY5" fmla="*/ 1512168 h 2578305"/>
              <a:gd name="connsiteX0" fmla="*/ 4258694 w 4258694"/>
              <a:gd name="connsiteY0" fmla="*/ 1656184 h 2722321"/>
              <a:gd name="connsiteX1" fmla="*/ 2890542 w 4258694"/>
              <a:gd name="connsiteY1" fmla="*/ 2448272 h 2722321"/>
              <a:gd name="connsiteX2" fmla="*/ 1306367 w 4258694"/>
              <a:gd name="connsiteY2" fmla="*/ 2276871 h 2722321"/>
              <a:gd name="connsiteX3" fmla="*/ 954468 w 4258694"/>
              <a:gd name="connsiteY3" fmla="*/ 0 h 2722321"/>
              <a:gd name="connsiteX4" fmla="*/ 2602510 w 4258694"/>
              <a:gd name="connsiteY4" fmla="*/ 1944216 h 2722321"/>
              <a:gd name="connsiteX5" fmla="*/ 4258694 w 4258694"/>
              <a:gd name="connsiteY5" fmla="*/ 1656184 h 2722321"/>
              <a:gd name="connsiteX0" fmla="*/ 4258694 w 4258694"/>
              <a:gd name="connsiteY0" fmla="*/ 1656184 h 2722321"/>
              <a:gd name="connsiteX1" fmla="*/ 2890542 w 4258694"/>
              <a:gd name="connsiteY1" fmla="*/ 2448272 h 2722321"/>
              <a:gd name="connsiteX2" fmla="*/ 1306367 w 4258694"/>
              <a:gd name="connsiteY2" fmla="*/ 2276871 h 2722321"/>
              <a:gd name="connsiteX3" fmla="*/ 954468 w 4258694"/>
              <a:gd name="connsiteY3" fmla="*/ 0 h 2722321"/>
              <a:gd name="connsiteX4" fmla="*/ 2602510 w 4258694"/>
              <a:gd name="connsiteY4" fmla="*/ 1944216 h 2722321"/>
              <a:gd name="connsiteX5" fmla="*/ 4258694 w 4258694"/>
              <a:gd name="connsiteY5" fmla="*/ 1656184 h 2722321"/>
              <a:gd name="connsiteX0" fmla="*/ 4122820 w 4209976"/>
              <a:gd name="connsiteY0" fmla="*/ 1512168 h 2722321"/>
              <a:gd name="connsiteX1" fmla="*/ 2890542 w 4209976"/>
              <a:gd name="connsiteY1" fmla="*/ 2448272 h 2722321"/>
              <a:gd name="connsiteX2" fmla="*/ 1306367 w 4209976"/>
              <a:gd name="connsiteY2" fmla="*/ 2276871 h 2722321"/>
              <a:gd name="connsiteX3" fmla="*/ 954468 w 4209976"/>
              <a:gd name="connsiteY3" fmla="*/ 0 h 2722321"/>
              <a:gd name="connsiteX4" fmla="*/ 2602510 w 4209976"/>
              <a:gd name="connsiteY4" fmla="*/ 1944216 h 2722321"/>
              <a:gd name="connsiteX5" fmla="*/ 4122820 w 4209976"/>
              <a:gd name="connsiteY5" fmla="*/ 1512168 h 2722321"/>
              <a:gd name="connsiteX0" fmla="*/ 4122820 w 4209976"/>
              <a:gd name="connsiteY0" fmla="*/ 1512168 h 2866338"/>
              <a:gd name="connsiteX1" fmla="*/ 2890542 w 4209976"/>
              <a:gd name="connsiteY1" fmla="*/ 2448272 h 2866338"/>
              <a:gd name="connsiteX2" fmla="*/ 1098484 w 4209976"/>
              <a:gd name="connsiteY2" fmla="*/ 2420888 h 2866338"/>
              <a:gd name="connsiteX3" fmla="*/ 954468 w 4209976"/>
              <a:gd name="connsiteY3" fmla="*/ 0 h 2866338"/>
              <a:gd name="connsiteX4" fmla="*/ 2602510 w 4209976"/>
              <a:gd name="connsiteY4" fmla="*/ 1944216 h 2866338"/>
              <a:gd name="connsiteX5" fmla="*/ 4122820 w 4209976"/>
              <a:gd name="connsiteY5" fmla="*/ 1512168 h 2866338"/>
              <a:gd name="connsiteX0" fmla="*/ 4286954 w 4374110"/>
              <a:gd name="connsiteY0" fmla="*/ 1512168 h 2866338"/>
              <a:gd name="connsiteX1" fmla="*/ 3054676 w 4374110"/>
              <a:gd name="connsiteY1" fmla="*/ 2448272 h 2866338"/>
              <a:gd name="connsiteX2" fmla="*/ 1262618 w 4374110"/>
              <a:gd name="connsiteY2" fmla="*/ 2420888 h 2866338"/>
              <a:gd name="connsiteX3" fmla="*/ 1118602 w 4374110"/>
              <a:gd name="connsiteY3" fmla="*/ 0 h 2866338"/>
              <a:gd name="connsiteX4" fmla="*/ 2766644 w 4374110"/>
              <a:gd name="connsiteY4" fmla="*/ 1944216 h 2866338"/>
              <a:gd name="connsiteX5" fmla="*/ 4286954 w 4374110"/>
              <a:gd name="connsiteY5" fmla="*/ 1512168 h 2866338"/>
              <a:gd name="connsiteX0" fmla="*/ 4286954 w 4374110"/>
              <a:gd name="connsiteY0" fmla="*/ 1512168 h 2660906"/>
              <a:gd name="connsiteX1" fmla="*/ 3054676 w 4374110"/>
              <a:gd name="connsiteY1" fmla="*/ 2448272 h 2660906"/>
              <a:gd name="connsiteX2" fmla="*/ 1262618 w 4374110"/>
              <a:gd name="connsiteY2" fmla="*/ 2420888 h 2660906"/>
              <a:gd name="connsiteX3" fmla="*/ 1118602 w 4374110"/>
              <a:gd name="connsiteY3" fmla="*/ 0 h 2660906"/>
              <a:gd name="connsiteX4" fmla="*/ 2766644 w 4374110"/>
              <a:gd name="connsiteY4" fmla="*/ 1944216 h 2660906"/>
              <a:gd name="connsiteX5" fmla="*/ 4286954 w 4374110"/>
              <a:gd name="connsiteY5" fmla="*/ 1512168 h 2660906"/>
              <a:gd name="connsiteX0" fmla="*/ 4286954 w 4374110"/>
              <a:gd name="connsiteY0" fmla="*/ 1512168 h 2527732"/>
              <a:gd name="connsiteX1" fmla="*/ 3054676 w 4374110"/>
              <a:gd name="connsiteY1" fmla="*/ 2448272 h 2527732"/>
              <a:gd name="connsiteX2" fmla="*/ 1262618 w 4374110"/>
              <a:gd name="connsiteY2" fmla="*/ 2420888 h 2527732"/>
              <a:gd name="connsiteX3" fmla="*/ 1118602 w 4374110"/>
              <a:gd name="connsiteY3" fmla="*/ 0 h 2527732"/>
              <a:gd name="connsiteX4" fmla="*/ 2766644 w 4374110"/>
              <a:gd name="connsiteY4" fmla="*/ 1944216 h 2527732"/>
              <a:gd name="connsiteX5" fmla="*/ 4286954 w 4374110"/>
              <a:gd name="connsiteY5" fmla="*/ 1512168 h 2527732"/>
              <a:gd name="connsiteX0" fmla="*/ 4286954 w 4374110"/>
              <a:gd name="connsiteY0" fmla="*/ 1512168 h 2527732"/>
              <a:gd name="connsiteX1" fmla="*/ 3054676 w 4374110"/>
              <a:gd name="connsiteY1" fmla="*/ 2448272 h 2527732"/>
              <a:gd name="connsiteX2" fmla="*/ 1262618 w 4374110"/>
              <a:gd name="connsiteY2" fmla="*/ 2420888 h 2527732"/>
              <a:gd name="connsiteX3" fmla="*/ 1118602 w 4374110"/>
              <a:gd name="connsiteY3" fmla="*/ 0 h 2527732"/>
              <a:gd name="connsiteX4" fmla="*/ 2766644 w 4374110"/>
              <a:gd name="connsiteY4" fmla="*/ 1944216 h 2527732"/>
              <a:gd name="connsiteX5" fmla="*/ 4286954 w 4374110"/>
              <a:gd name="connsiteY5" fmla="*/ 1512168 h 2527732"/>
              <a:gd name="connsiteX0" fmla="*/ 4286954 w 4286954"/>
              <a:gd name="connsiteY0" fmla="*/ 1512168 h 2500347"/>
              <a:gd name="connsiteX1" fmla="*/ 2774786 w 4286954"/>
              <a:gd name="connsiteY1" fmla="*/ 2420887 h 2500347"/>
              <a:gd name="connsiteX2" fmla="*/ 1262618 w 4286954"/>
              <a:gd name="connsiteY2" fmla="*/ 2420888 h 2500347"/>
              <a:gd name="connsiteX3" fmla="*/ 1118602 w 4286954"/>
              <a:gd name="connsiteY3" fmla="*/ 0 h 2500347"/>
              <a:gd name="connsiteX4" fmla="*/ 2766644 w 4286954"/>
              <a:gd name="connsiteY4" fmla="*/ 1944216 h 2500347"/>
              <a:gd name="connsiteX5" fmla="*/ 4286954 w 4286954"/>
              <a:gd name="connsiteY5" fmla="*/ 1512168 h 2500347"/>
              <a:gd name="connsiteX0" fmla="*/ 4286954 w 4286954"/>
              <a:gd name="connsiteY0" fmla="*/ 1512168 h 2420888"/>
              <a:gd name="connsiteX1" fmla="*/ 2774786 w 4286954"/>
              <a:gd name="connsiteY1" fmla="*/ 2420887 h 2420888"/>
              <a:gd name="connsiteX2" fmla="*/ 1262618 w 4286954"/>
              <a:gd name="connsiteY2" fmla="*/ 2420888 h 2420888"/>
              <a:gd name="connsiteX3" fmla="*/ 1118602 w 4286954"/>
              <a:gd name="connsiteY3" fmla="*/ 0 h 2420888"/>
              <a:gd name="connsiteX4" fmla="*/ 2766644 w 4286954"/>
              <a:gd name="connsiteY4" fmla="*/ 1944216 h 2420888"/>
              <a:gd name="connsiteX5" fmla="*/ 4286954 w 4286954"/>
              <a:gd name="connsiteY5" fmla="*/ 1512168 h 2420888"/>
              <a:gd name="connsiteX0" fmla="*/ 4286954 w 4286954"/>
              <a:gd name="connsiteY0" fmla="*/ 1728192 h 2636912"/>
              <a:gd name="connsiteX1" fmla="*/ 2774786 w 4286954"/>
              <a:gd name="connsiteY1" fmla="*/ 2636911 h 2636912"/>
              <a:gd name="connsiteX2" fmla="*/ 1262618 w 4286954"/>
              <a:gd name="connsiteY2" fmla="*/ 2636912 h 2636912"/>
              <a:gd name="connsiteX3" fmla="*/ 1080120 w 4286954"/>
              <a:gd name="connsiteY3" fmla="*/ 0 h 2636912"/>
              <a:gd name="connsiteX4" fmla="*/ 2766644 w 4286954"/>
              <a:gd name="connsiteY4" fmla="*/ 2160240 h 2636912"/>
              <a:gd name="connsiteX5" fmla="*/ 4286954 w 4286954"/>
              <a:gd name="connsiteY5" fmla="*/ 1728192 h 2636912"/>
              <a:gd name="connsiteX0" fmla="*/ 4286954 w 4286954"/>
              <a:gd name="connsiteY0" fmla="*/ 1728192 h 2636912"/>
              <a:gd name="connsiteX1" fmla="*/ 2774786 w 4286954"/>
              <a:gd name="connsiteY1" fmla="*/ 2636911 h 2636912"/>
              <a:gd name="connsiteX2" fmla="*/ 1262618 w 4286954"/>
              <a:gd name="connsiteY2" fmla="*/ 2636912 h 2636912"/>
              <a:gd name="connsiteX3" fmla="*/ 1080120 w 4286954"/>
              <a:gd name="connsiteY3" fmla="*/ 0 h 2636912"/>
              <a:gd name="connsiteX4" fmla="*/ 2766644 w 4286954"/>
              <a:gd name="connsiteY4" fmla="*/ 2160240 h 2636912"/>
              <a:gd name="connsiteX5" fmla="*/ 4286954 w 4286954"/>
              <a:gd name="connsiteY5" fmla="*/ 1728192 h 2636912"/>
              <a:gd name="connsiteX0" fmla="*/ 4286954 w 4286954"/>
              <a:gd name="connsiteY0" fmla="*/ 1728192 h 2636912"/>
              <a:gd name="connsiteX1" fmla="*/ 2774786 w 4286954"/>
              <a:gd name="connsiteY1" fmla="*/ 2636911 h 2636912"/>
              <a:gd name="connsiteX2" fmla="*/ 1262618 w 4286954"/>
              <a:gd name="connsiteY2" fmla="*/ 2636912 h 2636912"/>
              <a:gd name="connsiteX3" fmla="*/ 1152128 w 4286954"/>
              <a:gd name="connsiteY3" fmla="*/ 0 h 2636912"/>
              <a:gd name="connsiteX4" fmla="*/ 2766644 w 4286954"/>
              <a:gd name="connsiteY4" fmla="*/ 2160240 h 2636912"/>
              <a:gd name="connsiteX5" fmla="*/ 4286954 w 4286954"/>
              <a:gd name="connsiteY5" fmla="*/ 1728192 h 2636912"/>
              <a:gd name="connsiteX0" fmla="*/ 3398343 w 3398343"/>
              <a:gd name="connsiteY0" fmla="*/ 1728192 h 2959765"/>
              <a:gd name="connsiteX1" fmla="*/ 1886175 w 3398343"/>
              <a:gd name="connsiteY1" fmla="*/ 2636911 h 2959765"/>
              <a:gd name="connsiteX2" fmla="*/ 374007 w 3398343"/>
              <a:gd name="connsiteY2" fmla="*/ 2636912 h 2959765"/>
              <a:gd name="connsiteX3" fmla="*/ 335525 w 3398343"/>
              <a:gd name="connsiteY3" fmla="*/ 2520280 h 2959765"/>
              <a:gd name="connsiteX4" fmla="*/ 263517 w 3398343"/>
              <a:gd name="connsiteY4" fmla="*/ 0 h 2959765"/>
              <a:gd name="connsiteX5" fmla="*/ 1878033 w 3398343"/>
              <a:gd name="connsiteY5" fmla="*/ 2160240 h 2959765"/>
              <a:gd name="connsiteX6" fmla="*/ 3398343 w 3398343"/>
              <a:gd name="connsiteY6" fmla="*/ 1728192 h 2959765"/>
              <a:gd name="connsiteX0" fmla="*/ 3398343 w 3398343"/>
              <a:gd name="connsiteY0" fmla="*/ 1728192 h 2952328"/>
              <a:gd name="connsiteX1" fmla="*/ 1886175 w 3398343"/>
              <a:gd name="connsiteY1" fmla="*/ 2636911 h 2952328"/>
              <a:gd name="connsiteX2" fmla="*/ 623557 w 3398343"/>
              <a:gd name="connsiteY2" fmla="*/ 2592288 h 2952328"/>
              <a:gd name="connsiteX3" fmla="*/ 335525 w 3398343"/>
              <a:gd name="connsiteY3" fmla="*/ 2520280 h 2952328"/>
              <a:gd name="connsiteX4" fmla="*/ 263517 w 3398343"/>
              <a:gd name="connsiteY4" fmla="*/ 0 h 2952328"/>
              <a:gd name="connsiteX5" fmla="*/ 1878033 w 3398343"/>
              <a:gd name="connsiteY5" fmla="*/ 2160240 h 2952328"/>
              <a:gd name="connsiteX6" fmla="*/ 3398343 w 3398343"/>
              <a:gd name="connsiteY6" fmla="*/ 1728192 h 2952328"/>
              <a:gd name="connsiteX0" fmla="*/ 3914913 w 3914913"/>
              <a:gd name="connsiteY0" fmla="*/ 1728192 h 2952328"/>
              <a:gd name="connsiteX1" fmla="*/ 2402745 w 3914913"/>
              <a:gd name="connsiteY1" fmla="*/ 2636911 h 2952328"/>
              <a:gd name="connsiteX2" fmla="*/ 1140127 w 3914913"/>
              <a:gd name="connsiteY2" fmla="*/ 2592288 h 2952328"/>
              <a:gd name="connsiteX3" fmla="*/ 60007 w 3914913"/>
              <a:gd name="connsiteY3" fmla="*/ 2520280 h 2952328"/>
              <a:gd name="connsiteX4" fmla="*/ 780087 w 3914913"/>
              <a:gd name="connsiteY4" fmla="*/ 0 h 2952328"/>
              <a:gd name="connsiteX5" fmla="*/ 2394603 w 3914913"/>
              <a:gd name="connsiteY5" fmla="*/ 2160240 h 2952328"/>
              <a:gd name="connsiteX6" fmla="*/ 3914913 w 3914913"/>
              <a:gd name="connsiteY6" fmla="*/ 1728192 h 2952328"/>
              <a:gd name="connsiteX0" fmla="*/ 4537213 w 4537213"/>
              <a:gd name="connsiteY0" fmla="*/ 1728192 h 2952328"/>
              <a:gd name="connsiteX1" fmla="*/ 3025045 w 4537213"/>
              <a:gd name="connsiteY1" fmla="*/ 2636911 h 2952328"/>
              <a:gd name="connsiteX2" fmla="*/ 1762427 w 4537213"/>
              <a:gd name="connsiteY2" fmla="*/ 2592288 h 2952328"/>
              <a:gd name="connsiteX3" fmla="*/ 682307 w 4537213"/>
              <a:gd name="connsiteY3" fmla="*/ 2520280 h 2952328"/>
              <a:gd name="connsiteX4" fmla="*/ 1402387 w 4537213"/>
              <a:gd name="connsiteY4" fmla="*/ 0 h 2952328"/>
              <a:gd name="connsiteX5" fmla="*/ 3016903 w 4537213"/>
              <a:gd name="connsiteY5" fmla="*/ 2160240 h 2952328"/>
              <a:gd name="connsiteX6" fmla="*/ 4537213 w 4537213"/>
              <a:gd name="connsiteY6" fmla="*/ 1728192 h 2952328"/>
              <a:gd name="connsiteX0" fmla="*/ 4537213 w 4537213"/>
              <a:gd name="connsiteY0" fmla="*/ 1728192 h 3244428"/>
              <a:gd name="connsiteX1" fmla="*/ 3025045 w 4537213"/>
              <a:gd name="connsiteY1" fmla="*/ 2636911 h 3244428"/>
              <a:gd name="connsiteX2" fmla="*/ 1762427 w 4537213"/>
              <a:gd name="connsiteY2" fmla="*/ 2592288 h 3244428"/>
              <a:gd name="connsiteX3" fmla="*/ 682307 w 4537213"/>
              <a:gd name="connsiteY3" fmla="*/ 2520280 h 3244428"/>
              <a:gd name="connsiteX4" fmla="*/ 1402387 w 4537213"/>
              <a:gd name="connsiteY4" fmla="*/ 0 h 3244428"/>
              <a:gd name="connsiteX5" fmla="*/ 3016903 w 4537213"/>
              <a:gd name="connsiteY5" fmla="*/ 2160240 h 3244428"/>
              <a:gd name="connsiteX6" fmla="*/ 4537213 w 4537213"/>
              <a:gd name="connsiteY6" fmla="*/ 1728192 h 3244428"/>
              <a:gd name="connsiteX0" fmla="*/ 4537213 w 5647939"/>
              <a:gd name="connsiteY0" fmla="*/ 1728192 h 3244428"/>
              <a:gd name="connsiteX1" fmla="*/ 3025045 w 5647939"/>
              <a:gd name="connsiteY1" fmla="*/ 2636911 h 3244428"/>
              <a:gd name="connsiteX2" fmla="*/ 4138691 w 5647939"/>
              <a:gd name="connsiteY2" fmla="*/ 2852936 h 3244428"/>
              <a:gd name="connsiteX3" fmla="*/ 682307 w 5647939"/>
              <a:gd name="connsiteY3" fmla="*/ 2520280 h 3244428"/>
              <a:gd name="connsiteX4" fmla="*/ 1402387 w 5647939"/>
              <a:gd name="connsiteY4" fmla="*/ 0 h 3244428"/>
              <a:gd name="connsiteX5" fmla="*/ 3016903 w 5647939"/>
              <a:gd name="connsiteY5" fmla="*/ 2160240 h 3244428"/>
              <a:gd name="connsiteX6" fmla="*/ 4537213 w 5647939"/>
              <a:gd name="connsiteY6" fmla="*/ 1728192 h 3244428"/>
              <a:gd name="connsiteX0" fmla="*/ 4537213 w 6034189"/>
              <a:gd name="connsiteY0" fmla="*/ 1728192 h 3244428"/>
              <a:gd name="connsiteX1" fmla="*/ 4714755 w 6034189"/>
              <a:gd name="connsiteY1" fmla="*/ 2852936 h 3244428"/>
              <a:gd name="connsiteX2" fmla="*/ 4138691 w 6034189"/>
              <a:gd name="connsiteY2" fmla="*/ 2852936 h 3244428"/>
              <a:gd name="connsiteX3" fmla="*/ 682307 w 6034189"/>
              <a:gd name="connsiteY3" fmla="*/ 2520280 h 3244428"/>
              <a:gd name="connsiteX4" fmla="*/ 1402387 w 6034189"/>
              <a:gd name="connsiteY4" fmla="*/ 0 h 3244428"/>
              <a:gd name="connsiteX5" fmla="*/ 3016903 w 6034189"/>
              <a:gd name="connsiteY5" fmla="*/ 2160240 h 3244428"/>
              <a:gd name="connsiteX6" fmla="*/ 4537213 w 6034189"/>
              <a:gd name="connsiteY6" fmla="*/ 1728192 h 3244428"/>
              <a:gd name="connsiteX0" fmla="*/ 4537213 w 6250213"/>
              <a:gd name="connsiteY0" fmla="*/ 1728192 h 3244428"/>
              <a:gd name="connsiteX1" fmla="*/ 4930779 w 6250213"/>
              <a:gd name="connsiteY1" fmla="*/ 2232248 h 3244428"/>
              <a:gd name="connsiteX2" fmla="*/ 4138691 w 6250213"/>
              <a:gd name="connsiteY2" fmla="*/ 2852936 h 3244428"/>
              <a:gd name="connsiteX3" fmla="*/ 682307 w 6250213"/>
              <a:gd name="connsiteY3" fmla="*/ 2520280 h 3244428"/>
              <a:gd name="connsiteX4" fmla="*/ 1402387 w 6250213"/>
              <a:gd name="connsiteY4" fmla="*/ 0 h 3244428"/>
              <a:gd name="connsiteX5" fmla="*/ 3016903 w 6250213"/>
              <a:gd name="connsiteY5" fmla="*/ 2160240 h 3244428"/>
              <a:gd name="connsiteX6" fmla="*/ 4537213 w 6250213"/>
              <a:gd name="connsiteY6" fmla="*/ 1728192 h 3244428"/>
              <a:gd name="connsiteX0" fmla="*/ 4537213 w 6250213"/>
              <a:gd name="connsiteY0" fmla="*/ 1728192 h 3244428"/>
              <a:gd name="connsiteX1" fmla="*/ 4930779 w 6250213"/>
              <a:gd name="connsiteY1" fmla="*/ 2232248 h 3244428"/>
              <a:gd name="connsiteX2" fmla="*/ 2554515 w 6250213"/>
              <a:gd name="connsiteY2" fmla="*/ 2664296 h 3244428"/>
              <a:gd name="connsiteX3" fmla="*/ 682307 w 6250213"/>
              <a:gd name="connsiteY3" fmla="*/ 2520280 h 3244428"/>
              <a:gd name="connsiteX4" fmla="*/ 1402387 w 6250213"/>
              <a:gd name="connsiteY4" fmla="*/ 0 h 3244428"/>
              <a:gd name="connsiteX5" fmla="*/ 3016903 w 6250213"/>
              <a:gd name="connsiteY5" fmla="*/ 2160240 h 3244428"/>
              <a:gd name="connsiteX6" fmla="*/ 4537213 w 6250213"/>
              <a:gd name="connsiteY6" fmla="*/ 1728192 h 3244428"/>
              <a:gd name="connsiteX0" fmla="*/ 4177173 w 5890173"/>
              <a:gd name="connsiteY0" fmla="*/ 1728192 h 3100412"/>
              <a:gd name="connsiteX1" fmla="*/ 4570739 w 5890173"/>
              <a:gd name="connsiteY1" fmla="*/ 2232248 h 3100412"/>
              <a:gd name="connsiteX2" fmla="*/ 2194475 w 5890173"/>
              <a:gd name="connsiteY2" fmla="*/ 2664296 h 3100412"/>
              <a:gd name="connsiteX3" fmla="*/ 682307 w 5890173"/>
              <a:gd name="connsiteY3" fmla="*/ 2376264 h 3100412"/>
              <a:gd name="connsiteX4" fmla="*/ 1042347 w 5890173"/>
              <a:gd name="connsiteY4" fmla="*/ 0 h 3100412"/>
              <a:gd name="connsiteX5" fmla="*/ 2656863 w 5890173"/>
              <a:gd name="connsiteY5" fmla="*/ 2160240 h 3100412"/>
              <a:gd name="connsiteX6" fmla="*/ 4177173 w 5890173"/>
              <a:gd name="connsiteY6" fmla="*/ 1728192 h 3100412"/>
              <a:gd name="connsiteX0" fmla="*/ 4177173 w 5890173"/>
              <a:gd name="connsiteY0" fmla="*/ 1728192 h 3100412"/>
              <a:gd name="connsiteX1" fmla="*/ 4570739 w 5890173"/>
              <a:gd name="connsiteY1" fmla="*/ 2232248 h 3100412"/>
              <a:gd name="connsiteX2" fmla="*/ 2266483 w 5890173"/>
              <a:gd name="connsiteY2" fmla="*/ 2852936 h 3100412"/>
              <a:gd name="connsiteX3" fmla="*/ 682307 w 5890173"/>
              <a:gd name="connsiteY3" fmla="*/ 2376264 h 3100412"/>
              <a:gd name="connsiteX4" fmla="*/ 1042347 w 5890173"/>
              <a:gd name="connsiteY4" fmla="*/ 0 h 3100412"/>
              <a:gd name="connsiteX5" fmla="*/ 2656863 w 5890173"/>
              <a:gd name="connsiteY5" fmla="*/ 2160240 h 3100412"/>
              <a:gd name="connsiteX6" fmla="*/ 4177173 w 5890173"/>
              <a:gd name="connsiteY6" fmla="*/ 1728192 h 3100412"/>
              <a:gd name="connsiteX0" fmla="*/ 4177173 w 5818165"/>
              <a:gd name="connsiteY0" fmla="*/ 1728192 h 3100412"/>
              <a:gd name="connsiteX1" fmla="*/ 4498731 w 5818165"/>
              <a:gd name="connsiteY1" fmla="*/ 2852936 h 3100412"/>
              <a:gd name="connsiteX2" fmla="*/ 2266483 w 5818165"/>
              <a:gd name="connsiteY2" fmla="*/ 2852936 h 3100412"/>
              <a:gd name="connsiteX3" fmla="*/ 682307 w 5818165"/>
              <a:gd name="connsiteY3" fmla="*/ 2376264 h 3100412"/>
              <a:gd name="connsiteX4" fmla="*/ 1042347 w 5818165"/>
              <a:gd name="connsiteY4" fmla="*/ 0 h 3100412"/>
              <a:gd name="connsiteX5" fmla="*/ 2656863 w 5818165"/>
              <a:gd name="connsiteY5" fmla="*/ 2160240 h 3100412"/>
              <a:gd name="connsiteX6" fmla="*/ 4177173 w 5818165"/>
              <a:gd name="connsiteY6" fmla="*/ 1728192 h 3100412"/>
              <a:gd name="connsiteX0" fmla="*/ 4498731 w 5818165"/>
              <a:gd name="connsiteY0" fmla="*/ 1440160 h 3100412"/>
              <a:gd name="connsiteX1" fmla="*/ 4498731 w 5818165"/>
              <a:gd name="connsiteY1" fmla="*/ 2852936 h 3100412"/>
              <a:gd name="connsiteX2" fmla="*/ 2266483 w 5818165"/>
              <a:gd name="connsiteY2" fmla="*/ 2852936 h 3100412"/>
              <a:gd name="connsiteX3" fmla="*/ 682307 w 5818165"/>
              <a:gd name="connsiteY3" fmla="*/ 2376264 h 3100412"/>
              <a:gd name="connsiteX4" fmla="*/ 1042347 w 5818165"/>
              <a:gd name="connsiteY4" fmla="*/ 0 h 3100412"/>
              <a:gd name="connsiteX5" fmla="*/ 2656863 w 5818165"/>
              <a:gd name="connsiteY5" fmla="*/ 2160240 h 3100412"/>
              <a:gd name="connsiteX6" fmla="*/ 4498731 w 5818165"/>
              <a:gd name="connsiteY6" fmla="*/ 1440160 h 3100412"/>
              <a:gd name="connsiteX0" fmla="*/ 4498731 w 4997949"/>
              <a:gd name="connsiteY0" fmla="*/ 1440160 h 3100412"/>
              <a:gd name="connsiteX1" fmla="*/ 4498731 w 4997949"/>
              <a:gd name="connsiteY1" fmla="*/ 2852936 h 3100412"/>
              <a:gd name="connsiteX2" fmla="*/ 2266483 w 4997949"/>
              <a:gd name="connsiteY2" fmla="*/ 2852936 h 3100412"/>
              <a:gd name="connsiteX3" fmla="*/ 682307 w 4997949"/>
              <a:gd name="connsiteY3" fmla="*/ 2376264 h 3100412"/>
              <a:gd name="connsiteX4" fmla="*/ 1042347 w 4997949"/>
              <a:gd name="connsiteY4" fmla="*/ 0 h 3100412"/>
              <a:gd name="connsiteX5" fmla="*/ 2656863 w 4997949"/>
              <a:gd name="connsiteY5" fmla="*/ 2160240 h 3100412"/>
              <a:gd name="connsiteX6" fmla="*/ 4498731 w 4997949"/>
              <a:gd name="connsiteY6" fmla="*/ 1440160 h 3100412"/>
              <a:gd name="connsiteX0" fmla="*/ 4570739 w 4997949"/>
              <a:gd name="connsiteY0" fmla="*/ 1440160 h 3100412"/>
              <a:gd name="connsiteX1" fmla="*/ 4498731 w 4997949"/>
              <a:gd name="connsiteY1" fmla="*/ 2852936 h 3100412"/>
              <a:gd name="connsiteX2" fmla="*/ 2266483 w 4997949"/>
              <a:gd name="connsiteY2" fmla="*/ 2852936 h 3100412"/>
              <a:gd name="connsiteX3" fmla="*/ 682307 w 4997949"/>
              <a:gd name="connsiteY3" fmla="*/ 2376264 h 3100412"/>
              <a:gd name="connsiteX4" fmla="*/ 1042347 w 4997949"/>
              <a:gd name="connsiteY4" fmla="*/ 0 h 3100412"/>
              <a:gd name="connsiteX5" fmla="*/ 2656863 w 4997949"/>
              <a:gd name="connsiteY5" fmla="*/ 2160240 h 3100412"/>
              <a:gd name="connsiteX6" fmla="*/ 4570739 w 4997949"/>
              <a:gd name="connsiteY6" fmla="*/ 1440160 h 3100412"/>
              <a:gd name="connsiteX0" fmla="*/ 4570739 w 4925941"/>
              <a:gd name="connsiteY0" fmla="*/ 1440160 h 3100412"/>
              <a:gd name="connsiteX1" fmla="*/ 4426723 w 4925941"/>
              <a:gd name="connsiteY1" fmla="*/ 2852936 h 3100412"/>
              <a:gd name="connsiteX2" fmla="*/ 2266483 w 4925941"/>
              <a:gd name="connsiteY2" fmla="*/ 2852936 h 3100412"/>
              <a:gd name="connsiteX3" fmla="*/ 682307 w 4925941"/>
              <a:gd name="connsiteY3" fmla="*/ 2376264 h 3100412"/>
              <a:gd name="connsiteX4" fmla="*/ 1042347 w 4925941"/>
              <a:gd name="connsiteY4" fmla="*/ 0 h 3100412"/>
              <a:gd name="connsiteX5" fmla="*/ 2656863 w 4925941"/>
              <a:gd name="connsiteY5" fmla="*/ 2160240 h 3100412"/>
              <a:gd name="connsiteX6" fmla="*/ 4570739 w 4925941"/>
              <a:gd name="connsiteY6" fmla="*/ 1440160 h 3100412"/>
              <a:gd name="connsiteX0" fmla="*/ 4570739 w 4925941"/>
              <a:gd name="connsiteY0" fmla="*/ 1440160 h 3100412"/>
              <a:gd name="connsiteX1" fmla="*/ 4426723 w 4925941"/>
              <a:gd name="connsiteY1" fmla="*/ 2852936 h 3100412"/>
              <a:gd name="connsiteX2" fmla="*/ 2266483 w 4925941"/>
              <a:gd name="connsiteY2" fmla="*/ 2852936 h 3100412"/>
              <a:gd name="connsiteX3" fmla="*/ 682307 w 4925941"/>
              <a:gd name="connsiteY3" fmla="*/ 2376264 h 3100412"/>
              <a:gd name="connsiteX4" fmla="*/ 1042347 w 4925941"/>
              <a:gd name="connsiteY4" fmla="*/ 0 h 3100412"/>
              <a:gd name="connsiteX5" fmla="*/ 2656863 w 4925941"/>
              <a:gd name="connsiteY5" fmla="*/ 2160240 h 3100412"/>
              <a:gd name="connsiteX6" fmla="*/ 4570739 w 4925941"/>
              <a:gd name="connsiteY6" fmla="*/ 1440160 h 3100412"/>
              <a:gd name="connsiteX0" fmla="*/ 4570739 w 4925941"/>
              <a:gd name="connsiteY0" fmla="*/ 1440160 h 3100412"/>
              <a:gd name="connsiteX1" fmla="*/ 4426723 w 4925941"/>
              <a:gd name="connsiteY1" fmla="*/ 2852936 h 3100412"/>
              <a:gd name="connsiteX2" fmla="*/ 2266483 w 4925941"/>
              <a:gd name="connsiteY2" fmla="*/ 2852936 h 3100412"/>
              <a:gd name="connsiteX3" fmla="*/ 682307 w 4925941"/>
              <a:gd name="connsiteY3" fmla="*/ 2376264 h 3100412"/>
              <a:gd name="connsiteX4" fmla="*/ 1042347 w 4925941"/>
              <a:gd name="connsiteY4" fmla="*/ 0 h 3100412"/>
              <a:gd name="connsiteX5" fmla="*/ 2656863 w 4925941"/>
              <a:gd name="connsiteY5" fmla="*/ 2160240 h 3100412"/>
              <a:gd name="connsiteX6" fmla="*/ 4570739 w 4925941"/>
              <a:gd name="connsiteY6" fmla="*/ 1440160 h 3100412"/>
              <a:gd name="connsiteX0" fmla="*/ 4570739 w 5764141"/>
              <a:gd name="connsiteY0" fmla="*/ 1440160 h 3135244"/>
              <a:gd name="connsiteX1" fmla="*/ 4426723 w 5764141"/>
              <a:gd name="connsiteY1" fmla="*/ 2852936 h 3135244"/>
              <a:gd name="connsiteX2" fmla="*/ 2266483 w 5764141"/>
              <a:gd name="connsiteY2" fmla="*/ 2852936 h 3135244"/>
              <a:gd name="connsiteX3" fmla="*/ 682307 w 5764141"/>
              <a:gd name="connsiteY3" fmla="*/ 2376264 h 3135244"/>
              <a:gd name="connsiteX4" fmla="*/ 1042347 w 5764141"/>
              <a:gd name="connsiteY4" fmla="*/ 0 h 3135244"/>
              <a:gd name="connsiteX5" fmla="*/ 2656863 w 5764141"/>
              <a:gd name="connsiteY5" fmla="*/ 2160240 h 3135244"/>
              <a:gd name="connsiteX6" fmla="*/ 4570739 w 5764141"/>
              <a:gd name="connsiteY6" fmla="*/ 1440160 h 3135244"/>
              <a:gd name="connsiteX0" fmla="*/ 4570739 w 4612013"/>
              <a:gd name="connsiteY0" fmla="*/ 1440160 h 3135244"/>
              <a:gd name="connsiteX1" fmla="*/ 3274595 w 4612013"/>
              <a:gd name="connsiteY1" fmla="*/ 2852936 h 3135244"/>
              <a:gd name="connsiteX2" fmla="*/ 2266483 w 4612013"/>
              <a:gd name="connsiteY2" fmla="*/ 2852936 h 3135244"/>
              <a:gd name="connsiteX3" fmla="*/ 682307 w 4612013"/>
              <a:gd name="connsiteY3" fmla="*/ 2376264 h 3135244"/>
              <a:gd name="connsiteX4" fmla="*/ 1042347 w 4612013"/>
              <a:gd name="connsiteY4" fmla="*/ 0 h 3135244"/>
              <a:gd name="connsiteX5" fmla="*/ 2656863 w 4612013"/>
              <a:gd name="connsiteY5" fmla="*/ 2160240 h 3135244"/>
              <a:gd name="connsiteX6" fmla="*/ 4570739 w 4612013"/>
              <a:gd name="connsiteY6" fmla="*/ 1440160 h 3135244"/>
              <a:gd name="connsiteX0" fmla="*/ 4570739 w 4612013"/>
              <a:gd name="connsiteY0" fmla="*/ 1440160 h 3312368"/>
              <a:gd name="connsiteX1" fmla="*/ 3274595 w 4612013"/>
              <a:gd name="connsiteY1" fmla="*/ 2852936 h 3312368"/>
              <a:gd name="connsiteX2" fmla="*/ 2770539 w 4612013"/>
              <a:gd name="connsiteY2" fmla="*/ 3312368 h 3312368"/>
              <a:gd name="connsiteX3" fmla="*/ 2266483 w 4612013"/>
              <a:gd name="connsiteY3" fmla="*/ 2852936 h 3312368"/>
              <a:gd name="connsiteX4" fmla="*/ 682307 w 4612013"/>
              <a:gd name="connsiteY4" fmla="*/ 2376264 h 3312368"/>
              <a:gd name="connsiteX5" fmla="*/ 1042347 w 4612013"/>
              <a:gd name="connsiteY5" fmla="*/ 0 h 3312368"/>
              <a:gd name="connsiteX6" fmla="*/ 2656863 w 4612013"/>
              <a:gd name="connsiteY6" fmla="*/ 2160240 h 3312368"/>
              <a:gd name="connsiteX7" fmla="*/ 4570739 w 4612013"/>
              <a:gd name="connsiteY7" fmla="*/ 1440160 h 3312368"/>
              <a:gd name="connsiteX0" fmla="*/ 4570739 w 4612013"/>
              <a:gd name="connsiteY0" fmla="*/ 1440160 h 3312368"/>
              <a:gd name="connsiteX1" fmla="*/ 3274595 w 4612013"/>
              <a:gd name="connsiteY1" fmla="*/ 2852936 h 3312368"/>
              <a:gd name="connsiteX2" fmla="*/ 2770539 w 4612013"/>
              <a:gd name="connsiteY2" fmla="*/ 3312368 h 3312368"/>
              <a:gd name="connsiteX3" fmla="*/ 2266483 w 4612013"/>
              <a:gd name="connsiteY3" fmla="*/ 2852936 h 3312368"/>
              <a:gd name="connsiteX4" fmla="*/ 682307 w 4612013"/>
              <a:gd name="connsiteY4" fmla="*/ 2376264 h 3312368"/>
              <a:gd name="connsiteX5" fmla="*/ 1042347 w 4612013"/>
              <a:gd name="connsiteY5" fmla="*/ 0 h 3312368"/>
              <a:gd name="connsiteX6" fmla="*/ 2656863 w 4612013"/>
              <a:gd name="connsiteY6" fmla="*/ 2160240 h 3312368"/>
              <a:gd name="connsiteX7" fmla="*/ 4570739 w 4612013"/>
              <a:gd name="connsiteY7" fmla="*/ 1440160 h 3312368"/>
              <a:gd name="connsiteX0" fmla="*/ 4570739 w 4612013"/>
              <a:gd name="connsiteY0" fmla="*/ 1440160 h 3313455"/>
              <a:gd name="connsiteX1" fmla="*/ 3274595 w 4612013"/>
              <a:gd name="connsiteY1" fmla="*/ 2852936 h 3313455"/>
              <a:gd name="connsiteX2" fmla="*/ 2770539 w 4612013"/>
              <a:gd name="connsiteY2" fmla="*/ 3312368 h 3313455"/>
              <a:gd name="connsiteX3" fmla="*/ 1474395 w 4612013"/>
              <a:gd name="connsiteY3" fmla="*/ 3240360 h 3313455"/>
              <a:gd name="connsiteX4" fmla="*/ 682307 w 4612013"/>
              <a:gd name="connsiteY4" fmla="*/ 2376264 h 3313455"/>
              <a:gd name="connsiteX5" fmla="*/ 1042347 w 4612013"/>
              <a:gd name="connsiteY5" fmla="*/ 0 h 3313455"/>
              <a:gd name="connsiteX6" fmla="*/ 2656863 w 4612013"/>
              <a:gd name="connsiteY6" fmla="*/ 2160240 h 3313455"/>
              <a:gd name="connsiteX7" fmla="*/ 4570739 w 4612013"/>
              <a:gd name="connsiteY7" fmla="*/ 1440160 h 3313455"/>
              <a:gd name="connsiteX0" fmla="*/ 4570739 w 5404101"/>
              <a:gd name="connsiteY0" fmla="*/ 1440160 h 3522668"/>
              <a:gd name="connsiteX1" fmla="*/ 4066683 w 5404101"/>
              <a:gd name="connsiteY1" fmla="*/ 3240360 h 3522668"/>
              <a:gd name="connsiteX2" fmla="*/ 2770539 w 5404101"/>
              <a:gd name="connsiteY2" fmla="*/ 3312368 h 3522668"/>
              <a:gd name="connsiteX3" fmla="*/ 1474395 w 5404101"/>
              <a:gd name="connsiteY3" fmla="*/ 3240360 h 3522668"/>
              <a:gd name="connsiteX4" fmla="*/ 682307 w 5404101"/>
              <a:gd name="connsiteY4" fmla="*/ 2376264 h 3522668"/>
              <a:gd name="connsiteX5" fmla="*/ 1042347 w 5404101"/>
              <a:gd name="connsiteY5" fmla="*/ 0 h 3522668"/>
              <a:gd name="connsiteX6" fmla="*/ 2656863 w 5404101"/>
              <a:gd name="connsiteY6" fmla="*/ 2160240 h 3522668"/>
              <a:gd name="connsiteX7" fmla="*/ 4570739 w 5404101"/>
              <a:gd name="connsiteY7" fmla="*/ 1440160 h 3522668"/>
              <a:gd name="connsiteX0" fmla="*/ 4570739 w 4570739"/>
              <a:gd name="connsiteY0" fmla="*/ 1440160 h 3594675"/>
              <a:gd name="connsiteX1" fmla="*/ 2770539 w 4570739"/>
              <a:gd name="connsiteY1" fmla="*/ 3312367 h 3594675"/>
              <a:gd name="connsiteX2" fmla="*/ 2770539 w 4570739"/>
              <a:gd name="connsiteY2" fmla="*/ 3312368 h 3594675"/>
              <a:gd name="connsiteX3" fmla="*/ 1474395 w 4570739"/>
              <a:gd name="connsiteY3" fmla="*/ 3240360 h 3594675"/>
              <a:gd name="connsiteX4" fmla="*/ 682307 w 4570739"/>
              <a:gd name="connsiteY4" fmla="*/ 2376264 h 3594675"/>
              <a:gd name="connsiteX5" fmla="*/ 1042347 w 4570739"/>
              <a:gd name="connsiteY5" fmla="*/ 0 h 3594675"/>
              <a:gd name="connsiteX6" fmla="*/ 2656863 w 4570739"/>
              <a:gd name="connsiteY6" fmla="*/ 2160240 h 3594675"/>
              <a:gd name="connsiteX7" fmla="*/ 4570739 w 4570739"/>
              <a:gd name="connsiteY7" fmla="*/ 1440160 h 3594675"/>
              <a:gd name="connsiteX0" fmla="*/ 4570739 w 4570739"/>
              <a:gd name="connsiteY0" fmla="*/ 1440160 h 3594675"/>
              <a:gd name="connsiteX1" fmla="*/ 2770539 w 4570739"/>
              <a:gd name="connsiteY1" fmla="*/ 3312367 h 3594675"/>
              <a:gd name="connsiteX2" fmla="*/ 2770539 w 4570739"/>
              <a:gd name="connsiteY2" fmla="*/ 3312368 h 3594675"/>
              <a:gd name="connsiteX3" fmla="*/ 1546403 w 4570739"/>
              <a:gd name="connsiteY3" fmla="*/ 2852935 h 3594675"/>
              <a:gd name="connsiteX4" fmla="*/ 682307 w 4570739"/>
              <a:gd name="connsiteY4" fmla="*/ 2376264 h 3594675"/>
              <a:gd name="connsiteX5" fmla="*/ 1042347 w 4570739"/>
              <a:gd name="connsiteY5" fmla="*/ 0 h 3594675"/>
              <a:gd name="connsiteX6" fmla="*/ 2656863 w 4570739"/>
              <a:gd name="connsiteY6" fmla="*/ 2160240 h 3594675"/>
              <a:gd name="connsiteX7" fmla="*/ 4570739 w 4570739"/>
              <a:gd name="connsiteY7" fmla="*/ 1440160 h 3594675"/>
              <a:gd name="connsiteX0" fmla="*/ 4570739 w 4570739"/>
              <a:gd name="connsiteY0" fmla="*/ 1440160 h 3594675"/>
              <a:gd name="connsiteX1" fmla="*/ 2770539 w 4570739"/>
              <a:gd name="connsiteY1" fmla="*/ 3312367 h 3594675"/>
              <a:gd name="connsiteX2" fmla="*/ 2914555 w 4570739"/>
              <a:gd name="connsiteY2" fmla="*/ 2852935 h 3594675"/>
              <a:gd name="connsiteX3" fmla="*/ 1546403 w 4570739"/>
              <a:gd name="connsiteY3" fmla="*/ 2852935 h 3594675"/>
              <a:gd name="connsiteX4" fmla="*/ 682307 w 4570739"/>
              <a:gd name="connsiteY4" fmla="*/ 2376264 h 3594675"/>
              <a:gd name="connsiteX5" fmla="*/ 1042347 w 4570739"/>
              <a:gd name="connsiteY5" fmla="*/ 0 h 3594675"/>
              <a:gd name="connsiteX6" fmla="*/ 2656863 w 4570739"/>
              <a:gd name="connsiteY6" fmla="*/ 2160240 h 3594675"/>
              <a:gd name="connsiteX7" fmla="*/ 4570739 w 4570739"/>
              <a:gd name="connsiteY7" fmla="*/ 1440160 h 3594675"/>
              <a:gd name="connsiteX0" fmla="*/ 4570739 w 5620125"/>
              <a:gd name="connsiteY0" fmla="*/ 1440160 h 3135243"/>
              <a:gd name="connsiteX1" fmla="*/ 4282707 w 5620125"/>
              <a:gd name="connsiteY1" fmla="*/ 2852935 h 3135243"/>
              <a:gd name="connsiteX2" fmla="*/ 2914555 w 5620125"/>
              <a:gd name="connsiteY2" fmla="*/ 2852935 h 3135243"/>
              <a:gd name="connsiteX3" fmla="*/ 1546403 w 5620125"/>
              <a:gd name="connsiteY3" fmla="*/ 2852935 h 3135243"/>
              <a:gd name="connsiteX4" fmla="*/ 682307 w 5620125"/>
              <a:gd name="connsiteY4" fmla="*/ 2376264 h 3135243"/>
              <a:gd name="connsiteX5" fmla="*/ 1042347 w 5620125"/>
              <a:gd name="connsiteY5" fmla="*/ 0 h 3135243"/>
              <a:gd name="connsiteX6" fmla="*/ 2656863 w 5620125"/>
              <a:gd name="connsiteY6" fmla="*/ 2160240 h 3135243"/>
              <a:gd name="connsiteX7" fmla="*/ 4570739 w 5620125"/>
              <a:gd name="connsiteY7" fmla="*/ 1440160 h 3135243"/>
              <a:gd name="connsiteX0" fmla="*/ 4570739 w 5620125"/>
              <a:gd name="connsiteY0" fmla="*/ 1080119 h 3135243"/>
              <a:gd name="connsiteX1" fmla="*/ 4282707 w 5620125"/>
              <a:gd name="connsiteY1" fmla="*/ 2852935 h 3135243"/>
              <a:gd name="connsiteX2" fmla="*/ 2914555 w 5620125"/>
              <a:gd name="connsiteY2" fmla="*/ 2852935 h 3135243"/>
              <a:gd name="connsiteX3" fmla="*/ 1546403 w 5620125"/>
              <a:gd name="connsiteY3" fmla="*/ 2852935 h 3135243"/>
              <a:gd name="connsiteX4" fmla="*/ 682307 w 5620125"/>
              <a:gd name="connsiteY4" fmla="*/ 2376264 h 3135243"/>
              <a:gd name="connsiteX5" fmla="*/ 1042347 w 5620125"/>
              <a:gd name="connsiteY5" fmla="*/ 0 h 3135243"/>
              <a:gd name="connsiteX6" fmla="*/ 2656863 w 5620125"/>
              <a:gd name="connsiteY6" fmla="*/ 2160240 h 3135243"/>
              <a:gd name="connsiteX7" fmla="*/ 4570739 w 5620125"/>
              <a:gd name="connsiteY7" fmla="*/ 1080119 h 3135243"/>
              <a:gd name="connsiteX0" fmla="*/ 4570739 w 4570739"/>
              <a:gd name="connsiteY0" fmla="*/ 1080119 h 3135243"/>
              <a:gd name="connsiteX1" fmla="*/ 3202587 w 4570739"/>
              <a:gd name="connsiteY1" fmla="*/ 2852935 h 3135243"/>
              <a:gd name="connsiteX2" fmla="*/ 2914555 w 4570739"/>
              <a:gd name="connsiteY2" fmla="*/ 2852935 h 3135243"/>
              <a:gd name="connsiteX3" fmla="*/ 1546403 w 4570739"/>
              <a:gd name="connsiteY3" fmla="*/ 2852935 h 3135243"/>
              <a:gd name="connsiteX4" fmla="*/ 682307 w 4570739"/>
              <a:gd name="connsiteY4" fmla="*/ 2376264 h 3135243"/>
              <a:gd name="connsiteX5" fmla="*/ 1042347 w 4570739"/>
              <a:gd name="connsiteY5" fmla="*/ 0 h 3135243"/>
              <a:gd name="connsiteX6" fmla="*/ 2656863 w 4570739"/>
              <a:gd name="connsiteY6" fmla="*/ 2160240 h 3135243"/>
              <a:gd name="connsiteX7" fmla="*/ 4570739 w 4570739"/>
              <a:gd name="connsiteY7" fmla="*/ 1080119 h 3135243"/>
              <a:gd name="connsiteX0" fmla="*/ 4570739 w 4570739"/>
              <a:gd name="connsiteY0" fmla="*/ 1080119 h 3135243"/>
              <a:gd name="connsiteX1" fmla="*/ 3202587 w 4570739"/>
              <a:gd name="connsiteY1" fmla="*/ 2852935 h 3135243"/>
              <a:gd name="connsiteX2" fmla="*/ 2914555 w 4570739"/>
              <a:gd name="connsiteY2" fmla="*/ 2852935 h 3135243"/>
              <a:gd name="connsiteX3" fmla="*/ 1546403 w 4570739"/>
              <a:gd name="connsiteY3" fmla="*/ 2852935 h 3135243"/>
              <a:gd name="connsiteX4" fmla="*/ 682307 w 4570739"/>
              <a:gd name="connsiteY4" fmla="*/ 2376264 h 3135243"/>
              <a:gd name="connsiteX5" fmla="*/ 1042347 w 4570739"/>
              <a:gd name="connsiteY5" fmla="*/ 0 h 3135243"/>
              <a:gd name="connsiteX6" fmla="*/ 2656863 w 4570739"/>
              <a:gd name="connsiteY6" fmla="*/ 2160240 h 3135243"/>
              <a:gd name="connsiteX7" fmla="*/ 4570739 w 4570739"/>
              <a:gd name="connsiteY7" fmla="*/ 1080119 h 3135243"/>
              <a:gd name="connsiteX0" fmla="*/ 4570739 w 5426525"/>
              <a:gd name="connsiteY0" fmla="*/ 1080119 h 3100412"/>
              <a:gd name="connsiteX1" fmla="*/ 3202587 w 5426525"/>
              <a:gd name="connsiteY1" fmla="*/ 2852935 h 3100412"/>
              <a:gd name="connsiteX2" fmla="*/ 2914555 w 5426525"/>
              <a:gd name="connsiteY2" fmla="*/ 2852935 h 3100412"/>
              <a:gd name="connsiteX3" fmla="*/ 1546403 w 5426525"/>
              <a:gd name="connsiteY3" fmla="*/ 2852935 h 3100412"/>
              <a:gd name="connsiteX4" fmla="*/ 682307 w 5426525"/>
              <a:gd name="connsiteY4" fmla="*/ 2376264 h 3100412"/>
              <a:gd name="connsiteX5" fmla="*/ 1042347 w 5426525"/>
              <a:gd name="connsiteY5" fmla="*/ 0 h 3100412"/>
              <a:gd name="connsiteX6" fmla="*/ 2656863 w 5426525"/>
              <a:gd name="connsiteY6" fmla="*/ 2160240 h 3100412"/>
              <a:gd name="connsiteX7" fmla="*/ 4570739 w 5426525"/>
              <a:gd name="connsiteY7" fmla="*/ 1080119 h 3100412"/>
              <a:gd name="connsiteX0" fmla="*/ 4570739 w 5426525"/>
              <a:gd name="connsiteY0" fmla="*/ 1080119 h 3100412"/>
              <a:gd name="connsiteX1" fmla="*/ 3202587 w 5426525"/>
              <a:gd name="connsiteY1" fmla="*/ 2852935 h 3100412"/>
              <a:gd name="connsiteX2" fmla="*/ 2914555 w 5426525"/>
              <a:gd name="connsiteY2" fmla="*/ 2852935 h 3100412"/>
              <a:gd name="connsiteX3" fmla="*/ 1546403 w 5426525"/>
              <a:gd name="connsiteY3" fmla="*/ 2852935 h 3100412"/>
              <a:gd name="connsiteX4" fmla="*/ 682307 w 5426525"/>
              <a:gd name="connsiteY4" fmla="*/ 2376264 h 3100412"/>
              <a:gd name="connsiteX5" fmla="*/ 1042347 w 5426525"/>
              <a:gd name="connsiteY5" fmla="*/ 0 h 3100412"/>
              <a:gd name="connsiteX6" fmla="*/ 2770539 w 5426525"/>
              <a:gd name="connsiteY6" fmla="*/ 2232247 h 3100412"/>
              <a:gd name="connsiteX7" fmla="*/ 4570739 w 5426525"/>
              <a:gd name="connsiteY7" fmla="*/ 1080119 h 3100412"/>
              <a:gd name="connsiteX0" fmla="*/ 4570739 w 5426525"/>
              <a:gd name="connsiteY0" fmla="*/ 1080119 h 3100412"/>
              <a:gd name="connsiteX1" fmla="*/ 3202587 w 5426525"/>
              <a:gd name="connsiteY1" fmla="*/ 2852935 h 3100412"/>
              <a:gd name="connsiteX2" fmla="*/ 2914555 w 5426525"/>
              <a:gd name="connsiteY2" fmla="*/ 2852935 h 3100412"/>
              <a:gd name="connsiteX3" fmla="*/ 1546403 w 5426525"/>
              <a:gd name="connsiteY3" fmla="*/ 2852935 h 3100412"/>
              <a:gd name="connsiteX4" fmla="*/ 682307 w 5426525"/>
              <a:gd name="connsiteY4" fmla="*/ 2376264 h 3100412"/>
              <a:gd name="connsiteX5" fmla="*/ 1042347 w 5426525"/>
              <a:gd name="connsiteY5" fmla="*/ 0 h 3100412"/>
              <a:gd name="connsiteX6" fmla="*/ 2770539 w 5426525"/>
              <a:gd name="connsiteY6" fmla="*/ 2232247 h 3100412"/>
              <a:gd name="connsiteX7" fmla="*/ 4570739 w 5426525"/>
              <a:gd name="connsiteY7" fmla="*/ 1080119 h 3100412"/>
              <a:gd name="connsiteX0" fmla="*/ 4570739 w 5426525"/>
              <a:gd name="connsiteY0" fmla="*/ 1080119 h 3100412"/>
              <a:gd name="connsiteX1" fmla="*/ 3202587 w 5426525"/>
              <a:gd name="connsiteY1" fmla="*/ 2852935 h 3100412"/>
              <a:gd name="connsiteX2" fmla="*/ 2914555 w 5426525"/>
              <a:gd name="connsiteY2" fmla="*/ 2852935 h 3100412"/>
              <a:gd name="connsiteX3" fmla="*/ 1546403 w 5426525"/>
              <a:gd name="connsiteY3" fmla="*/ 2852935 h 3100412"/>
              <a:gd name="connsiteX4" fmla="*/ 682307 w 5426525"/>
              <a:gd name="connsiteY4" fmla="*/ 2376264 h 3100412"/>
              <a:gd name="connsiteX5" fmla="*/ 1042347 w 5426525"/>
              <a:gd name="connsiteY5" fmla="*/ 0 h 3100412"/>
              <a:gd name="connsiteX6" fmla="*/ 2770539 w 5426525"/>
              <a:gd name="connsiteY6" fmla="*/ 2232247 h 3100412"/>
              <a:gd name="connsiteX7" fmla="*/ 4570739 w 5426525"/>
              <a:gd name="connsiteY7" fmla="*/ 1080119 h 3100412"/>
              <a:gd name="connsiteX0" fmla="*/ 4570739 w 5426525"/>
              <a:gd name="connsiteY0" fmla="*/ 1080119 h 3086527"/>
              <a:gd name="connsiteX1" fmla="*/ 3202587 w 5426525"/>
              <a:gd name="connsiteY1" fmla="*/ 2852935 h 3086527"/>
              <a:gd name="connsiteX2" fmla="*/ 2914555 w 5426525"/>
              <a:gd name="connsiteY2" fmla="*/ 2852935 h 3086527"/>
              <a:gd name="connsiteX3" fmla="*/ 1546403 w 5426525"/>
              <a:gd name="connsiteY3" fmla="*/ 2852935 h 3086527"/>
              <a:gd name="connsiteX4" fmla="*/ 682307 w 5426525"/>
              <a:gd name="connsiteY4" fmla="*/ 2376264 h 3086527"/>
              <a:gd name="connsiteX5" fmla="*/ 1042347 w 5426525"/>
              <a:gd name="connsiteY5" fmla="*/ 0 h 3086527"/>
              <a:gd name="connsiteX6" fmla="*/ 2770539 w 5426525"/>
              <a:gd name="connsiteY6" fmla="*/ 2232247 h 3086527"/>
              <a:gd name="connsiteX7" fmla="*/ 4570739 w 5426525"/>
              <a:gd name="connsiteY7" fmla="*/ 1080119 h 3086527"/>
              <a:gd name="connsiteX0" fmla="*/ 4570739 w 5426525"/>
              <a:gd name="connsiteY0" fmla="*/ 1080119 h 3339604"/>
              <a:gd name="connsiteX1" fmla="*/ 3202587 w 5426525"/>
              <a:gd name="connsiteY1" fmla="*/ 2852935 h 3339604"/>
              <a:gd name="connsiteX2" fmla="*/ 2914555 w 5426525"/>
              <a:gd name="connsiteY2" fmla="*/ 2852935 h 3339604"/>
              <a:gd name="connsiteX3" fmla="*/ 1546403 w 5426525"/>
              <a:gd name="connsiteY3" fmla="*/ 2852935 h 3339604"/>
              <a:gd name="connsiteX4" fmla="*/ 682307 w 5426525"/>
              <a:gd name="connsiteY4" fmla="*/ 2376264 h 3339604"/>
              <a:gd name="connsiteX5" fmla="*/ 1042347 w 5426525"/>
              <a:gd name="connsiteY5" fmla="*/ 0 h 3339604"/>
              <a:gd name="connsiteX6" fmla="*/ 2770539 w 5426525"/>
              <a:gd name="connsiteY6" fmla="*/ 2232247 h 3339604"/>
              <a:gd name="connsiteX7" fmla="*/ 4570739 w 5426525"/>
              <a:gd name="connsiteY7" fmla="*/ 1080119 h 3339604"/>
              <a:gd name="connsiteX0" fmla="*/ 4570739 w 5426525"/>
              <a:gd name="connsiteY0" fmla="*/ 1080119 h 3086527"/>
              <a:gd name="connsiteX1" fmla="*/ 3202587 w 5426525"/>
              <a:gd name="connsiteY1" fmla="*/ 2852935 h 3086527"/>
              <a:gd name="connsiteX2" fmla="*/ 2914555 w 5426525"/>
              <a:gd name="connsiteY2" fmla="*/ 2852935 h 3086527"/>
              <a:gd name="connsiteX3" fmla="*/ 1546403 w 5426525"/>
              <a:gd name="connsiteY3" fmla="*/ 2852935 h 3086527"/>
              <a:gd name="connsiteX4" fmla="*/ 682307 w 5426525"/>
              <a:gd name="connsiteY4" fmla="*/ 2376264 h 3086527"/>
              <a:gd name="connsiteX5" fmla="*/ 1042347 w 5426525"/>
              <a:gd name="connsiteY5" fmla="*/ 0 h 3086527"/>
              <a:gd name="connsiteX6" fmla="*/ 2770539 w 5426525"/>
              <a:gd name="connsiteY6" fmla="*/ 2232247 h 3086527"/>
              <a:gd name="connsiteX7" fmla="*/ 4570739 w 5426525"/>
              <a:gd name="connsiteY7" fmla="*/ 1080119 h 3086527"/>
              <a:gd name="connsiteX0" fmla="*/ 4786763 w 5642549"/>
              <a:gd name="connsiteY0" fmla="*/ 1080119 h 3086527"/>
              <a:gd name="connsiteX1" fmla="*/ 3418611 w 5642549"/>
              <a:gd name="connsiteY1" fmla="*/ 2852935 h 3086527"/>
              <a:gd name="connsiteX2" fmla="*/ 3130579 w 5642549"/>
              <a:gd name="connsiteY2" fmla="*/ 2852935 h 3086527"/>
              <a:gd name="connsiteX3" fmla="*/ 1762427 w 5642549"/>
              <a:gd name="connsiteY3" fmla="*/ 2852935 h 3086527"/>
              <a:gd name="connsiteX4" fmla="*/ 682307 w 5642549"/>
              <a:gd name="connsiteY4" fmla="*/ 2376264 h 3086527"/>
              <a:gd name="connsiteX5" fmla="*/ 1258371 w 5642549"/>
              <a:gd name="connsiteY5" fmla="*/ 0 h 3086527"/>
              <a:gd name="connsiteX6" fmla="*/ 2986563 w 5642549"/>
              <a:gd name="connsiteY6" fmla="*/ 2232247 h 3086527"/>
              <a:gd name="connsiteX7" fmla="*/ 4786763 w 5642549"/>
              <a:gd name="connsiteY7" fmla="*/ 1080119 h 3086527"/>
              <a:gd name="connsiteX0" fmla="*/ 4511307 w 5367093"/>
              <a:gd name="connsiteY0" fmla="*/ 1080119 h 3086527"/>
              <a:gd name="connsiteX1" fmla="*/ 3143155 w 5367093"/>
              <a:gd name="connsiteY1" fmla="*/ 2852935 h 3086527"/>
              <a:gd name="connsiteX2" fmla="*/ 2855123 w 5367093"/>
              <a:gd name="connsiteY2" fmla="*/ 2852935 h 3086527"/>
              <a:gd name="connsiteX3" fmla="*/ 1486971 w 5367093"/>
              <a:gd name="connsiteY3" fmla="*/ 2852935 h 3086527"/>
              <a:gd name="connsiteX4" fmla="*/ 406851 w 5367093"/>
              <a:gd name="connsiteY4" fmla="*/ 2376264 h 3086527"/>
              <a:gd name="connsiteX5" fmla="*/ 982915 w 5367093"/>
              <a:gd name="connsiteY5" fmla="*/ 0 h 3086527"/>
              <a:gd name="connsiteX6" fmla="*/ 2711107 w 5367093"/>
              <a:gd name="connsiteY6" fmla="*/ 2232247 h 3086527"/>
              <a:gd name="connsiteX7" fmla="*/ 4511307 w 5367093"/>
              <a:gd name="connsiteY7" fmla="*/ 1080119 h 3086527"/>
              <a:gd name="connsiteX0" fmla="*/ 4511307 w 5367093"/>
              <a:gd name="connsiteY0" fmla="*/ 1080119 h 3220964"/>
              <a:gd name="connsiteX1" fmla="*/ 3143155 w 5367093"/>
              <a:gd name="connsiteY1" fmla="*/ 2852935 h 3220964"/>
              <a:gd name="connsiteX2" fmla="*/ 2855123 w 5367093"/>
              <a:gd name="connsiteY2" fmla="*/ 2852935 h 3220964"/>
              <a:gd name="connsiteX3" fmla="*/ 1486971 w 5367093"/>
              <a:gd name="connsiteY3" fmla="*/ 2852935 h 3220964"/>
              <a:gd name="connsiteX4" fmla="*/ 406851 w 5367093"/>
              <a:gd name="connsiteY4" fmla="*/ 2376264 h 3220964"/>
              <a:gd name="connsiteX5" fmla="*/ 982915 w 5367093"/>
              <a:gd name="connsiteY5" fmla="*/ 0 h 3220964"/>
              <a:gd name="connsiteX6" fmla="*/ 2711107 w 5367093"/>
              <a:gd name="connsiteY6" fmla="*/ 2232247 h 3220964"/>
              <a:gd name="connsiteX7" fmla="*/ 4511307 w 5367093"/>
              <a:gd name="connsiteY7" fmla="*/ 1080119 h 3220964"/>
              <a:gd name="connsiteX0" fmla="*/ 4511307 w 5367093"/>
              <a:gd name="connsiteY0" fmla="*/ 1080119 h 3220964"/>
              <a:gd name="connsiteX1" fmla="*/ 3143155 w 5367093"/>
              <a:gd name="connsiteY1" fmla="*/ 2852935 h 3220964"/>
              <a:gd name="connsiteX2" fmla="*/ 2855123 w 5367093"/>
              <a:gd name="connsiteY2" fmla="*/ 2852935 h 3220964"/>
              <a:gd name="connsiteX3" fmla="*/ 1630987 w 5367093"/>
              <a:gd name="connsiteY3" fmla="*/ 2852935 h 3220964"/>
              <a:gd name="connsiteX4" fmla="*/ 406851 w 5367093"/>
              <a:gd name="connsiteY4" fmla="*/ 2376264 h 3220964"/>
              <a:gd name="connsiteX5" fmla="*/ 982915 w 5367093"/>
              <a:gd name="connsiteY5" fmla="*/ 0 h 3220964"/>
              <a:gd name="connsiteX6" fmla="*/ 2711107 w 5367093"/>
              <a:gd name="connsiteY6" fmla="*/ 2232247 h 3220964"/>
              <a:gd name="connsiteX7" fmla="*/ 4511307 w 5367093"/>
              <a:gd name="connsiteY7" fmla="*/ 1080119 h 3220964"/>
              <a:gd name="connsiteX0" fmla="*/ 4511307 w 5367093"/>
              <a:gd name="connsiteY0" fmla="*/ 1080119 h 3220964"/>
              <a:gd name="connsiteX1" fmla="*/ 3143155 w 5367093"/>
              <a:gd name="connsiteY1" fmla="*/ 2852935 h 3220964"/>
              <a:gd name="connsiteX2" fmla="*/ 2855123 w 5367093"/>
              <a:gd name="connsiteY2" fmla="*/ 2852935 h 3220964"/>
              <a:gd name="connsiteX3" fmla="*/ 1630987 w 5367093"/>
              <a:gd name="connsiteY3" fmla="*/ 2852935 h 3220964"/>
              <a:gd name="connsiteX4" fmla="*/ 406851 w 5367093"/>
              <a:gd name="connsiteY4" fmla="*/ 2376264 h 3220964"/>
              <a:gd name="connsiteX5" fmla="*/ 982915 w 5367093"/>
              <a:gd name="connsiteY5" fmla="*/ 0 h 3220964"/>
              <a:gd name="connsiteX6" fmla="*/ 2711107 w 5367093"/>
              <a:gd name="connsiteY6" fmla="*/ 2232247 h 3220964"/>
              <a:gd name="connsiteX7" fmla="*/ 4511307 w 5367093"/>
              <a:gd name="connsiteY7" fmla="*/ 1080119 h 3220964"/>
              <a:gd name="connsiteX0" fmla="*/ 4511307 w 5367093"/>
              <a:gd name="connsiteY0" fmla="*/ 1080119 h 3220964"/>
              <a:gd name="connsiteX1" fmla="*/ 3143155 w 5367093"/>
              <a:gd name="connsiteY1" fmla="*/ 2852935 h 3220964"/>
              <a:gd name="connsiteX2" fmla="*/ 2855123 w 5367093"/>
              <a:gd name="connsiteY2" fmla="*/ 2852935 h 3220964"/>
              <a:gd name="connsiteX3" fmla="*/ 1630987 w 5367093"/>
              <a:gd name="connsiteY3" fmla="*/ 2852935 h 3220964"/>
              <a:gd name="connsiteX4" fmla="*/ 406851 w 5367093"/>
              <a:gd name="connsiteY4" fmla="*/ 2376264 h 3220964"/>
              <a:gd name="connsiteX5" fmla="*/ 982915 w 5367093"/>
              <a:gd name="connsiteY5" fmla="*/ 0 h 3220964"/>
              <a:gd name="connsiteX6" fmla="*/ 2711107 w 5367093"/>
              <a:gd name="connsiteY6" fmla="*/ 2232247 h 3220964"/>
              <a:gd name="connsiteX7" fmla="*/ 4511307 w 5367093"/>
              <a:gd name="connsiteY7" fmla="*/ 1080119 h 3220964"/>
              <a:gd name="connsiteX0" fmla="*/ 4645158 w 5500944"/>
              <a:gd name="connsiteY0" fmla="*/ 1080119 h 3220964"/>
              <a:gd name="connsiteX1" fmla="*/ 3277006 w 5500944"/>
              <a:gd name="connsiteY1" fmla="*/ 2852935 h 3220964"/>
              <a:gd name="connsiteX2" fmla="*/ 2988974 w 5500944"/>
              <a:gd name="connsiteY2" fmla="*/ 2852935 h 3220964"/>
              <a:gd name="connsiteX3" fmla="*/ 1764838 w 5500944"/>
              <a:gd name="connsiteY3" fmla="*/ 2852935 h 3220964"/>
              <a:gd name="connsiteX4" fmla="*/ 540702 w 5500944"/>
              <a:gd name="connsiteY4" fmla="*/ 2376264 h 3220964"/>
              <a:gd name="connsiteX5" fmla="*/ 1116766 w 5500944"/>
              <a:gd name="connsiteY5" fmla="*/ 0 h 3220964"/>
              <a:gd name="connsiteX6" fmla="*/ 2844958 w 5500944"/>
              <a:gd name="connsiteY6" fmla="*/ 2232247 h 3220964"/>
              <a:gd name="connsiteX7" fmla="*/ 4645158 w 5500944"/>
              <a:gd name="connsiteY7" fmla="*/ 1080119 h 3220964"/>
              <a:gd name="connsiteX0" fmla="*/ 1764838 w 5500944"/>
              <a:gd name="connsiteY0" fmla="*/ 2852935 h 3220964"/>
              <a:gd name="connsiteX1" fmla="*/ 540702 w 5500944"/>
              <a:gd name="connsiteY1" fmla="*/ 2376264 h 3220964"/>
              <a:gd name="connsiteX2" fmla="*/ 1116766 w 5500944"/>
              <a:gd name="connsiteY2" fmla="*/ 0 h 3220964"/>
              <a:gd name="connsiteX3" fmla="*/ 2844958 w 5500944"/>
              <a:gd name="connsiteY3" fmla="*/ 2232247 h 3220964"/>
              <a:gd name="connsiteX4" fmla="*/ 4645158 w 5500944"/>
              <a:gd name="connsiteY4" fmla="*/ 1080119 h 3220964"/>
              <a:gd name="connsiteX5" fmla="*/ 3277006 w 5500944"/>
              <a:gd name="connsiteY5" fmla="*/ 2852935 h 3220964"/>
              <a:gd name="connsiteX6" fmla="*/ 3080414 w 5500944"/>
              <a:gd name="connsiteY6" fmla="*/ 2944375 h 3220964"/>
              <a:gd name="connsiteX0" fmla="*/ 1764838 w 5500944"/>
              <a:gd name="connsiteY0" fmla="*/ 2852935 h 3220964"/>
              <a:gd name="connsiteX1" fmla="*/ 540702 w 5500944"/>
              <a:gd name="connsiteY1" fmla="*/ 2376264 h 3220964"/>
              <a:gd name="connsiteX2" fmla="*/ 1116766 w 5500944"/>
              <a:gd name="connsiteY2" fmla="*/ 0 h 3220964"/>
              <a:gd name="connsiteX3" fmla="*/ 2844958 w 5500944"/>
              <a:gd name="connsiteY3" fmla="*/ 2232247 h 3220964"/>
              <a:gd name="connsiteX4" fmla="*/ 4645158 w 5500944"/>
              <a:gd name="connsiteY4" fmla="*/ 1080119 h 3220964"/>
              <a:gd name="connsiteX5" fmla="*/ 3277006 w 5500944"/>
              <a:gd name="connsiteY5" fmla="*/ 2852935 h 3220964"/>
              <a:gd name="connsiteX6" fmla="*/ 3080414 w 5500944"/>
              <a:gd name="connsiteY6" fmla="*/ 2944375 h 3220964"/>
              <a:gd name="connsiteX7" fmla="*/ 1764838 w 5500944"/>
              <a:gd name="connsiteY7" fmla="*/ 2852935 h 3220964"/>
              <a:gd name="connsiteX0" fmla="*/ 1764838 w 5500944"/>
              <a:gd name="connsiteY0" fmla="*/ 2852935 h 3220964"/>
              <a:gd name="connsiteX1" fmla="*/ 540702 w 5500944"/>
              <a:gd name="connsiteY1" fmla="*/ 2376264 h 3220964"/>
              <a:gd name="connsiteX2" fmla="*/ 1116766 w 5500944"/>
              <a:gd name="connsiteY2" fmla="*/ 0 h 3220964"/>
              <a:gd name="connsiteX3" fmla="*/ 2844958 w 5500944"/>
              <a:gd name="connsiteY3" fmla="*/ 2232247 h 3220964"/>
              <a:gd name="connsiteX4" fmla="*/ 4645158 w 5500944"/>
              <a:gd name="connsiteY4" fmla="*/ 1080119 h 3220964"/>
              <a:gd name="connsiteX5" fmla="*/ 3277006 w 5500944"/>
              <a:gd name="connsiteY5" fmla="*/ 2852935 h 3220964"/>
              <a:gd name="connsiteX6" fmla="*/ 3080414 w 5500944"/>
              <a:gd name="connsiteY6" fmla="*/ 2944375 h 3220964"/>
              <a:gd name="connsiteX7" fmla="*/ 1856278 w 5500944"/>
              <a:gd name="connsiteY7" fmla="*/ 2944375 h 3220964"/>
              <a:gd name="connsiteX0" fmla="*/ 1764838 w 5860984"/>
              <a:gd name="connsiteY0" fmla="*/ 3528391 h 3683475"/>
              <a:gd name="connsiteX1" fmla="*/ 900742 w 5860984"/>
              <a:gd name="connsiteY1" fmla="*/ 2376264 h 3683475"/>
              <a:gd name="connsiteX2" fmla="*/ 1476806 w 5860984"/>
              <a:gd name="connsiteY2" fmla="*/ 0 h 3683475"/>
              <a:gd name="connsiteX3" fmla="*/ 3204998 w 5860984"/>
              <a:gd name="connsiteY3" fmla="*/ 2232247 h 3683475"/>
              <a:gd name="connsiteX4" fmla="*/ 5005198 w 5860984"/>
              <a:gd name="connsiteY4" fmla="*/ 1080119 h 3683475"/>
              <a:gd name="connsiteX5" fmla="*/ 3637046 w 5860984"/>
              <a:gd name="connsiteY5" fmla="*/ 2852935 h 3683475"/>
              <a:gd name="connsiteX6" fmla="*/ 3440454 w 5860984"/>
              <a:gd name="connsiteY6" fmla="*/ 2944375 h 3683475"/>
              <a:gd name="connsiteX7" fmla="*/ 2216318 w 5860984"/>
              <a:gd name="connsiteY7" fmla="*/ 2944375 h 3683475"/>
              <a:gd name="connsiteX0" fmla="*/ 1764838 w 5860984"/>
              <a:gd name="connsiteY0" fmla="*/ 3528391 h 3683475"/>
              <a:gd name="connsiteX1" fmla="*/ 900742 w 5860984"/>
              <a:gd name="connsiteY1" fmla="*/ 2376264 h 3683475"/>
              <a:gd name="connsiteX2" fmla="*/ 1476806 w 5860984"/>
              <a:gd name="connsiteY2" fmla="*/ 0 h 3683475"/>
              <a:gd name="connsiteX3" fmla="*/ 3204998 w 5860984"/>
              <a:gd name="connsiteY3" fmla="*/ 2232247 h 3683475"/>
              <a:gd name="connsiteX4" fmla="*/ 5005198 w 5860984"/>
              <a:gd name="connsiteY4" fmla="*/ 1080119 h 3683475"/>
              <a:gd name="connsiteX5" fmla="*/ 3637046 w 5860984"/>
              <a:gd name="connsiteY5" fmla="*/ 2852935 h 3683475"/>
              <a:gd name="connsiteX6" fmla="*/ 3440454 w 5860984"/>
              <a:gd name="connsiteY6" fmla="*/ 2944375 h 3683475"/>
              <a:gd name="connsiteX7" fmla="*/ 3060982 w 5860984"/>
              <a:gd name="connsiteY7" fmla="*/ 3528391 h 3683475"/>
              <a:gd name="connsiteX0" fmla="*/ 1764838 w 5860984"/>
              <a:gd name="connsiteY0" fmla="*/ 3528391 h 3683475"/>
              <a:gd name="connsiteX1" fmla="*/ 900742 w 5860984"/>
              <a:gd name="connsiteY1" fmla="*/ 2376264 h 3683475"/>
              <a:gd name="connsiteX2" fmla="*/ 1476806 w 5860984"/>
              <a:gd name="connsiteY2" fmla="*/ 0 h 3683475"/>
              <a:gd name="connsiteX3" fmla="*/ 3204998 w 5860984"/>
              <a:gd name="connsiteY3" fmla="*/ 2232247 h 3683475"/>
              <a:gd name="connsiteX4" fmla="*/ 5005198 w 5860984"/>
              <a:gd name="connsiteY4" fmla="*/ 1080119 h 3683475"/>
              <a:gd name="connsiteX5" fmla="*/ 3637046 w 5860984"/>
              <a:gd name="connsiteY5" fmla="*/ 2852935 h 3683475"/>
              <a:gd name="connsiteX6" fmla="*/ 4789174 w 5860984"/>
              <a:gd name="connsiteY6" fmla="*/ 3600399 h 3683475"/>
              <a:gd name="connsiteX7" fmla="*/ 3060982 w 5860984"/>
              <a:gd name="connsiteY7" fmla="*/ 3528391 h 3683475"/>
              <a:gd name="connsiteX0" fmla="*/ 1764838 w 10109456"/>
              <a:gd name="connsiteY0" fmla="*/ 3528391 h 3978007"/>
              <a:gd name="connsiteX1" fmla="*/ 900742 w 10109456"/>
              <a:gd name="connsiteY1" fmla="*/ 2376264 h 3978007"/>
              <a:gd name="connsiteX2" fmla="*/ 1476806 w 10109456"/>
              <a:gd name="connsiteY2" fmla="*/ 0 h 3978007"/>
              <a:gd name="connsiteX3" fmla="*/ 3204998 w 10109456"/>
              <a:gd name="connsiteY3" fmla="*/ 2232247 h 3978007"/>
              <a:gd name="connsiteX4" fmla="*/ 5005198 w 10109456"/>
              <a:gd name="connsiteY4" fmla="*/ 1080119 h 3978007"/>
              <a:gd name="connsiteX5" fmla="*/ 7885518 w 10109456"/>
              <a:gd name="connsiteY5" fmla="*/ 3744415 h 3978007"/>
              <a:gd name="connsiteX6" fmla="*/ 4789174 w 10109456"/>
              <a:gd name="connsiteY6" fmla="*/ 3600399 h 3978007"/>
              <a:gd name="connsiteX7" fmla="*/ 3060982 w 10109456"/>
              <a:gd name="connsiteY7" fmla="*/ 3528391 h 3978007"/>
              <a:gd name="connsiteX0" fmla="*/ 1764838 w 10109456"/>
              <a:gd name="connsiteY0" fmla="*/ 3528391 h 3978007"/>
              <a:gd name="connsiteX1" fmla="*/ 900742 w 10109456"/>
              <a:gd name="connsiteY1" fmla="*/ 2376264 h 3978007"/>
              <a:gd name="connsiteX2" fmla="*/ 1476806 w 10109456"/>
              <a:gd name="connsiteY2" fmla="*/ 0 h 3978007"/>
              <a:gd name="connsiteX3" fmla="*/ 3204998 w 10109456"/>
              <a:gd name="connsiteY3" fmla="*/ 2232247 h 3978007"/>
              <a:gd name="connsiteX4" fmla="*/ 5005198 w 10109456"/>
              <a:gd name="connsiteY4" fmla="*/ 1080119 h 3978007"/>
              <a:gd name="connsiteX5" fmla="*/ 7885518 w 10109456"/>
              <a:gd name="connsiteY5" fmla="*/ 3744415 h 3978007"/>
              <a:gd name="connsiteX6" fmla="*/ 4789174 w 10109456"/>
              <a:gd name="connsiteY6" fmla="*/ 3600399 h 3978007"/>
              <a:gd name="connsiteX0" fmla="*/ 406851 w 9615565"/>
              <a:gd name="connsiteY0" fmla="*/ 2376264 h 3978007"/>
              <a:gd name="connsiteX1" fmla="*/ 982915 w 9615565"/>
              <a:gd name="connsiteY1" fmla="*/ 0 h 3978007"/>
              <a:gd name="connsiteX2" fmla="*/ 2711107 w 9615565"/>
              <a:gd name="connsiteY2" fmla="*/ 2232247 h 3978007"/>
              <a:gd name="connsiteX3" fmla="*/ 4511307 w 9615565"/>
              <a:gd name="connsiteY3" fmla="*/ 1080119 h 3978007"/>
              <a:gd name="connsiteX4" fmla="*/ 7391627 w 9615565"/>
              <a:gd name="connsiteY4" fmla="*/ 3744415 h 3978007"/>
              <a:gd name="connsiteX5" fmla="*/ 4295283 w 9615565"/>
              <a:gd name="connsiteY5" fmla="*/ 3600399 h 3978007"/>
              <a:gd name="connsiteX0" fmla="*/ 406851 w 9615565"/>
              <a:gd name="connsiteY0" fmla="*/ 2376264 h 3978007"/>
              <a:gd name="connsiteX1" fmla="*/ 982915 w 9615565"/>
              <a:gd name="connsiteY1" fmla="*/ 0 h 3978007"/>
              <a:gd name="connsiteX2" fmla="*/ 2711107 w 9615565"/>
              <a:gd name="connsiteY2" fmla="*/ 2232247 h 3978007"/>
              <a:gd name="connsiteX3" fmla="*/ 4511307 w 9615565"/>
              <a:gd name="connsiteY3" fmla="*/ 1080119 h 3978007"/>
              <a:gd name="connsiteX4" fmla="*/ 7391627 w 9615565"/>
              <a:gd name="connsiteY4" fmla="*/ 3744415 h 3978007"/>
              <a:gd name="connsiteX0" fmla="*/ 406851 w 7391627"/>
              <a:gd name="connsiteY0" fmla="*/ 2376264 h 3744415"/>
              <a:gd name="connsiteX1" fmla="*/ 982915 w 7391627"/>
              <a:gd name="connsiteY1" fmla="*/ 0 h 3744415"/>
              <a:gd name="connsiteX2" fmla="*/ 2711107 w 7391627"/>
              <a:gd name="connsiteY2" fmla="*/ 2232247 h 3744415"/>
              <a:gd name="connsiteX3" fmla="*/ 7391627 w 7391627"/>
              <a:gd name="connsiteY3" fmla="*/ 3744415 h 3744415"/>
              <a:gd name="connsiteX0" fmla="*/ 406851 w 3779226"/>
              <a:gd name="connsiteY0" fmla="*/ 2376264 h 2856316"/>
              <a:gd name="connsiteX1" fmla="*/ 982915 w 3779226"/>
              <a:gd name="connsiteY1" fmla="*/ 0 h 2856316"/>
              <a:gd name="connsiteX2" fmla="*/ 2711107 w 3779226"/>
              <a:gd name="connsiteY2" fmla="*/ 2232247 h 2856316"/>
              <a:gd name="connsiteX3" fmla="*/ 1630987 w 3779226"/>
              <a:gd name="connsiteY3" fmla="*/ 2852935 h 2856316"/>
              <a:gd name="connsiteX0" fmla="*/ 406851 w 4211274"/>
              <a:gd name="connsiteY0" fmla="*/ 2376264 h 3216356"/>
              <a:gd name="connsiteX1" fmla="*/ 982915 w 4211274"/>
              <a:gd name="connsiteY1" fmla="*/ 0 h 3216356"/>
              <a:gd name="connsiteX2" fmla="*/ 3143155 w 4211274"/>
              <a:gd name="connsiteY2" fmla="*/ 2592287 h 3216356"/>
              <a:gd name="connsiteX3" fmla="*/ 1630987 w 4211274"/>
              <a:gd name="connsiteY3" fmla="*/ 2852935 h 3216356"/>
              <a:gd name="connsiteX0" fmla="*/ 406851 w 5919226"/>
              <a:gd name="connsiteY0" fmla="*/ 2376264 h 3260732"/>
              <a:gd name="connsiteX1" fmla="*/ 982915 w 5919226"/>
              <a:gd name="connsiteY1" fmla="*/ 0 h 3260732"/>
              <a:gd name="connsiteX2" fmla="*/ 3143155 w 5919226"/>
              <a:gd name="connsiteY2" fmla="*/ 2592287 h 3260732"/>
              <a:gd name="connsiteX3" fmla="*/ 1630987 w 5919226"/>
              <a:gd name="connsiteY3" fmla="*/ 2852935 h 3260732"/>
              <a:gd name="connsiteX0" fmla="*/ 672075 w 6184450"/>
              <a:gd name="connsiteY0" fmla="*/ 2413256 h 3297724"/>
              <a:gd name="connsiteX1" fmla="*/ 96011 w 6184450"/>
              <a:gd name="connsiteY1" fmla="*/ 1405143 h 3297724"/>
              <a:gd name="connsiteX2" fmla="*/ 1248139 w 6184450"/>
              <a:gd name="connsiteY2" fmla="*/ 36992 h 3297724"/>
              <a:gd name="connsiteX3" fmla="*/ 3408379 w 6184450"/>
              <a:gd name="connsiteY3" fmla="*/ 2629279 h 3297724"/>
              <a:gd name="connsiteX4" fmla="*/ 1896211 w 6184450"/>
              <a:gd name="connsiteY4" fmla="*/ 2889927 h 3297724"/>
              <a:gd name="connsiteX0" fmla="*/ 672075 w 6184450"/>
              <a:gd name="connsiteY0" fmla="*/ 2889927 h 3297724"/>
              <a:gd name="connsiteX1" fmla="*/ 96011 w 6184450"/>
              <a:gd name="connsiteY1" fmla="*/ 1405143 h 3297724"/>
              <a:gd name="connsiteX2" fmla="*/ 1248139 w 6184450"/>
              <a:gd name="connsiteY2" fmla="*/ 36992 h 3297724"/>
              <a:gd name="connsiteX3" fmla="*/ 3408379 w 6184450"/>
              <a:gd name="connsiteY3" fmla="*/ 2629279 h 3297724"/>
              <a:gd name="connsiteX4" fmla="*/ 1896211 w 6184450"/>
              <a:gd name="connsiteY4" fmla="*/ 2889927 h 3297724"/>
              <a:gd name="connsiteX0" fmla="*/ 672075 w 6184450"/>
              <a:gd name="connsiteY0" fmla="*/ 2889927 h 3297724"/>
              <a:gd name="connsiteX1" fmla="*/ 96011 w 6184450"/>
              <a:gd name="connsiteY1" fmla="*/ 1405143 h 3297724"/>
              <a:gd name="connsiteX2" fmla="*/ 1248139 w 6184450"/>
              <a:gd name="connsiteY2" fmla="*/ 36992 h 3297724"/>
              <a:gd name="connsiteX3" fmla="*/ 3408379 w 6184450"/>
              <a:gd name="connsiteY3" fmla="*/ 2629279 h 3297724"/>
              <a:gd name="connsiteX4" fmla="*/ 2400267 w 6184450"/>
              <a:gd name="connsiteY4" fmla="*/ 2889927 h 3297724"/>
              <a:gd name="connsiteX0" fmla="*/ 672075 w 6184450"/>
              <a:gd name="connsiteY0" fmla="*/ 2889927 h 3297724"/>
              <a:gd name="connsiteX1" fmla="*/ 96011 w 6184450"/>
              <a:gd name="connsiteY1" fmla="*/ 1405143 h 3297724"/>
              <a:gd name="connsiteX2" fmla="*/ 1248139 w 6184450"/>
              <a:gd name="connsiteY2" fmla="*/ 36992 h 3297724"/>
              <a:gd name="connsiteX3" fmla="*/ 3408379 w 6184450"/>
              <a:gd name="connsiteY3" fmla="*/ 2629279 h 3297724"/>
              <a:gd name="connsiteX4" fmla="*/ 2400267 w 6184450"/>
              <a:gd name="connsiteY4" fmla="*/ 2889927 h 3297724"/>
              <a:gd name="connsiteX0" fmla="*/ 672075 w 8551810"/>
              <a:gd name="connsiteY0" fmla="*/ 2889927 h 3837400"/>
              <a:gd name="connsiteX1" fmla="*/ 96011 w 8551810"/>
              <a:gd name="connsiteY1" fmla="*/ 1405143 h 3837400"/>
              <a:gd name="connsiteX2" fmla="*/ 1248139 w 8551810"/>
              <a:gd name="connsiteY2" fmla="*/ 36992 h 3837400"/>
              <a:gd name="connsiteX3" fmla="*/ 3408379 w 8551810"/>
              <a:gd name="connsiteY3" fmla="*/ 2629279 h 3837400"/>
              <a:gd name="connsiteX4" fmla="*/ 2400267 w 8551810"/>
              <a:gd name="connsiteY4" fmla="*/ 2889927 h 3837400"/>
              <a:gd name="connsiteX0" fmla="*/ 672075 w 8551810"/>
              <a:gd name="connsiteY0" fmla="*/ 2889927 h 3837400"/>
              <a:gd name="connsiteX1" fmla="*/ 96011 w 8551810"/>
              <a:gd name="connsiteY1" fmla="*/ 1405143 h 3837400"/>
              <a:gd name="connsiteX2" fmla="*/ 1248139 w 8551810"/>
              <a:gd name="connsiteY2" fmla="*/ 36992 h 3837400"/>
              <a:gd name="connsiteX3" fmla="*/ 3408379 w 8551810"/>
              <a:gd name="connsiteY3" fmla="*/ 2629279 h 3837400"/>
              <a:gd name="connsiteX4" fmla="*/ 2400267 w 8551810"/>
              <a:gd name="connsiteY4" fmla="*/ 3493375 h 3837400"/>
              <a:gd name="connsiteX0" fmla="*/ 672075 w 8407794"/>
              <a:gd name="connsiteY0" fmla="*/ 2889927 h 3693384"/>
              <a:gd name="connsiteX1" fmla="*/ 96011 w 8407794"/>
              <a:gd name="connsiteY1" fmla="*/ 1405143 h 3693384"/>
              <a:gd name="connsiteX2" fmla="*/ 1248139 w 8407794"/>
              <a:gd name="connsiteY2" fmla="*/ 36992 h 3693384"/>
              <a:gd name="connsiteX3" fmla="*/ 3264363 w 8407794"/>
              <a:gd name="connsiteY3" fmla="*/ 2485263 h 3693384"/>
              <a:gd name="connsiteX4" fmla="*/ 2400267 w 8407794"/>
              <a:gd name="connsiteY4" fmla="*/ 3493375 h 3693384"/>
              <a:gd name="connsiteX0" fmla="*/ 672075 w 8407794"/>
              <a:gd name="connsiteY0" fmla="*/ 2889927 h 3693384"/>
              <a:gd name="connsiteX1" fmla="*/ 96011 w 8407794"/>
              <a:gd name="connsiteY1" fmla="*/ 1405143 h 3693384"/>
              <a:gd name="connsiteX2" fmla="*/ 1248139 w 8407794"/>
              <a:gd name="connsiteY2" fmla="*/ 36992 h 3693384"/>
              <a:gd name="connsiteX3" fmla="*/ 3264363 w 8407794"/>
              <a:gd name="connsiteY3" fmla="*/ 2485263 h 3693384"/>
              <a:gd name="connsiteX4" fmla="*/ 2400267 w 8407794"/>
              <a:gd name="connsiteY4" fmla="*/ 3493375 h 3693384"/>
              <a:gd name="connsiteX0" fmla="*/ 672075 w 7916414"/>
              <a:gd name="connsiteY0" fmla="*/ 2889927 h 3493375"/>
              <a:gd name="connsiteX1" fmla="*/ 96011 w 7916414"/>
              <a:gd name="connsiteY1" fmla="*/ 1405143 h 3493375"/>
              <a:gd name="connsiteX2" fmla="*/ 1248139 w 7916414"/>
              <a:gd name="connsiteY2" fmla="*/ 36992 h 3493375"/>
              <a:gd name="connsiteX3" fmla="*/ 3264363 w 7916414"/>
              <a:gd name="connsiteY3" fmla="*/ 2485263 h 3493375"/>
              <a:gd name="connsiteX4" fmla="*/ 2400267 w 7916414"/>
              <a:gd name="connsiteY4" fmla="*/ 3493375 h 3493375"/>
              <a:gd name="connsiteX0" fmla="*/ 672075 w 5139282"/>
              <a:gd name="connsiteY0" fmla="*/ 2889927 h 3493375"/>
              <a:gd name="connsiteX1" fmla="*/ 96011 w 5139282"/>
              <a:gd name="connsiteY1" fmla="*/ 1405143 h 3493375"/>
              <a:gd name="connsiteX2" fmla="*/ 1248139 w 5139282"/>
              <a:gd name="connsiteY2" fmla="*/ 36992 h 3493375"/>
              <a:gd name="connsiteX3" fmla="*/ 3264363 w 5139282"/>
              <a:gd name="connsiteY3" fmla="*/ 2485263 h 3493375"/>
              <a:gd name="connsiteX4" fmla="*/ 2400267 w 5139282"/>
              <a:gd name="connsiteY4" fmla="*/ 3493375 h 3493375"/>
              <a:gd name="connsiteX0" fmla="*/ 672075 w 5139282"/>
              <a:gd name="connsiteY0" fmla="*/ 2889927 h 3133336"/>
              <a:gd name="connsiteX1" fmla="*/ 96011 w 5139282"/>
              <a:gd name="connsiteY1" fmla="*/ 1405143 h 3133336"/>
              <a:gd name="connsiteX2" fmla="*/ 1248139 w 5139282"/>
              <a:gd name="connsiteY2" fmla="*/ 36992 h 3133336"/>
              <a:gd name="connsiteX3" fmla="*/ 3264363 w 5139282"/>
              <a:gd name="connsiteY3" fmla="*/ 2485263 h 3133336"/>
              <a:gd name="connsiteX4" fmla="*/ 1680187 w 5139282"/>
              <a:gd name="connsiteY4" fmla="*/ 3133336 h 3133336"/>
              <a:gd name="connsiteX0" fmla="*/ 672075 w 4392488"/>
              <a:gd name="connsiteY0" fmla="*/ 2889927 h 3133336"/>
              <a:gd name="connsiteX1" fmla="*/ 96011 w 4392488"/>
              <a:gd name="connsiteY1" fmla="*/ 1405143 h 3133336"/>
              <a:gd name="connsiteX2" fmla="*/ 1248139 w 4392488"/>
              <a:gd name="connsiteY2" fmla="*/ 36992 h 3133336"/>
              <a:gd name="connsiteX3" fmla="*/ 3264363 w 4392488"/>
              <a:gd name="connsiteY3" fmla="*/ 2485263 h 3133336"/>
              <a:gd name="connsiteX4" fmla="*/ 4128459 w 4392488"/>
              <a:gd name="connsiteY4" fmla="*/ 2341248 h 3133336"/>
              <a:gd name="connsiteX5" fmla="*/ 1680187 w 4392488"/>
              <a:gd name="connsiteY5" fmla="*/ 3133336 h 3133336"/>
              <a:gd name="connsiteX0" fmla="*/ 648072 w 4368485"/>
              <a:gd name="connsiteY0" fmla="*/ 2601895 h 2845304"/>
              <a:gd name="connsiteX1" fmla="*/ 72008 w 4368485"/>
              <a:gd name="connsiteY1" fmla="*/ 1117111 h 2845304"/>
              <a:gd name="connsiteX2" fmla="*/ 1080120 w 4368485"/>
              <a:gd name="connsiteY2" fmla="*/ 36992 h 2845304"/>
              <a:gd name="connsiteX3" fmla="*/ 3240360 w 4368485"/>
              <a:gd name="connsiteY3" fmla="*/ 2197231 h 2845304"/>
              <a:gd name="connsiteX4" fmla="*/ 4104456 w 4368485"/>
              <a:gd name="connsiteY4" fmla="*/ 2053216 h 2845304"/>
              <a:gd name="connsiteX5" fmla="*/ 1656184 w 4368485"/>
              <a:gd name="connsiteY5" fmla="*/ 2845304 h 2845304"/>
              <a:gd name="connsiteX0" fmla="*/ 672075 w 4392488"/>
              <a:gd name="connsiteY0" fmla="*/ 2566879 h 2810288"/>
              <a:gd name="connsiteX1" fmla="*/ 96011 w 4392488"/>
              <a:gd name="connsiteY1" fmla="*/ 1082095 h 2810288"/>
              <a:gd name="connsiteX2" fmla="*/ 1248139 w 4392488"/>
              <a:gd name="connsiteY2" fmla="*/ 36992 h 2810288"/>
              <a:gd name="connsiteX3" fmla="*/ 3264363 w 4392488"/>
              <a:gd name="connsiteY3" fmla="*/ 2162215 h 2810288"/>
              <a:gd name="connsiteX4" fmla="*/ 4128459 w 4392488"/>
              <a:gd name="connsiteY4" fmla="*/ 2018200 h 2810288"/>
              <a:gd name="connsiteX5" fmla="*/ 1680187 w 4392488"/>
              <a:gd name="connsiteY5" fmla="*/ 2810288 h 2810288"/>
              <a:gd name="connsiteX0" fmla="*/ 672075 w 4464496"/>
              <a:gd name="connsiteY0" fmla="*/ 2566879 h 2810288"/>
              <a:gd name="connsiteX1" fmla="*/ 96011 w 4464496"/>
              <a:gd name="connsiteY1" fmla="*/ 1082095 h 2810288"/>
              <a:gd name="connsiteX2" fmla="*/ 1248139 w 4464496"/>
              <a:gd name="connsiteY2" fmla="*/ 36992 h 2810288"/>
              <a:gd name="connsiteX3" fmla="*/ 3264363 w 4464496"/>
              <a:gd name="connsiteY3" fmla="*/ 2162215 h 2810288"/>
              <a:gd name="connsiteX4" fmla="*/ 4200467 w 4464496"/>
              <a:gd name="connsiteY4" fmla="*/ 2601896 h 2810288"/>
              <a:gd name="connsiteX5" fmla="*/ 1680187 w 4464496"/>
              <a:gd name="connsiteY5" fmla="*/ 2810288 h 2810288"/>
              <a:gd name="connsiteX0" fmla="*/ 672075 w 4464496"/>
              <a:gd name="connsiteY0" fmla="*/ 2566879 h 2810288"/>
              <a:gd name="connsiteX1" fmla="*/ 96011 w 4464496"/>
              <a:gd name="connsiteY1" fmla="*/ 1082095 h 2810288"/>
              <a:gd name="connsiteX2" fmla="*/ 1248139 w 4464496"/>
              <a:gd name="connsiteY2" fmla="*/ 36992 h 2810288"/>
              <a:gd name="connsiteX3" fmla="*/ 3264363 w 4464496"/>
              <a:gd name="connsiteY3" fmla="*/ 2197232 h 2810288"/>
              <a:gd name="connsiteX4" fmla="*/ 4200467 w 4464496"/>
              <a:gd name="connsiteY4" fmla="*/ 2601896 h 2810288"/>
              <a:gd name="connsiteX5" fmla="*/ 1680187 w 4464496"/>
              <a:gd name="connsiteY5" fmla="*/ 2810288 h 2810288"/>
              <a:gd name="connsiteX0" fmla="*/ 672075 w 5994297"/>
              <a:gd name="connsiteY0" fmla="*/ 2783408 h 3026817"/>
              <a:gd name="connsiteX1" fmla="*/ 96011 w 5994297"/>
              <a:gd name="connsiteY1" fmla="*/ 1298624 h 3026817"/>
              <a:gd name="connsiteX2" fmla="*/ 1248139 w 5994297"/>
              <a:gd name="connsiteY2" fmla="*/ 253521 h 3026817"/>
              <a:gd name="connsiteX3" fmla="*/ 3264363 w 5994297"/>
              <a:gd name="connsiteY3" fmla="*/ 2413761 h 3026817"/>
              <a:gd name="connsiteX4" fmla="*/ 4200467 w 5994297"/>
              <a:gd name="connsiteY4" fmla="*/ 2818425 h 3026817"/>
              <a:gd name="connsiteX5" fmla="*/ 1680187 w 5994297"/>
              <a:gd name="connsiteY5" fmla="*/ 3026817 h 3026817"/>
              <a:gd name="connsiteX0" fmla="*/ 672075 w 5994297"/>
              <a:gd name="connsiteY0" fmla="*/ 2783408 h 3026817"/>
              <a:gd name="connsiteX1" fmla="*/ 96011 w 5994297"/>
              <a:gd name="connsiteY1" fmla="*/ 1298624 h 3026817"/>
              <a:gd name="connsiteX2" fmla="*/ 1248139 w 5994297"/>
              <a:gd name="connsiteY2" fmla="*/ 253521 h 3026817"/>
              <a:gd name="connsiteX3" fmla="*/ 3264363 w 5994297"/>
              <a:gd name="connsiteY3" fmla="*/ 2413761 h 3026817"/>
              <a:gd name="connsiteX4" fmla="*/ 4200467 w 5994297"/>
              <a:gd name="connsiteY4" fmla="*/ 2818425 h 3026817"/>
              <a:gd name="connsiteX5" fmla="*/ 1680187 w 5994297"/>
              <a:gd name="connsiteY5" fmla="*/ 3026817 h 3026817"/>
              <a:gd name="connsiteX0" fmla="*/ 672075 w 6066305"/>
              <a:gd name="connsiteY0" fmla="*/ 3071439 h 3314848"/>
              <a:gd name="connsiteX1" fmla="*/ 96011 w 6066305"/>
              <a:gd name="connsiteY1" fmla="*/ 1586655 h 3314848"/>
              <a:gd name="connsiteX2" fmla="*/ 1248139 w 6066305"/>
              <a:gd name="connsiteY2" fmla="*/ 541552 h 3314848"/>
              <a:gd name="connsiteX3" fmla="*/ 3336371 w 6066305"/>
              <a:gd name="connsiteY3" fmla="*/ 2413761 h 3314848"/>
              <a:gd name="connsiteX4" fmla="*/ 4200467 w 6066305"/>
              <a:gd name="connsiteY4" fmla="*/ 3106456 h 3314848"/>
              <a:gd name="connsiteX5" fmla="*/ 1680187 w 6066305"/>
              <a:gd name="connsiteY5" fmla="*/ 3314848 h 3314848"/>
              <a:gd name="connsiteX0" fmla="*/ 672075 w 6066305"/>
              <a:gd name="connsiteY0" fmla="*/ 3071439 h 3314848"/>
              <a:gd name="connsiteX1" fmla="*/ 96011 w 6066305"/>
              <a:gd name="connsiteY1" fmla="*/ 1586655 h 3314848"/>
              <a:gd name="connsiteX2" fmla="*/ 1248139 w 6066305"/>
              <a:gd name="connsiteY2" fmla="*/ 541552 h 3314848"/>
              <a:gd name="connsiteX3" fmla="*/ 3336371 w 6066305"/>
              <a:gd name="connsiteY3" fmla="*/ 2413761 h 3314848"/>
              <a:gd name="connsiteX4" fmla="*/ 4200467 w 6066305"/>
              <a:gd name="connsiteY4" fmla="*/ 3106456 h 3314848"/>
              <a:gd name="connsiteX5" fmla="*/ 1680187 w 6066305"/>
              <a:gd name="connsiteY5" fmla="*/ 3314848 h 3314848"/>
              <a:gd name="connsiteX0" fmla="*/ 672075 w 6066305"/>
              <a:gd name="connsiteY0" fmla="*/ 3071439 h 3314848"/>
              <a:gd name="connsiteX1" fmla="*/ 96011 w 6066305"/>
              <a:gd name="connsiteY1" fmla="*/ 1586655 h 3314848"/>
              <a:gd name="connsiteX2" fmla="*/ 1248139 w 6066305"/>
              <a:gd name="connsiteY2" fmla="*/ 541552 h 3314848"/>
              <a:gd name="connsiteX3" fmla="*/ 3336371 w 6066305"/>
              <a:gd name="connsiteY3" fmla="*/ 2413761 h 3314848"/>
              <a:gd name="connsiteX4" fmla="*/ 4200467 w 6066305"/>
              <a:gd name="connsiteY4" fmla="*/ 3106456 h 3314848"/>
              <a:gd name="connsiteX5" fmla="*/ 1680187 w 6066305"/>
              <a:gd name="connsiteY5" fmla="*/ 3314848 h 3314848"/>
              <a:gd name="connsiteX0" fmla="*/ 672075 w 6066305"/>
              <a:gd name="connsiteY0" fmla="*/ 3071439 h 3314848"/>
              <a:gd name="connsiteX1" fmla="*/ 96011 w 6066305"/>
              <a:gd name="connsiteY1" fmla="*/ 1586655 h 3314848"/>
              <a:gd name="connsiteX2" fmla="*/ 1248139 w 6066305"/>
              <a:gd name="connsiteY2" fmla="*/ 541552 h 3314848"/>
              <a:gd name="connsiteX3" fmla="*/ 3336371 w 6066305"/>
              <a:gd name="connsiteY3" fmla="*/ 2413761 h 3314848"/>
              <a:gd name="connsiteX4" fmla="*/ 4200467 w 6066305"/>
              <a:gd name="connsiteY4" fmla="*/ 3106456 h 3314848"/>
              <a:gd name="connsiteX5" fmla="*/ 1680187 w 6066305"/>
              <a:gd name="connsiteY5" fmla="*/ 3314848 h 3314848"/>
              <a:gd name="connsiteX0" fmla="*/ 672075 w 6066305"/>
              <a:gd name="connsiteY0" fmla="*/ 3071439 h 3314848"/>
              <a:gd name="connsiteX1" fmla="*/ 96011 w 6066305"/>
              <a:gd name="connsiteY1" fmla="*/ 1586655 h 3314848"/>
              <a:gd name="connsiteX2" fmla="*/ 1248139 w 6066305"/>
              <a:gd name="connsiteY2" fmla="*/ 541552 h 3314848"/>
              <a:gd name="connsiteX3" fmla="*/ 3336371 w 6066305"/>
              <a:gd name="connsiteY3" fmla="*/ 2413761 h 3314848"/>
              <a:gd name="connsiteX4" fmla="*/ 4200467 w 6066305"/>
              <a:gd name="connsiteY4" fmla="*/ 3106456 h 3314848"/>
              <a:gd name="connsiteX5" fmla="*/ 1680187 w 6066305"/>
              <a:gd name="connsiteY5" fmla="*/ 3314848 h 3314848"/>
              <a:gd name="connsiteX0" fmla="*/ 672075 w 6066305"/>
              <a:gd name="connsiteY0" fmla="*/ 3071439 h 3314848"/>
              <a:gd name="connsiteX1" fmla="*/ 96011 w 6066305"/>
              <a:gd name="connsiteY1" fmla="*/ 1586655 h 3314848"/>
              <a:gd name="connsiteX2" fmla="*/ 1248139 w 6066305"/>
              <a:gd name="connsiteY2" fmla="*/ 541552 h 3314848"/>
              <a:gd name="connsiteX3" fmla="*/ 3336371 w 6066305"/>
              <a:gd name="connsiteY3" fmla="*/ 2413761 h 3314848"/>
              <a:gd name="connsiteX4" fmla="*/ 4200467 w 6066305"/>
              <a:gd name="connsiteY4" fmla="*/ 3106456 h 3314848"/>
              <a:gd name="connsiteX5" fmla="*/ 1680187 w 6066305"/>
              <a:gd name="connsiteY5" fmla="*/ 3314848 h 3314848"/>
              <a:gd name="connsiteX0" fmla="*/ 672075 w 6066305"/>
              <a:gd name="connsiteY0" fmla="*/ 3071439 h 3314848"/>
              <a:gd name="connsiteX1" fmla="*/ 96011 w 6066305"/>
              <a:gd name="connsiteY1" fmla="*/ 1586655 h 3314848"/>
              <a:gd name="connsiteX2" fmla="*/ 1248139 w 6066305"/>
              <a:gd name="connsiteY2" fmla="*/ 541552 h 3314848"/>
              <a:gd name="connsiteX3" fmla="*/ 3336371 w 6066305"/>
              <a:gd name="connsiteY3" fmla="*/ 2413761 h 3314848"/>
              <a:gd name="connsiteX4" fmla="*/ 4200467 w 6066305"/>
              <a:gd name="connsiteY4" fmla="*/ 3106456 h 3314848"/>
              <a:gd name="connsiteX5" fmla="*/ 2880320 w 6066305"/>
              <a:gd name="connsiteY5" fmla="*/ 3314848 h 3314848"/>
              <a:gd name="connsiteX0" fmla="*/ 672075 w 6066305"/>
              <a:gd name="connsiteY0" fmla="*/ 3071439 h 3314848"/>
              <a:gd name="connsiteX1" fmla="*/ 96011 w 6066305"/>
              <a:gd name="connsiteY1" fmla="*/ 1586655 h 3314848"/>
              <a:gd name="connsiteX2" fmla="*/ 1248139 w 6066305"/>
              <a:gd name="connsiteY2" fmla="*/ 541552 h 3314848"/>
              <a:gd name="connsiteX3" fmla="*/ 3336371 w 6066305"/>
              <a:gd name="connsiteY3" fmla="*/ 2413761 h 3314848"/>
              <a:gd name="connsiteX4" fmla="*/ 4200467 w 6066305"/>
              <a:gd name="connsiteY4" fmla="*/ 3106456 h 3314848"/>
              <a:gd name="connsiteX5" fmla="*/ 2880320 w 6066305"/>
              <a:gd name="connsiteY5" fmla="*/ 3314848 h 3314848"/>
              <a:gd name="connsiteX6" fmla="*/ 672075 w 6066305"/>
              <a:gd name="connsiteY6" fmla="*/ 3071439 h 3314848"/>
              <a:gd name="connsiteX0" fmla="*/ 672075 w 3608401"/>
              <a:gd name="connsiteY0" fmla="*/ 2863667 h 3107076"/>
              <a:gd name="connsiteX1" fmla="*/ 96011 w 3608401"/>
              <a:gd name="connsiteY1" fmla="*/ 1378883 h 3107076"/>
              <a:gd name="connsiteX2" fmla="*/ 1248139 w 3608401"/>
              <a:gd name="connsiteY2" fmla="*/ 333780 h 3107076"/>
              <a:gd name="connsiteX3" fmla="*/ 3336371 w 3608401"/>
              <a:gd name="connsiteY3" fmla="*/ 2205989 h 3107076"/>
              <a:gd name="connsiteX4" fmla="*/ 2880320 w 3608401"/>
              <a:gd name="connsiteY4" fmla="*/ 3107076 h 3107076"/>
              <a:gd name="connsiteX5" fmla="*/ 672075 w 3608401"/>
              <a:gd name="connsiteY5" fmla="*/ 2863667 h 3107076"/>
              <a:gd name="connsiteX0" fmla="*/ 672075 w 3944438"/>
              <a:gd name="connsiteY0" fmla="*/ 2863667 h 3107076"/>
              <a:gd name="connsiteX1" fmla="*/ 96011 w 3944438"/>
              <a:gd name="connsiteY1" fmla="*/ 1378883 h 3107076"/>
              <a:gd name="connsiteX2" fmla="*/ 1248139 w 3944438"/>
              <a:gd name="connsiteY2" fmla="*/ 333780 h 3107076"/>
              <a:gd name="connsiteX3" fmla="*/ 3672408 w 3944438"/>
              <a:gd name="connsiteY3" fmla="*/ 2342372 h 3107076"/>
              <a:gd name="connsiteX4" fmla="*/ 2880320 w 3944438"/>
              <a:gd name="connsiteY4" fmla="*/ 3107076 h 3107076"/>
              <a:gd name="connsiteX5" fmla="*/ 672075 w 3944438"/>
              <a:gd name="connsiteY5" fmla="*/ 2863667 h 3107076"/>
              <a:gd name="connsiteX0" fmla="*/ 652072 w 3948438"/>
              <a:gd name="connsiteY0" fmla="*/ 3107076 h 3107076"/>
              <a:gd name="connsiteX1" fmla="*/ 100011 w 3948438"/>
              <a:gd name="connsiteY1" fmla="*/ 1378883 h 3107076"/>
              <a:gd name="connsiteX2" fmla="*/ 1252139 w 3948438"/>
              <a:gd name="connsiteY2" fmla="*/ 333780 h 3107076"/>
              <a:gd name="connsiteX3" fmla="*/ 3676408 w 3948438"/>
              <a:gd name="connsiteY3" fmla="*/ 2342372 h 3107076"/>
              <a:gd name="connsiteX4" fmla="*/ 2884320 w 3948438"/>
              <a:gd name="connsiteY4" fmla="*/ 3107076 h 3107076"/>
              <a:gd name="connsiteX5" fmla="*/ 652072 w 3948438"/>
              <a:gd name="connsiteY5" fmla="*/ 3107076 h 3107076"/>
              <a:gd name="connsiteX0" fmla="*/ 652072 w 4092454"/>
              <a:gd name="connsiteY0" fmla="*/ 3107076 h 3107076"/>
              <a:gd name="connsiteX1" fmla="*/ 100011 w 4092454"/>
              <a:gd name="connsiteY1" fmla="*/ 1378883 h 3107076"/>
              <a:gd name="connsiteX2" fmla="*/ 1252139 w 4092454"/>
              <a:gd name="connsiteY2" fmla="*/ 333780 h 3107076"/>
              <a:gd name="connsiteX3" fmla="*/ 3820424 w 4092454"/>
              <a:gd name="connsiteY3" fmla="*/ 2274585 h 3107076"/>
              <a:gd name="connsiteX4" fmla="*/ 2884320 w 4092454"/>
              <a:gd name="connsiteY4" fmla="*/ 3107076 h 3107076"/>
              <a:gd name="connsiteX5" fmla="*/ 652072 w 4092454"/>
              <a:gd name="connsiteY5" fmla="*/ 3107076 h 3107076"/>
              <a:gd name="connsiteX0" fmla="*/ 712079 w 4080453"/>
              <a:gd name="connsiteY0" fmla="*/ 2793826 h 3107076"/>
              <a:gd name="connsiteX1" fmla="*/ 88010 w 4080453"/>
              <a:gd name="connsiteY1" fmla="*/ 1378883 h 3107076"/>
              <a:gd name="connsiteX2" fmla="*/ 1240138 w 4080453"/>
              <a:gd name="connsiteY2" fmla="*/ 333780 h 3107076"/>
              <a:gd name="connsiteX3" fmla="*/ 3808423 w 4080453"/>
              <a:gd name="connsiteY3" fmla="*/ 2274585 h 3107076"/>
              <a:gd name="connsiteX4" fmla="*/ 2872319 w 4080453"/>
              <a:gd name="connsiteY4" fmla="*/ 3107076 h 3107076"/>
              <a:gd name="connsiteX5" fmla="*/ 712079 w 4080453"/>
              <a:gd name="connsiteY5" fmla="*/ 2793826 h 3107076"/>
              <a:gd name="connsiteX0" fmla="*/ 172019 w 4188465"/>
              <a:gd name="connsiteY0" fmla="*/ 3107076 h 3107076"/>
              <a:gd name="connsiteX1" fmla="*/ 196022 w 4188465"/>
              <a:gd name="connsiteY1" fmla="*/ 1378883 h 3107076"/>
              <a:gd name="connsiteX2" fmla="*/ 1348150 w 4188465"/>
              <a:gd name="connsiteY2" fmla="*/ 333780 h 3107076"/>
              <a:gd name="connsiteX3" fmla="*/ 3916435 w 4188465"/>
              <a:gd name="connsiteY3" fmla="*/ 2274585 h 3107076"/>
              <a:gd name="connsiteX4" fmla="*/ 2980331 w 4188465"/>
              <a:gd name="connsiteY4" fmla="*/ 3107076 h 3107076"/>
              <a:gd name="connsiteX5" fmla="*/ 172019 w 4188465"/>
              <a:gd name="connsiteY5" fmla="*/ 3107076 h 3107076"/>
              <a:gd name="connsiteX0" fmla="*/ 472052 w 4128458"/>
              <a:gd name="connsiteY0" fmla="*/ 2793826 h 3107076"/>
              <a:gd name="connsiteX1" fmla="*/ 136015 w 4128458"/>
              <a:gd name="connsiteY1" fmla="*/ 1378883 h 3107076"/>
              <a:gd name="connsiteX2" fmla="*/ 1288143 w 4128458"/>
              <a:gd name="connsiteY2" fmla="*/ 333780 h 3107076"/>
              <a:gd name="connsiteX3" fmla="*/ 3856428 w 4128458"/>
              <a:gd name="connsiteY3" fmla="*/ 2274585 h 3107076"/>
              <a:gd name="connsiteX4" fmla="*/ 2920324 w 4128458"/>
              <a:gd name="connsiteY4" fmla="*/ 3107076 h 3107076"/>
              <a:gd name="connsiteX5" fmla="*/ 472052 w 4128458"/>
              <a:gd name="connsiteY5" fmla="*/ 2793826 h 3107076"/>
              <a:gd name="connsiteX0" fmla="*/ 472051 w 4128458"/>
              <a:gd name="connsiteY0" fmla="*/ 3107076 h 3107076"/>
              <a:gd name="connsiteX1" fmla="*/ 136015 w 4128458"/>
              <a:gd name="connsiteY1" fmla="*/ 1378883 h 3107076"/>
              <a:gd name="connsiteX2" fmla="*/ 1288143 w 4128458"/>
              <a:gd name="connsiteY2" fmla="*/ 333780 h 3107076"/>
              <a:gd name="connsiteX3" fmla="*/ 3856428 w 4128458"/>
              <a:gd name="connsiteY3" fmla="*/ 2274585 h 3107076"/>
              <a:gd name="connsiteX4" fmla="*/ 2920324 w 4128458"/>
              <a:gd name="connsiteY4" fmla="*/ 3107076 h 3107076"/>
              <a:gd name="connsiteX5" fmla="*/ 472051 w 4128458"/>
              <a:gd name="connsiteY5" fmla="*/ 3107076 h 3107076"/>
              <a:gd name="connsiteX0" fmla="*/ 496055 w 4152462"/>
              <a:gd name="connsiteY0" fmla="*/ 3107076 h 3107076"/>
              <a:gd name="connsiteX1" fmla="*/ 136015 w 4152462"/>
              <a:gd name="connsiteY1" fmla="*/ 1149562 h 3107076"/>
              <a:gd name="connsiteX2" fmla="*/ 1312147 w 4152462"/>
              <a:gd name="connsiteY2" fmla="*/ 333780 h 3107076"/>
              <a:gd name="connsiteX3" fmla="*/ 3880432 w 4152462"/>
              <a:gd name="connsiteY3" fmla="*/ 2274585 h 3107076"/>
              <a:gd name="connsiteX4" fmla="*/ 2944328 w 4152462"/>
              <a:gd name="connsiteY4" fmla="*/ 3107076 h 3107076"/>
              <a:gd name="connsiteX5" fmla="*/ 496055 w 4152462"/>
              <a:gd name="connsiteY5" fmla="*/ 3107076 h 3107076"/>
              <a:gd name="connsiteX0" fmla="*/ 272030 w 3928437"/>
              <a:gd name="connsiteY0" fmla="*/ 2773296 h 2773296"/>
              <a:gd name="connsiteX1" fmla="*/ 1088122 w 3928437"/>
              <a:gd name="connsiteY1" fmla="*/ 0 h 2773296"/>
              <a:gd name="connsiteX2" fmla="*/ 3656407 w 3928437"/>
              <a:gd name="connsiteY2" fmla="*/ 1940805 h 2773296"/>
              <a:gd name="connsiteX3" fmla="*/ 2720303 w 3928437"/>
              <a:gd name="connsiteY3" fmla="*/ 2773296 h 2773296"/>
              <a:gd name="connsiteX4" fmla="*/ 272030 w 3928437"/>
              <a:gd name="connsiteY4" fmla="*/ 2773296 h 2773296"/>
              <a:gd name="connsiteX0" fmla="*/ 272030 w 3856429"/>
              <a:gd name="connsiteY0" fmla="*/ 3349710 h 3349710"/>
              <a:gd name="connsiteX1" fmla="*/ 1016114 w 3856429"/>
              <a:gd name="connsiteY1" fmla="*/ 0 h 3349710"/>
              <a:gd name="connsiteX2" fmla="*/ 3584399 w 3856429"/>
              <a:gd name="connsiteY2" fmla="*/ 1940805 h 3349710"/>
              <a:gd name="connsiteX3" fmla="*/ 2648295 w 3856429"/>
              <a:gd name="connsiteY3" fmla="*/ 2773296 h 3349710"/>
              <a:gd name="connsiteX4" fmla="*/ 272030 w 3856429"/>
              <a:gd name="connsiteY4" fmla="*/ 3349710 h 3349710"/>
              <a:gd name="connsiteX0" fmla="*/ 272030 w 3856429"/>
              <a:gd name="connsiteY0" fmla="*/ 3349710 h 3908437"/>
              <a:gd name="connsiteX1" fmla="*/ 1016114 w 3856429"/>
              <a:gd name="connsiteY1" fmla="*/ 0 h 3908437"/>
              <a:gd name="connsiteX2" fmla="*/ 3584399 w 3856429"/>
              <a:gd name="connsiteY2" fmla="*/ 1940805 h 3908437"/>
              <a:gd name="connsiteX3" fmla="*/ 3224358 w 3856429"/>
              <a:gd name="connsiteY3" fmla="*/ 3908437 h 3908437"/>
              <a:gd name="connsiteX4" fmla="*/ 272030 w 3856429"/>
              <a:gd name="connsiteY4" fmla="*/ 3349710 h 3908437"/>
              <a:gd name="connsiteX0" fmla="*/ 272030 w 3784420"/>
              <a:gd name="connsiteY0" fmla="*/ 3349710 h 3908437"/>
              <a:gd name="connsiteX1" fmla="*/ 1016114 w 3784420"/>
              <a:gd name="connsiteY1" fmla="*/ 0 h 3908437"/>
              <a:gd name="connsiteX2" fmla="*/ 3512390 w 3784420"/>
              <a:gd name="connsiteY2" fmla="*/ 2671008 h 3908437"/>
              <a:gd name="connsiteX3" fmla="*/ 3224358 w 3784420"/>
              <a:gd name="connsiteY3" fmla="*/ 3908437 h 3908437"/>
              <a:gd name="connsiteX4" fmla="*/ 272030 w 3784420"/>
              <a:gd name="connsiteY4" fmla="*/ 3349710 h 3908437"/>
              <a:gd name="connsiteX0" fmla="*/ 272030 w 3784420"/>
              <a:gd name="connsiteY0" fmla="*/ 3349710 h 3908437"/>
              <a:gd name="connsiteX1" fmla="*/ 792088 w 3784420"/>
              <a:gd name="connsiteY1" fmla="*/ 0 h 3908437"/>
              <a:gd name="connsiteX2" fmla="*/ 3512390 w 3784420"/>
              <a:gd name="connsiteY2" fmla="*/ 2671008 h 3908437"/>
              <a:gd name="connsiteX3" fmla="*/ 3224358 w 3784420"/>
              <a:gd name="connsiteY3" fmla="*/ 3908437 h 3908437"/>
              <a:gd name="connsiteX4" fmla="*/ 272030 w 3784420"/>
              <a:gd name="connsiteY4" fmla="*/ 3349710 h 3908437"/>
              <a:gd name="connsiteX0" fmla="*/ 272030 w 3624402"/>
              <a:gd name="connsiteY0" fmla="*/ 2887334 h 3908437"/>
              <a:gd name="connsiteX1" fmla="*/ 632070 w 3624402"/>
              <a:gd name="connsiteY1" fmla="*/ 0 h 3908437"/>
              <a:gd name="connsiteX2" fmla="*/ 3352372 w 3624402"/>
              <a:gd name="connsiteY2" fmla="*/ 2671008 h 3908437"/>
              <a:gd name="connsiteX3" fmla="*/ 3064340 w 3624402"/>
              <a:gd name="connsiteY3" fmla="*/ 3908437 h 3908437"/>
              <a:gd name="connsiteX4" fmla="*/ 272030 w 3624402"/>
              <a:gd name="connsiteY4" fmla="*/ 2887334 h 3908437"/>
              <a:gd name="connsiteX0" fmla="*/ 272030 w 3872430"/>
              <a:gd name="connsiteY0" fmla="*/ 2887334 h 3908437"/>
              <a:gd name="connsiteX1" fmla="*/ 632070 w 3872430"/>
              <a:gd name="connsiteY1" fmla="*/ 0 h 3908437"/>
              <a:gd name="connsiteX2" fmla="*/ 3600400 w 3872430"/>
              <a:gd name="connsiteY2" fmla="*/ 2585803 h 3908437"/>
              <a:gd name="connsiteX3" fmla="*/ 3064340 w 3872430"/>
              <a:gd name="connsiteY3" fmla="*/ 3908437 h 3908437"/>
              <a:gd name="connsiteX4" fmla="*/ 272030 w 3872430"/>
              <a:gd name="connsiteY4" fmla="*/ 2887334 h 3908437"/>
              <a:gd name="connsiteX0" fmla="*/ 272030 w 3872430"/>
              <a:gd name="connsiteY0" fmla="*/ 3188865 h 4209968"/>
              <a:gd name="connsiteX1" fmla="*/ 720080 w 3872430"/>
              <a:gd name="connsiteY1" fmla="*/ 0 h 4209968"/>
              <a:gd name="connsiteX2" fmla="*/ 3600400 w 3872430"/>
              <a:gd name="connsiteY2" fmla="*/ 2887334 h 4209968"/>
              <a:gd name="connsiteX3" fmla="*/ 3064340 w 3872430"/>
              <a:gd name="connsiteY3" fmla="*/ 4209968 h 4209968"/>
              <a:gd name="connsiteX4" fmla="*/ 272030 w 3872430"/>
              <a:gd name="connsiteY4" fmla="*/ 3188865 h 4209968"/>
              <a:gd name="connsiteX0" fmla="*/ 272030 w 3928436"/>
              <a:gd name="connsiteY0" fmla="*/ 4029433 h 4209968"/>
              <a:gd name="connsiteX1" fmla="*/ 776086 w 3928436"/>
              <a:gd name="connsiteY1" fmla="*/ 0 h 4209968"/>
              <a:gd name="connsiteX2" fmla="*/ 3656406 w 3928436"/>
              <a:gd name="connsiteY2" fmla="*/ 2887334 h 4209968"/>
              <a:gd name="connsiteX3" fmla="*/ 3120346 w 3928436"/>
              <a:gd name="connsiteY3" fmla="*/ 4209968 h 4209968"/>
              <a:gd name="connsiteX4" fmla="*/ 272030 w 3928436"/>
              <a:gd name="connsiteY4" fmla="*/ 4029433 h 4209968"/>
              <a:gd name="connsiteX0" fmla="*/ 272030 w 3928436"/>
              <a:gd name="connsiteY0" fmla="*/ 4029433 h 4682454"/>
              <a:gd name="connsiteX1" fmla="*/ 776086 w 3928436"/>
              <a:gd name="connsiteY1" fmla="*/ 0 h 4682454"/>
              <a:gd name="connsiteX2" fmla="*/ 3656406 w 3928436"/>
              <a:gd name="connsiteY2" fmla="*/ 2887334 h 4682454"/>
              <a:gd name="connsiteX3" fmla="*/ 3120346 w 3928436"/>
              <a:gd name="connsiteY3" fmla="*/ 4209968 h 4682454"/>
              <a:gd name="connsiteX4" fmla="*/ 272030 w 3928436"/>
              <a:gd name="connsiteY4" fmla="*/ 4029433 h 4682454"/>
              <a:gd name="connsiteX0" fmla="*/ 272030 w 3928436"/>
              <a:gd name="connsiteY0" fmla="*/ 4404404 h 5057425"/>
              <a:gd name="connsiteX1" fmla="*/ 776086 w 3928436"/>
              <a:gd name="connsiteY1" fmla="*/ 374971 h 5057425"/>
              <a:gd name="connsiteX2" fmla="*/ 1496166 w 3928436"/>
              <a:gd name="connsiteY2" fmla="*/ 2464307 h 5057425"/>
              <a:gd name="connsiteX3" fmla="*/ 3656406 w 3928436"/>
              <a:gd name="connsiteY3" fmla="*/ 3262305 h 5057425"/>
              <a:gd name="connsiteX4" fmla="*/ 3120346 w 3928436"/>
              <a:gd name="connsiteY4" fmla="*/ 4584939 h 5057425"/>
              <a:gd name="connsiteX5" fmla="*/ 272030 w 3928436"/>
              <a:gd name="connsiteY5" fmla="*/ 4404404 h 5057425"/>
              <a:gd name="connsiteX0" fmla="*/ 272030 w 3928436"/>
              <a:gd name="connsiteY0" fmla="*/ 4404404 h 5057425"/>
              <a:gd name="connsiteX1" fmla="*/ 776086 w 3928436"/>
              <a:gd name="connsiteY1" fmla="*/ 374971 h 5057425"/>
              <a:gd name="connsiteX2" fmla="*/ 1496166 w 3928436"/>
              <a:gd name="connsiteY2" fmla="*/ 2464307 h 5057425"/>
              <a:gd name="connsiteX3" fmla="*/ 3656406 w 3928436"/>
              <a:gd name="connsiteY3" fmla="*/ 3262305 h 5057425"/>
              <a:gd name="connsiteX4" fmla="*/ 3120346 w 3928436"/>
              <a:gd name="connsiteY4" fmla="*/ 4584939 h 5057425"/>
              <a:gd name="connsiteX5" fmla="*/ 272030 w 3928436"/>
              <a:gd name="connsiteY5" fmla="*/ 4404404 h 5057425"/>
              <a:gd name="connsiteX0" fmla="*/ 272030 w 4144460"/>
              <a:gd name="connsiteY0" fmla="*/ 4404404 h 5057425"/>
              <a:gd name="connsiteX1" fmla="*/ 776086 w 4144460"/>
              <a:gd name="connsiteY1" fmla="*/ 374971 h 5057425"/>
              <a:gd name="connsiteX2" fmla="*/ 1496166 w 4144460"/>
              <a:gd name="connsiteY2" fmla="*/ 2464307 h 5057425"/>
              <a:gd name="connsiteX3" fmla="*/ 3872430 w 4144460"/>
              <a:gd name="connsiteY3" fmla="*/ 2912022 h 5057425"/>
              <a:gd name="connsiteX4" fmla="*/ 3120346 w 4144460"/>
              <a:gd name="connsiteY4" fmla="*/ 4584939 h 5057425"/>
              <a:gd name="connsiteX5" fmla="*/ 272030 w 4144460"/>
              <a:gd name="connsiteY5" fmla="*/ 4404404 h 5057425"/>
              <a:gd name="connsiteX0" fmla="*/ 272030 w 4144460"/>
              <a:gd name="connsiteY0" fmla="*/ 4278162 h 4931183"/>
              <a:gd name="connsiteX1" fmla="*/ 776086 w 4144460"/>
              <a:gd name="connsiteY1" fmla="*/ 248729 h 4931183"/>
              <a:gd name="connsiteX2" fmla="*/ 3872430 w 4144460"/>
              <a:gd name="connsiteY2" fmla="*/ 2785780 h 4931183"/>
              <a:gd name="connsiteX3" fmla="*/ 3120346 w 4144460"/>
              <a:gd name="connsiteY3" fmla="*/ 4458697 h 4931183"/>
              <a:gd name="connsiteX4" fmla="*/ 272030 w 4144460"/>
              <a:gd name="connsiteY4" fmla="*/ 4278162 h 4931183"/>
              <a:gd name="connsiteX0" fmla="*/ 272030 w 4144460"/>
              <a:gd name="connsiteY0" fmla="*/ 4553559 h 5206580"/>
              <a:gd name="connsiteX1" fmla="*/ 776086 w 4144460"/>
              <a:gd name="connsiteY1" fmla="*/ 524126 h 5206580"/>
              <a:gd name="connsiteX2" fmla="*/ 1640182 w 4144460"/>
              <a:gd name="connsiteY2" fmla="*/ 3359653 h 5206580"/>
              <a:gd name="connsiteX3" fmla="*/ 3872430 w 4144460"/>
              <a:gd name="connsiteY3" fmla="*/ 3061177 h 5206580"/>
              <a:gd name="connsiteX4" fmla="*/ 3120346 w 4144460"/>
              <a:gd name="connsiteY4" fmla="*/ 4734094 h 5206580"/>
              <a:gd name="connsiteX5" fmla="*/ 272030 w 4144460"/>
              <a:gd name="connsiteY5" fmla="*/ 4553559 h 5206580"/>
              <a:gd name="connsiteX0" fmla="*/ 272030 w 4144460"/>
              <a:gd name="connsiteY0" fmla="*/ 4553559 h 5206580"/>
              <a:gd name="connsiteX1" fmla="*/ 776086 w 4144460"/>
              <a:gd name="connsiteY1" fmla="*/ 524126 h 5206580"/>
              <a:gd name="connsiteX2" fmla="*/ 1856206 w 4144460"/>
              <a:gd name="connsiteY2" fmla="*/ 2911938 h 5206580"/>
              <a:gd name="connsiteX3" fmla="*/ 3872430 w 4144460"/>
              <a:gd name="connsiteY3" fmla="*/ 3061177 h 5206580"/>
              <a:gd name="connsiteX4" fmla="*/ 3120346 w 4144460"/>
              <a:gd name="connsiteY4" fmla="*/ 4734094 h 5206580"/>
              <a:gd name="connsiteX5" fmla="*/ 272030 w 4144460"/>
              <a:gd name="connsiteY5" fmla="*/ 4553559 h 5206580"/>
              <a:gd name="connsiteX0" fmla="*/ 332037 w 4204467"/>
              <a:gd name="connsiteY0" fmla="*/ 4779207 h 5432228"/>
              <a:gd name="connsiteX1" fmla="*/ 564063 w 4204467"/>
              <a:gd name="connsiteY1" fmla="*/ 524124 h 5432228"/>
              <a:gd name="connsiteX2" fmla="*/ 1916213 w 4204467"/>
              <a:gd name="connsiteY2" fmla="*/ 3137586 h 5432228"/>
              <a:gd name="connsiteX3" fmla="*/ 3932437 w 4204467"/>
              <a:gd name="connsiteY3" fmla="*/ 3286825 h 5432228"/>
              <a:gd name="connsiteX4" fmla="*/ 3180353 w 4204467"/>
              <a:gd name="connsiteY4" fmla="*/ 4959742 h 5432228"/>
              <a:gd name="connsiteX5" fmla="*/ 332037 w 4204467"/>
              <a:gd name="connsiteY5" fmla="*/ 4779207 h 5432228"/>
              <a:gd name="connsiteX0" fmla="*/ 332037 w 4204467"/>
              <a:gd name="connsiteY0" fmla="*/ 4779207 h 6208261"/>
              <a:gd name="connsiteX1" fmla="*/ 564063 w 4204467"/>
              <a:gd name="connsiteY1" fmla="*/ 524124 h 6208261"/>
              <a:gd name="connsiteX2" fmla="*/ 1916213 w 4204467"/>
              <a:gd name="connsiteY2" fmla="*/ 3137586 h 6208261"/>
              <a:gd name="connsiteX3" fmla="*/ 3932437 w 4204467"/>
              <a:gd name="connsiteY3" fmla="*/ 3286825 h 6208261"/>
              <a:gd name="connsiteX4" fmla="*/ 3170582 w 4204467"/>
              <a:gd name="connsiteY4" fmla="*/ 6208261 h 6208261"/>
              <a:gd name="connsiteX5" fmla="*/ 332037 w 4204467"/>
              <a:gd name="connsiteY5" fmla="*/ 4779207 h 6208261"/>
              <a:gd name="connsiteX0" fmla="*/ 344628 w 4204467"/>
              <a:gd name="connsiteY0" fmla="*/ 5679772 h 6332794"/>
              <a:gd name="connsiteX1" fmla="*/ 564063 w 4204467"/>
              <a:gd name="connsiteY1" fmla="*/ 524124 h 6332794"/>
              <a:gd name="connsiteX2" fmla="*/ 1916213 w 4204467"/>
              <a:gd name="connsiteY2" fmla="*/ 3137586 h 6332794"/>
              <a:gd name="connsiteX3" fmla="*/ 3932437 w 4204467"/>
              <a:gd name="connsiteY3" fmla="*/ 3286825 h 6332794"/>
              <a:gd name="connsiteX4" fmla="*/ 3170582 w 4204467"/>
              <a:gd name="connsiteY4" fmla="*/ 6208261 h 6332794"/>
              <a:gd name="connsiteX5" fmla="*/ 344628 w 4204467"/>
              <a:gd name="connsiteY5" fmla="*/ 5679772 h 6332794"/>
              <a:gd name="connsiteX0" fmla="*/ 344628 w 4204467"/>
              <a:gd name="connsiteY0" fmla="*/ 5679772 h 6332794"/>
              <a:gd name="connsiteX1" fmla="*/ 564063 w 4204467"/>
              <a:gd name="connsiteY1" fmla="*/ 524124 h 6332794"/>
              <a:gd name="connsiteX2" fmla="*/ 1792068 w 4204467"/>
              <a:gd name="connsiteY2" fmla="*/ 3460677 h 6332794"/>
              <a:gd name="connsiteX3" fmla="*/ 3932437 w 4204467"/>
              <a:gd name="connsiteY3" fmla="*/ 3286825 h 6332794"/>
              <a:gd name="connsiteX4" fmla="*/ 3170582 w 4204467"/>
              <a:gd name="connsiteY4" fmla="*/ 6208261 h 6332794"/>
              <a:gd name="connsiteX5" fmla="*/ 344628 w 4204467"/>
              <a:gd name="connsiteY5" fmla="*/ 5679772 h 6332794"/>
              <a:gd name="connsiteX0" fmla="*/ 344628 w 4338646"/>
              <a:gd name="connsiteY0" fmla="*/ 5679772 h 6332794"/>
              <a:gd name="connsiteX1" fmla="*/ 564063 w 4338646"/>
              <a:gd name="connsiteY1" fmla="*/ 524124 h 6332794"/>
              <a:gd name="connsiteX2" fmla="*/ 1792068 w 4338646"/>
              <a:gd name="connsiteY2" fmla="*/ 3460677 h 6332794"/>
              <a:gd name="connsiteX3" fmla="*/ 4066616 w 4338646"/>
              <a:gd name="connsiteY3" fmla="*/ 3662413 h 6332794"/>
              <a:gd name="connsiteX4" fmla="*/ 3170582 w 4338646"/>
              <a:gd name="connsiteY4" fmla="*/ 6208261 h 6332794"/>
              <a:gd name="connsiteX5" fmla="*/ 344628 w 4338646"/>
              <a:gd name="connsiteY5" fmla="*/ 5679772 h 6332794"/>
              <a:gd name="connsiteX0" fmla="*/ 344628 w 4700963"/>
              <a:gd name="connsiteY0" fmla="*/ 5679772 h 6332794"/>
              <a:gd name="connsiteX1" fmla="*/ 564063 w 4700963"/>
              <a:gd name="connsiteY1" fmla="*/ 524124 h 6332794"/>
              <a:gd name="connsiteX2" fmla="*/ 1792068 w 4700963"/>
              <a:gd name="connsiteY2" fmla="*/ 3460677 h 6332794"/>
              <a:gd name="connsiteX3" fmla="*/ 4066616 w 4700963"/>
              <a:gd name="connsiteY3" fmla="*/ 3662413 h 6332794"/>
              <a:gd name="connsiteX4" fmla="*/ 3170582 w 4700963"/>
              <a:gd name="connsiteY4" fmla="*/ 6208261 h 6332794"/>
              <a:gd name="connsiteX5" fmla="*/ 344628 w 4700963"/>
              <a:gd name="connsiteY5" fmla="*/ 5679772 h 6332794"/>
              <a:gd name="connsiteX0" fmla="*/ 344628 w 4700963"/>
              <a:gd name="connsiteY0" fmla="*/ 5679772 h 6332794"/>
              <a:gd name="connsiteX1" fmla="*/ 564063 w 4700963"/>
              <a:gd name="connsiteY1" fmla="*/ 524124 h 6332794"/>
              <a:gd name="connsiteX2" fmla="*/ 2412399 w 4700963"/>
              <a:gd name="connsiteY2" fmla="*/ 4469356 h 6332794"/>
              <a:gd name="connsiteX3" fmla="*/ 4066616 w 4700963"/>
              <a:gd name="connsiteY3" fmla="*/ 3662413 h 6332794"/>
              <a:gd name="connsiteX4" fmla="*/ 3170582 w 4700963"/>
              <a:gd name="connsiteY4" fmla="*/ 6208261 h 6332794"/>
              <a:gd name="connsiteX5" fmla="*/ 344628 w 4700963"/>
              <a:gd name="connsiteY5" fmla="*/ 5679772 h 6332794"/>
              <a:gd name="connsiteX0" fmla="*/ 344628 w 4700963"/>
              <a:gd name="connsiteY0" fmla="*/ 5679772 h 6332794"/>
              <a:gd name="connsiteX1" fmla="*/ 564063 w 4700963"/>
              <a:gd name="connsiteY1" fmla="*/ 524124 h 6332794"/>
              <a:gd name="connsiteX2" fmla="*/ 2412399 w 4700963"/>
              <a:gd name="connsiteY2" fmla="*/ 4469356 h 6332794"/>
              <a:gd name="connsiteX3" fmla="*/ 4066616 w 4700963"/>
              <a:gd name="connsiteY3" fmla="*/ 3662413 h 6332794"/>
              <a:gd name="connsiteX4" fmla="*/ 3170582 w 4700963"/>
              <a:gd name="connsiteY4" fmla="*/ 6208261 h 6332794"/>
              <a:gd name="connsiteX5" fmla="*/ 344628 w 4700963"/>
              <a:gd name="connsiteY5" fmla="*/ 5679772 h 6332794"/>
              <a:gd name="connsiteX0" fmla="*/ 344628 w 4700963"/>
              <a:gd name="connsiteY0" fmla="*/ 5679772 h 6332794"/>
              <a:gd name="connsiteX1" fmla="*/ 564063 w 4700963"/>
              <a:gd name="connsiteY1" fmla="*/ 524124 h 6332794"/>
              <a:gd name="connsiteX2" fmla="*/ 2412399 w 4700963"/>
              <a:gd name="connsiteY2" fmla="*/ 4267620 h 6332794"/>
              <a:gd name="connsiteX3" fmla="*/ 4066616 w 4700963"/>
              <a:gd name="connsiteY3" fmla="*/ 3662413 h 6332794"/>
              <a:gd name="connsiteX4" fmla="*/ 3170582 w 4700963"/>
              <a:gd name="connsiteY4" fmla="*/ 6208261 h 6332794"/>
              <a:gd name="connsiteX5" fmla="*/ 344628 w 4700963"/>
              <a:gd name="connsiteY5" fmla="*/ 5679772 h 6332794"/>
              <a:gd name="connsiteX0" fmla="*/ 344628 w 4700963"/>
              <a:gd name="connsiteY0" fmla="*/ 5679772 h 6332794"/>
              <a:gd name="connsiteX1" fmla="*/ 564063 w 4700963"/>
              <a:gd name="connsiteY1" fmla="*/ 524124 h 6332794"/>
              <a:gd name="connsiteX2" fmla="*/ 2412399 w 4700963"/>
              <a:gd name="connsiteY2" fmla="*/ 4267620 h 6332794"/>
              <a:gd name="connsiteX3" fmla="*/ 4066616 w 4700963"/>
              <a:gd name="connsiteY3" fmla="*/ 3057206 h 6332794"/>
              <a:gd name="connsiteX4" fmla="*/ 3170582 w 4700963"/>
              <a:gd name="connsiteY4" fmla="*/ 6208261 h 6332794"/>
              <a:gd name="connsiteX5" fmla="*/ 344628 w 4700963"/>
              <a:gd name="connsiteY5" fmla="*/ 5679772 h 6332794"/>
              <a:gd name="connsiteX0" fmla="*/ 344628 w 4409210"/>
              <a:gd name="connsiteY0" fmla="*/ 5679772 h 6332794"/>
              <a:gd name="connsiteX1" fmla="*/ 564063 w 4409210"/>
              <a:gd name="connsiteY1" fmla="*/ 524124 h 6332794"/>
              <a:gd name="connsiteX2" fmla="*/ 2412399 w 4409210"/>
              <a:gd name="connsiteY2" fmla="*/ 4267620 h 6332794"/>
              <a:gd name="connsiteX3" fmla="*/ 4066616 w 4409210"/>
              <a:gd name="connsiteY3" fmla="*/ 3057206 h 6332794"/>
              <a:gd name="connsiteX4" fmla="*/ 3170582 w 4409210"/>
              <a:gd name="connsiteY4" fmla="*/ 6208261 h 6332794"/>
              <a:gd name="connsiteX5" fmla="*/ 344628 w 4409210"/>
              <a:gd name="connsiteY5" fmla="*/ 5679772 h 6332794"/>
              <a:gd name="connsiteX0" fmla="*/ 344628 w 4409210"/>
              <a:gd name="connsiteY0" fmla="*/ 5679772 h 6332794"/>
              <a:gd name="connsiteX1" fmla="*/ 564063 w 4409210"/>
              <a:gd name="connsiteY1" fmla="*/ 524124 h 6332794"/>
              <a:gd name="connsiteX2" fmla="*/ 2343473 w 4409210"/>
              <a:gd name="connsiteY2" fmla="*/ 3988684 h 6332794"/>
              <a:gd name="connsiteX3" fmla="*/ 4066616 w 4409210"/>
              <a:gd name="connsiteY3" fmla="*/ 3057206 h 6332794"/>
              <a:gd name="connsiteX4" fmla="*/ 3170582 w 4409210"/>
              <a:gd name="connsiteY4" fmla="*/ 6208261 h 6332794"/>
              <a:gd name="connsiteX5" fmla="*/ 344628 w 4409210"/>
              <a:gd name="connsiteY5" fmla="*/ 5679772 h 6332794"/>
              <a:gd name="connsiteX0" fmla="*/ 564063 w 4628645"/>
              <a:gd name="connsiteY0" fmla="*/ 5644719 h 6297741"/>
              <a:gd name="connsiteX1" fmla="*/ 564063 w 4628645"/>
              <a:gd name="connsiteY1" fmla="*/ 524124 h 6297741"/>
              <a:gd name="connsiteX2" fmla="*/ 2562908 w 4628645"/>
              <a:gd name="connsiteY2" fmla="*/ 3953631 h 6297741"/>
              <a:gd name="connsiteX3" fmla="*/ 4286051 w 4628645"/>
              <a:gd name="connsiteY3" fmla="*/ 3022153 h 6297741"/>
              <a:gd name="connsiteX4" fmla="*/ 3390017 w 4628645"/>
              <a:gd name="connsiteY4" fmla="*/ 6173208 h 6297741"/>
              <a:gd name="connsiteX5" fmla="*/ 564063 w 4628645"/>
              <a:gd name="connsiteY5" fmla="*/ 5644719 h 6297741"/>
              <a:gd name="connsiteX0" fmla="*/ 564063 w 4753838"/>
              <a:gd name="connsiteY0" fmla="*/ 5644719 h 6297741"/>
              <a:gd name="connsiteX1" fmla="*/ 564063 w 4753838"/>
              <a:gd name="connsiteY1" fmla="*/ 524124 h 6297741"/>
              <a:gd name="connsiteX2" fmla="*/ 2562908 w 4753838"/>
              <a:gd name="connsiteY2" fmla="*/ 3953631 h 6297741"/>
              <a:gd name="connsiteX3" fmla="*/ 4411244 w 4753838"/>
              <a:gd name="connsiteY3" fmla="*/ 3550159 h 6297741"/>
              <a:gd name="connsiteX4" fmla="*/ 3390017 w 4753838"/>
              <a:gd name="connsiteY4" fmla="*/ 6173208 h 6297741"/>
              <a:gd name="connsiteX5" fmla="*/ 564063 w 4753838"/>
              <a:gd name="connsiteY5" fmla="*/ 5644719 h 6297741"/>
              <a:gd name="connsiteX0" fmla="*/ 564063 w 4753838"/>
              <a:gd name="connsiteY0" fmla="*/ 5644719 h 6297741"/>
              <a:gd name="connsiteX1" fmla="*/ 564063 w 4753838"/>
              <a:gd name="connsiteY1" fmla="*/ 524124 h 6297741"/>
              <a:gd name="connsiteX2" fmla="*/ 3032730 w 4753838"/>
              <a:gd name="connsiteY2" fmla="*/ 4760574 h 6297741"/>
              <a:gd name="connsiteX3" fmla="*/ 4411244 w 4753838"/>
              <a:gd name="connsiteY3" fmla="*/ 3550159 h 6297741"/>
              <a:gd name="connsiteX4" fmla="*/ 3390017 w 4753838"/>
              <a:gd name="connsiteY4" fmla="*/ 6173208 h 6297741"/>
              <a:gd name="connsiteX5" fmla="*/ 564063 w 4753838"/>
              <a:gd name="connsiteY5" fmla="*/ 5644719 h 6297741"/>
              <a:gd name="connsiteX0" fmla="*/ 564063 w 4780059"/>
              <a:gd name="connsiteY0" fmla="*/ 5644719 h 6297741"/>
              <a:gd name="connsiteX1" fmla="*/ 564063 w 4780059"/>
              <a:gd name="connsiteY1" fmla="*/ 524124 h 6297741"/>
              <a:gd name="connsiteX2" fmla="*/ 3032730 w 4780059"/>
              <a:gd name="connsiteY2" fmla="*/ 4760574 h 6297741"/>
              <a:gd name="connsiteX3" fmla="*/ 4411244 w 4780059"/>
              <a:gd name="connsiteY3" fmla="*/ 3550159 h 6297741"/>
              <a:gd name="connsiteX4" fmla="*/ 3390017 w 4780059"/>
              <a:gd name="connsiteY4" fmla="*/ 6173208 h 6297741"/>
              <a:gd name="connsiteX5" fmla="*/ 564063 w 4780059"/>
              <a:gd name="connsiteY5" fmla="*/ 5644719 h 6297741"/>
              <a:gd name="connsiteX0" fmla="*/ 564063 w 5274189"/>
              <a:gd name="connsiteY0" fmla="*/ 5644719 h 6297741"/>
              <a:gd name="connsiteX1" fmla="*/ 564063 w 5274189"/>
              <a:gd name="connsiteY1" fmla="*/ 524124 h 6297741"/>
              <a:gd name="connsiteX2" fmla="*/ 3032730 w 5274189"/>
              <a:gd name="connsiteY2" fmla="*/ 4760574 h 6297741"/>
              <a:gd name="connsiteX3" fmla="*/ 4411244 w 5274189"/>
              <a:gd name="connsiteY3" fmla="*/ 3550159 h 6297741"/>
              <a:gd name="connsiteX4" fmla="*/ 3390017 w 5274189"/>
              <a:gd name="connsiteY4" fmla="*/ 6173208 h 6297741"/>
              <a:gd name="connsiteX5" fmla="*/ 564063 w 5274189"/>
              <a:gd name="connsiteY5" fmla="*/ 5644719 h 6297741"/>
              <a:gd name="connsiteX0" fmla="*/ 564063 w 5343113"/>
              <a:gd name="connsiteY0" fmla="*/ 5644719 h 6297741"/>
              <a:gd name="connsiteX1" fmla="*/ 564063 w 5343113"/>
              <a:gd name="connsiteY1" fmla="*/ 524124 h 6297741"/>
              <a:gd name="connsiteX2" fmla="*/ 3032730 w 5343113"/>
              <a:gd name="connsiteY2" fmla="*/ 4760574 h 6297741"/>
              <a:gd name="connsiteX3" fmla="*/ 4480168 w 5343113"/>
              <a:gd name="connsiteY3" fmla="*/ 2541481 h 6297741"/>
              <a:gd name="connsiteX4" fmla="*/ 3390017 w 5343113"/>
              <a:gd name="connsiteY4" fmla="*/ 6173208 h 6297741"/>
              <a:gd name="connsiteX5" fmla="*/ 564063 w 5343113"/>
              <a:gd name="connsiteY5" fmla="*/ 5644719 h 6297741"/>
              <a:gd name="connsiteX0" fmla="*/ 564063 w 5343113"/>
              <a:gd name="connsiteY0" fmla="*/ 5644719 h 6297741"/>
              <a:gd name="connsiteX1" fmla="*/ 564063 w 5343113"/>
              <a:gd name="connsiteY1" fmla="*/ 524124 h 6297741"/>
              <a:gd name="connsiteX2" fmla="*/ 3032729 w 5343113"/>
              <a:gd name="connsiteY2" fmla="*/ 4155367 h 6297741"/>
              <a:gd name="connsiteX3" fmla="*/ 4480168 w 5343113"/>
              <a:gd name="connsiteY3" fmla="*/ 2541481 h 6297741"/>
              <a:gd name="connsiteX4" fmla="*/ 3390017 w 5343113"/>
              <a:gd name="connsiteY4" fmla="*/ 6173208 h 6297741"/>
              <a:gd name="connsiteX5" fmla="*/ 564063 w 5343113"/>
              <a:gd name="connsiteY5" fmla="*/ 5644719 h 6297741"/>
              <a:gd name="connsiteX0" fmla="*/ 564063 w 5343113"/>
              <a:gd name="connsiteY0" fmla="*/ 5644719 h 6297741"/>
              <a:gd name="connsiteX1" fmla="*/ 564063 w 5343113"/>
              <a:gd name="connsiteY1" fmla="*/ 524124 h 6297741"/>
              <a:gd name="connsiteX2" fmla="*/ 3032729 w 5343113"/>
              <a:gd name="connsiteY2" fmla="*/ 4155367 h 6297741"/>
              <a:gd name="connsiteX3" fmla="*/ 4480168 w 5343113"/>
              <a:gd name="connsiteY3" fmla="*/ 2541481 h 6297741"/>
              <a:gd name="connsiteX4" fmla="*/ 3390017 w 5343113"/>
              <a:gd name="connsiteY4" fmla="*/ 6173208 h 6297741"/>
              <a:gd name="connsiteX5" fmla="*/ 564063 w 5343113"/>
              <a:gd name="connsiteY5" fmla="*/ 5644719 h 6297741"/>
              <a:gd name="connsiteX0" fmla="*/ 564063 w 5343113"/>
              <a:gd name="connsiteY0" fmla="*/ 5637802 h 6290824"/>
              <a:gd name="connsiteX1" fmla="*/ 564063 w 5343113"/>
              <a:gd name="connsiteY1" fmla="*/ 517207 h 6290824"/>
              <a:gd name="connsiteX2" fmla="*/ 4480168 w 5343113"/>
              <a:gd name="connsiteY2" fmla="*/ 2534564 h 6290824"/>
              <a:gd name="connsiteX3" fmla="*/ 3390017 w 5343113"/>
              <a:gd name="connsiteY3" fmla="*/ 6166291 h 6290824"/>
              <a:gd name="connsiteX4" fmla="*/ 564063 w 5343113"/>
              <a:gd name="connsiteY4" fmla="*/ 5637802 h 6290824"/>
              <a:gd name="connsiteX0" fmla="*/ 564063 w 5343113"/>
              <a:gd name="connsiteY0" fmla="*/ 5895328 h 6548350"/>
              <a:gd name="connsiteX1" fmla="*/ 564063 w 5343113"/>
              <a:gd name="connsiteY1" fmla="*/ 774733 h 6548350"/>
              <a:gd name="connsiteX2" fmla="*/ 2343472 w 5343113"/>
              <a:gd name="connsiteY2" fmla="*/ 3397297 h 6548350"/>
              <a:gd name="connsiteX3" fmla="*/ 4480168 w 5343113"/>
              <a:gd name="connsiteY3" fmla="*/ 2792090 h 6548350"/>
              <a:gd name="connsiteX4" fmla="*/ 3390017 w 5343113"/>
              <a:gd name="connsiteY4" fmla="*/ 6423817 h 6548350"/>
              <a:gd name="connsiteX5" fmla="*/ 564063 w 5343113"/>
              <a:gd name="connsiteY5" fmla="*/ 5895328 h 6548350"/>
              <a:gd name="connsiteX0" fmla="*/ 564063 w 5343113"/>
              <a:gd name="connsiteY0" fmla="*/ 5895328 h 6548350"/>
              <a:gd name="connsiteX1" fmla="*/ 564063 w 5343113"/>
              <a:gd name="connsiteY1" fmla="*/ 774733 h 6548350"/>
              <a:gd name="connsiteX2" fmla="*/ 2274547 w 5343113"/>
              <a:gd name="connsiteY2" fmla="*/ 3800769 h 6548350"/>
              <a:gd name="connsiteX3" fmla="*/ 4480168 w 5343113"/>
              <a:gd name="connsiteY3" fmla="*/ 2792090 h 6548350"/>
              <a:gd name="connsiteX4" fmla="*/ 3390017 w 5343113"/>
              <a:gd name="connsiteY4" fmla="*/ 6423817 h 6548350"/>
              <a:gd name="connsiteX5" fmla="*/ 564063 w 5343113"/>
              <a:gd name="connsiteY5" fmla="*/ 5895328 h 6548350"/>
              <a:gd name="connsiteX0" fmla="*/ 564063 w 4824796"/>
              <a:gd name="connsiteY0" fmla="*/ 5895328 h 6548350"/>
              <a:gd name="connsiteX1" fmla="*/ 564063 w 4824796"/>
              <a:gd name="connsiteY1" fmla="*/ 774733 h 6548350"/>
              <a:gd name="connsiteX2" fmla="*/ 2274547 w 4824796"/>
              <a:gd name="connsiteY2" fmla="*/ 3800769 h 6548350"/>
              <a:gd name="connsiteX3" fmla="*/ 4480168 w 4824796"/>
              <a:gd name="connsiteY3" fmla="*/ 2792090 h 6548350"/>
              <a:gd name="connsiteX4" fmla="*/ 4342317 w 4824796"/>
              <a:gd name="connsiteY4" fmla="*/ 4002504 h 6548350"/>
              <a:gd name="connsiteX5" fmla="*/ 3390017 w 4824796"/>
              <a:gd name="connsiteY5" fmla="*/ 6423817 h 6548350"/>
              <a:gd name="connsiteX6" fmla="*/ 564063 w 4824796"/>
              <a:gd name="connsiteY6" fmla="*/ 5895328 h 6548350"/>
              <a:gd name="connsiteX0" fmla="*/ 564063 w 5020165"/>
              <a:gd name="connsiteY0" fmla="*/ 5895328 h 6548350"/>
              <a:gd name="connsiteX1" fmla="*/ 564063 w 5020165"/>
              <a:gd name="connsiteY1" fmla="*/ 774733 h 6548350"/>
              <a:gd name="connsiteX2" fmla="*/ 2274547 w 5020165"/>
              <a:gd name="connsiteY2" fmla="*/ 3800769 h 6548350"/>
              <a:gd name="connsiteX3" fmla="*/ 4480168 w 5020165"/>
              <a:gd name="connsiteY3" fmla="*/ 2792090 h 6548350"/>
              <a:gd name="connsiteX4" fmla="*/ 4342317 w 5020165"/>
              <a:gd name="connsiteY4" fmla="*/ 4002504 h 6548350"/>
              <a:gd name="connsiteX5" fmla="*/ 3390017 w 5020165"/>
              <a:gd name="connsiteY5" fmla="*/ 6423817 h 6548350"/>
              <a:gd name="connsiteX6" fmla="*/ 564063 w 5020165"/>
              <a:gd name="connsiteY6" fmla="*/ 5895328 h 6548350"/>
              <a:gd name="connsiteX0" fmla="*/ 564063 w 5020165"/>
              <a:gd name="connsiteY0" fmla="*/ 5895328 h 6548350"/>
              <a:gd name="connsiteX1" fmla="*/ 564063 w 5020165"/>
              <a:gd name="connsiteY1" fmla="*/ 774733 h 6548350"/>
              <a:gd name="connsiteX2" fmla="*/ 2274547 w 5020165"/>
              <a:gd name="connsiteY2" fmla="*/ 3800769 h 6548350"/>
              <a:gd name="connsiteX3" fmla="*/ 4480168 w 5020165"/>
              <a:gd name="connsiteY3" fmla="*/ 2792090 h 6548350"/>
              <a:gd name="connsiteX4" fmla="*/ 4342317 w 5020165"/>
              <a:gd name="connsiteY4" fmla="*/ 4002504 h 6548350"/>
              <a:gd name="connsiteX5" fmla="*/ 3390017 w 5020165"/>
              <a:gd name="connsiteY5" fmla="*/ 6423817 h 6548350"/>
              <a:gd name="connsiteX6" fmla="*/ 564063 w 5020165"/>
              <a:gd name="connsiteY6" fmla="*/ 5895328 h 6548350"/>
              <a:gd name="connsiteX0" fmla="*/ 564063 w 5020165"/>
              <a:gd name="connsiteY0" fmla="*/ 5895328 h 6548350"/>
              <a:gd name="connsiteX1" fmla="*/ 564063 w 5020165"/>
              <a:gd name="connsiteY1" fmla="*/ 774733 h 6548350"/>
              <a:gd name="connsiteX2" fmla="*/ 2274547 w 5020165"/>
              <a:gd name="connsiteY2" fmla="*/ 3800769 h 6548350"/>
              <a:gd name="connsiteX3" fmla="*/ 4480168 w 5020165"/>
              <a:gd name="connsiteY3" fmla="*/ 1783412 h 6548350"/>
              <a:gd name="connsiteX4" fmla="*/ 4342317 w 5020165"/>
              <a:gd name="connsiteY4" fmla="*/ 4002504 h 6548350"/>
              <a:gd name="connsiteX5" fmla="*/ 3390017 w 5020165"/>
              <a:gd name="connsiteY5" fmla="*/ 6423817 h 6548350"/>
              <a:gd name="connsiteX6" fmla="*/ 564063 w 5020165"/>
              <a:gd name="connsiteY6" fmla="*/ 5895328 h 6548350"/>
              <a:gd name="connsiteX0" fmla="*/ 564063 w 4666080"/>
              <a:gd name="connsiteY0" fmla="*/ 5895328 h 6548350"/>
              <a:gd name="connsiteX1" fmla="*/ 564063 w 4666080"/>
              <a:gd name="connsiteY1" fmla="*/ 774733 h 6548350"/>
              <a:gd name="connsiteX2" fmla="*/ 2274547 w 4666080"/>
              <a:gd name="connsiteY2" fmla="*/ 3800769 h 6548350"/>
              <a:gd name="connsiteX3" fmla="*/ 4480168 w 4666080"/>
              <a:gd name="connsiteY3" fmla="*/ 1783412 h 6548350"/>
              <a:gd name="connsiteX4" fmla="*/ 3390017 w 4666080"/>
              <a:gd name="connsiteY4" fmla="*/ 6423817 h 6548350"/>
              <a:gd name="connsiteX5" fmla="*/ 564063 w 4666080"/>
              <a:gd name="connsiteY5" fmla="*/ 5895328 h 654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6080" h="6548350">
                <a:moveTo>
                  <a:pt x="564063" y="5895328"/>
                </a:moveTo>
                <a:cubicBezTo>
                  <a:pt x="292033" y="5433112"/>
                  <a:pt x="0" y="913481"/>
                  <a:pt x="564063" y="774733"/>
                </a:cubicBezTo>
                <a:cubicBezTo>
                  <a:pt x="901663" y="0"/>
                  <a:pt x="1621863" y="3632656"/>
                  <a:pt x="2274547" y="3800769"/>
                </a:cubicBezTo>
                <a:cubicBezTo>
                  <a:pt x="2927231" y="3968882"/>
                  <a:pt x="4294256" y="1346237"/>
                  <a:pt x="4480168" y="1783412"/>
                </a:cubicBezTo>
                <a:cubicBezTo>
                  <a:pt x="4666080" y="2220587"/>
                  <a:pt x="4042701" y="5738498"/>
                  <a:pt x="3390017" y="6423817"/>
                </a:cubicBezTo>
                <a:cubicBezTo>
                  <a:pt x="2440578" y="6363639"/>
                  <a:pt x="1605974" y="6548349"/>
                  <a:pt x="564063" y="5895328"/>
                </a:cubicBezTo>
                <a:close/>
              </a:path>
            </a:pathLst>
          </a:custGeom>
          <a:ln/>
          <a:scene3d>
            <a:camera prst="perspectiveLef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Л. Эйлер </a:t>
            </a:r>
          </a:p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(1707-1783) 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 advTm="6989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69850" ty="184150" sx="60000" sy="64000" flip="x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2" name="Прямая соединительная линия 261"/>
          <p:cNvCxnSpPr>
            <a:stCxn id="266" idx="4"/>
            <a:endCxn id="246" idx="0"/>
          </p:cNvCxnSpPr>
          <p:nvPr/>
        </p:nvCxnSpPr>
        <p:spPr>
          <a:xfrm rot="5400000">
            <a:off x="6111043" y="1403649"/>
            <a:ext cx="1008114" cy="18256"/>
          </a:xfrm>
          <a:prstGeom prst="line">
            <a:avLst/>
          </a:prstGeom>
          <a:ln w="130175"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252" name="Прямая соединительная линия 251"/>
          <p:cNvCxnSpPr/>
          <p:nvPr/>
        </p:nvCxnSpPr>
        <p:spPr>
          <a:xfrm rot="10800000">
            <a:off x="4429668" y="841038"/>
            <a:ext cx="1510485" cy="67683"/>
          </a:xfrm>
          <a:prstGeom prst="line">
            <a:avLst/>
          </a:prstGeom>
          <a:ln w="130175">
            <a:gradFill flip="none" rotWithShape="1"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5400000" scaled="0"/>
              <a:tileRect/>
            </a:gra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200" name="Кольцо 199"/>
          <p:cNvSpPr/>
          <p:nvPr/>
        </p:nvSpPr>
        <p:spPr>
          <a:xfrm rot="491909">
            <a:off x="2830130" y="584081"/>
            <a:ext cx="1360577" cy="1368699"/>
          </a:xfrm>
          <a:prstGeom prst="donut">
            <a:avLst>
              <a:gd name="adj" fmla="val 1404"/>
            </a:avLst>
          </a:prstGeom>
          <a:ln w="114300">
            <a:solidFill>
              <a:schemeClr val="tx1"/>
            </a:soli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58" name="Прямая соединительная линия 157"/>
          <p:cNvCxnSpPr/>
          <p:nvPr/>
        </p:nvCxnSpPr>
        <p:spPr>
          <a:xfrm rot="16200000" flipV="1">
            <a:off x="1655676" y="296652"/>
            <a:ext cx="576064" cy="360040"/>
          </a:xfrm>
          <a:prstGeom prst="curvedConnector3">
            <a:avLst>
              <a:gd name="adj1" fmla="val 2904"/>
            </a:avLst>
          </a:prstGeom>
          <a:ln w="130175"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 rot="16200000" flipH="1">
            <a:off x="269107" y="531093"/>
            <a:ext cx="937913" cy="541039"/>
          </a:xfrm>
          <a:prstGeom prst="line">
            <a:avLst/>
          </a:prstGeom>
          <a:ln w="13017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rot="5400000">
            <a:off x="-216786" y="800962"/>
            <a:ext cx="1111756" cy="319160"/>
          </a:xfrm>
          <a:prstGeom prst="line">
            <a:avLst/>
          </a:prstGeom>
          <a:ln w="13017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64" name="Кольцо 63"/>
          <p:cNvSpPr/>
          <p:nvPr/>
        </p:nvSpPr>
        <p:spPr>
          <a:xfrm>
            <a:off x="1403648" y="4005064"/>
            <a:ext cx="1728192" cy="1492529"/>
          </a:xfrm>
          <a:prstGeom prst="donut">
            <a:avLst/>
          </a:prstGeom>
          <a:gradFill flip="none" rotWithShape="1">
            <a:gsLst>
              <a:gs pos="0">
                <a:srgbClr val="FF0000"/>
              </a:gs>
              <a:gs pos="25000">
                <a:srgbClr val="FF000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50000" t="50000" r="50000" b="50000"/>
            </a:path>
            <a:tileRect/>
          </a:gradFill>
          <a:ln cap="rnd" cmpd="sng"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bevel/>
          </a:ln>
          <a:effectLst/>
          <a:scene3d>
            <a:camera prst="perspectiveLeft">
              <a:rot lat="295430" lon="597755" rev="21547776"/>
            </a:camera>
            <a:lightRig rig="balanced" dir="t"/>
          </a:scene3d>
          <a:sp3d>
            <a:bevelT w="228600" h="196850"/>
            <a:bevelB w="127000" h="273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effectLst>
                <a:innerShdw blurRad="393700" dist="50800" dir="900000">
                  <a:prstClr val="black">
                    <a:alpha val="50000"/>
                  </a:prstClr>
                </a:innerShdw>
              </a:effectLst>
            </a:endParaRPr>
          </a:p>
        </p:txBody>
      </p:sp>
      <p:cxnSp>
        <p:nvCxnSpPr>
          <p:cNvPr id="56" name="Прямая соединительная линия 55"/>
          <p:cNvCxnSpPr>
            <a:stCxn id="64" idx="1"/>
          </p:cNvCxnSpPr>
          <p:nvPr/>
        </p:nvCxnSpPr>
        <p:spPr>
          <a:xfrm rot="16200000" flipH="1">
            <a:off x="595364" y="5285011"/>
            <a:ext cx="2229695" cy="106952"/>
          </a:xfrm>
          <a:prstGeom prst="line">
            <a:avLst/>
          </a:prstGeom>
          <a:ln w="177800" cap="rnd" cmpd="sng">
            <a:gradFill flip="none" rotWithShape="1">
              <a:gsLst>
                <a:gs pos="33000">
                  <a:srgbClr val="6600CC"/>
                </a:gs>
                <a:gs pos="20000">
                  <a:srgbClr val="00CCCC"/>
                </a:gs>
                <a:gs pos="12000">
                  <a:srgbClr val="491742"/>
                </a:gs>
                <a:gs pos="47000">
                  <a:srgbClr val="9999FF"/>
                </a:gs>
                <a:gs pos="96000">
                  <a:srgbClr val="D8A2F6">
                    <a:alpha val="80000"/>
                  </a:srgbClr>
                </a:gs>
                <a:gs pos="47000">
                  <a:srgbClr val="FF5050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 type="oval" w="med" len="med"/>
            <a:tailEnd type="oval" w="med" len="med"/>
          </a:ln>
          <a:effectLst>
            <a:softEdge rad="12700"/>
          </a:effectLst>
          <a:scene3d>
            <a:camera prst="orthographicFront">
              <a:rot lat="1792452" lon="20953851" rev="21427160"/>
            </a:camera>
            <a:lightRig rig="balanced" dir="t"/>
          </a:scene3d>
          <a:sp3d extrusionH="127000" contourW="6350" prstMaterial="softEdge">
            <a:bevelT w="120650" h="190500"/>
            <a:bevelB w="241300" h="171450"/>
            <a:extrusionClr>
              <a:schemeClr val="accent1">
                <a:lumMod val="75000"/>
              </a:schemeClr>
            </a:extrusionClr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20072" y="6858000"/>
            <a:ext cx="6245352" cy="1472184"/>
          </a:xfrm>
        </p:spPr>
        <p:txBody>
          <a:bodyPr/>
          <a:lstStyle/>
          <a:p>
            <a:pPr algn="ctr"/>
            <a:r>
              <a:rPr lang="ru-RU" dirty="0" smtClean="0"/>
              <a:t>Граф. А что это такое?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980944" y="2816352"/>
            <a:ext cx="6163056" cy="960120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-324544" y="4941168"/>
            <a:ext cx="2376264" cy="216024"/>
          </a:xfrm>
          <a:prstGeom prst="line">
            <a:avLst/>
          </a:prstGeom>
          <a:ln w="177800" cap="rnd" cmpd="sng">
            <a:gradFill flip="none" rotWithShape="1">
              <a:gsLst>
                <a:gs pos="33000">
                  <a:srgbClr val="6600CC"/>
                </a:gs>
                <a:gs pos="20000">
                  <a:srgbClr val="00CCCC"/>
                </a:gs>
                <a:gs pos="12000">
                  <a:srgbClr val="491742"/>
                </a:gs>
                <a:gs pos="47000">
                  <a:srgbClr val="9999FF"/>
                </a:gs>
                <a:gs pos="96000">
                  <a:srgbClr val="D8A2F6">
                    <a:alpha val="80000"/>
                  </a:srgbClr>
                </a:gs>
                <a:gs pos="47000">
                  <a:srgbClr val="FF5050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 type="oval" w="med" len="med"/>
            <a:tailEnd type="oval" w="med" len="med"/>
          </a:ln>
          <a:effectLst>
            <a:softEdge rad="12700"/>
          </a:effectLst>
          <a:scene3d>
            <a:camera prst="orthographicFront">
              <a:rot lat="1792452" lon="20953851" rev="21427160"/>
            </a:camera>
            <a:lightRig rig="balanced" dir="t"/>
          </a:scene3d>
          <a:sp3d extrusionH="127000" contourW="6350" prstMaterial="softEdge">
            <a:bevelT w="120650" h="190500"/>
            <a:bevelB w="241300" h="171450"/>
            <a:extrusionClr>
              <a:schemeClr val="accent1">
                <a:lumMod val="75000"/>
              </a:schemeClr>
            </a:extrusionClr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899592" y="1268760"/>
            <a:ext cx="252536" cy="288032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359024" y="188640"/>
            <a:ext cx="252536" cy="288032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35496" y="1484784"/>
            <a:ext cx="252536" cy="288032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10800000" flipV="1">
            <a:off x="611560" y="3212976"/>
            <a:ext cx="1296144" cy="584448"/>
          </a:xfrm>
          <a:prstGeom prst="line">
            <a:avLst/>
          </a:prstGeom>
          <a:ln w="177800" cap="rnd" cmpd="sng">
            <a:gradFill flip="none" rotWithShape="1">
              <a:gsLst>
                <a:gs pos="33000">
                  <a:srgbClr val="6600CC"/>
                </a:gs>
                <a:gs pos="20000">
                  <a:srgbClr val="00CCCC"/>
                </a:gs>
                <a:gs pos="12000">
                  <a:srgbClr val="491742"/>
                </a:gs>
                <a:gs pos="47000">
                  <a:srgbClr val="9999FF"/>
                </a:gs>
                <a:gs pos="96000">
                  <a:srgbClr val="D8A2F6">
                    <a:alpha val="80000"/>
                  </a:srgbClr>
                </a:gs>
                <a:gs pos="47000">
                  <a:srgbClr val="FF5050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path path="circle">
                <a:fillToRect l="100000" t="100000"/>
              </a:path>
              <a:tileRect r="-100000" b="-100000"/>
            </a:gradFill>
            <a:bevel/>
            <a:headEnd type="oval" w="med" len="med"/>
            <a:tailEnd type="oval" w="med" len="med"/>
          </a:ln>
          <a:effectLst>
            <a:softEdge rad="12700"/>
          </a:effectLst>
          <a:scene3d>
            <a:camera prst="orthographicFront">
              <a:rot lat="1792452" lon="20953851" rev="21427160"/>
            </a:camera>
            <a:lightRig rig="balanced" dir="t"/>
          </a:scene3d>
          <a:sp3d extrusionH="127000" contourW="6350" prstMaterial="softEdge">
            <a:bevelT w="120650" h="190500"/>
            <a:bevelB w="241300" h="171450"/>
            <a:extrusionClr>
              <a:schemeClr val="accent1">
                <a:lumMod val="75000"/>
              </a:schemeClr>
            </a:extrusionClr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1943708" y="4833156"/>
            <a:ext cx="2448272" cy="936104"/>
          </a:xfrm>
          <a:prstGeom prst="curvedConnector3">
            <a:avLst>
              <a:gd name="adj1" fmla="val 58344"/>
            </a:avLst>
          </a:prstGeom>
          <a:ln w="177800" cap="rnd" cmpd="sng">
            <a:gradFill flip="none" rotWithShape="1">
              <a:gsLst>
                <a:gs pos="50000">
                  <a:srgbClr val="6600CC">
                    <a:alpha val="0"/>
                  </a:srgbClr>
                </a:gs>
                <a:gs pos="20000">
                  <a:srgbClr val="00CCCC"/>
                </a:gs>
                <a:gs pos="12000">
                  <a:srgbClr val="491742"/>
                </a:gs>
                <a:gs pos="47000">
                  <a:srgbClr val="9999FF"/>
                </a:gs>
                <a:gs pos="96000">
                  <a:srgbClr val="D8A2F6">
                    <a:alpha val="80000"/>
                  </a:srgbClr>
                </a:gs>
                <a:gs pos="47000">
                  <a:srgbClr val="FF5050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path path="shape">
                <a:fillToRect l="50000" t="50000" r="50000" b="50000"/>
              </a:path>
              <a:tileRect/>
            </a:gradFill>
            <a:bevel/>
            <a:headEnd type="oval" w="med" len="med"/>
            <a:tailEnd type="oval" w="med" len="med"/>
          </a:ln>
          <a:effectLst>
            <a:softEdge rad="12700"/>
          </a:effectLst>
          <a:scene3d>
            <a:camera prst="orthographicFront">
              <a:rot lat="1792452" lon="20953851" rev="21427160"/>
            </a:camera>
            <a:lightRig rig="balanced" dir="t"/>
          </a:scene3d>
          <a:sp3d extrusionH="127000" contourW="6350" prstMaterial="softEdge">
            <a:bevelT w="120650" h="190500"/>
            <a:bevelB w="241300" h="171450"/>
            <a:extrusionClr>
              <a:schemeClr val="accent1">
                <a:lumMod val="75000"/>
              </a:schemeClr>
            </a:extrusionClr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65"/>
          <p:cNvCxnSpPr/>
          <p:nvPr/>
        </p:nvCxnSpPr>
        <p:spPr>
          <a:xfrm rot="16200000" flipV="1">
            <a:off x="3311860" y="4473116"/>
            <a:ext cx="2232248" cy="1440160"/>
          </a:xfrm>
          <a:prstGeom prst="curvedConnector3">
            <a:avLst>
              <a:gd name="adj1" fmla="val 50000"/>
            </a:avLst>
          </a:prstGeom>
          <a:ln w="177800" cap="rnd" cmpd="sng">
            <a:gradFill flip="none" rotWithShape="1">
              <a:gsLst>
                <a:gs pos="33000">
                  <a:srgbClr val="6600CC"/>
                </a:gs>
                <a:gs pos="20000">
                  <a:srgbClr val="00CCCC"/>
                </a:gs>
                <a:gs pos="12000">
                  <a:srgbClr val="491742"/>
                </a:gs>
                <a:gs pos="47000">
                  <a:srgbClr val="9999FF"/>
                </a:gs>
                <a:gs pos="96000">
                  <a:srgbClr val="D8A2F6">
                    <a:alpha val="80000"/>
                  </a:srgbClr>
                </a:gs>
                <a:gs pos="47000">
                  <a:srgbClr val="FF5050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path path="shape">
                <a:fillToRect l="50000" t="50000" r="50000" b="50000"/>
              </a:path>
              <a:tileRect/>
            </a:gradFill>
            <a:bevel/>
            <a:headEnd type="oval" w="med" len="med"/>
            <a:tailEnd type="oval" w="med" len="med"/>
          </a:ln>
          <a:effectLst>
            <a:softEdge rad="12700"/>
          </a:effectLst>
          <a:scene3d>
            <a:camera prst="orthographicFront">
              <a:rot lat="1792452" lon="20953851" rev="21427160"/>
            </a:camera>
            <a:lightRig rig="balanced" dir="t"/>
          </a:scene3d>
          <a:sp3d extrusionH="127000" contourW="6350" prstMaterial="softEdge">
            <a:bevelT w="120650" h="190500"/>
            <a:bevelB w="241300" h="171450"/>
            <a:extrusionClr>
              <a:schemeClr val="accent1">
                <a:lumMod val="75000"/>
              </a:schemeClr>
            </a:extrusionClr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65"/>
          <p:cNvCxnSpPr/>
          <p:nvPr/>
        </p:nvCxnSpPr>
        <p:spPr>
          <a:xfrm rot="10800000" flipV="1">
            <a:off x="3131840" y="5301208"/>
            <a:ext cx="1440160" cy="288032"/>
          </a:xfrm>
          <a:prstGeom prst="curvedConnector3">
            <a:avLst>
              <a:gd name="adj1" fmla="val 50000"/>
            </a:avLst>
          </a:prstGeom>
          <a:ln w="177800" cap="rnd" cmpd="sng">
            <a:gradFill flip="none" rotWithShape="1">
              <a:gsLst>
                <a:gs pos="50000">
                  <a:srgbClr val="6600CC">
                    <a:alpha val="0"/>
                  </a:srgbClr>
                </a:gs>
                <a:gs pos="20000">
                  <a:srgbClr val="00CCCC"/>
                </a:gs>
                <a:gs pos="12000">
                  <a:srgbClr val="491742"/>
                </a:gs>
                <a:gs pos="47000">
                  <a:srgbClr val="9999FF"/>
                </a:gs>
                <a:gs pos="96000">
                  <a:srgbClr val="D8A2F6">
                    <a:alpha val="80000"/>
                  </a:srgbClr>
                </a:gs>
                <a:gs pos="47000">
                  <a:srgbClr val="FF5050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path path="shape">
                <a:fillToRect l="50000" t="50000" r="50000" b="50000"/>
              </a:path>
              <a:tileRect/>
            </a:gradFill>
            <a:bevel/>
            <a:headEnd type="oval" w="med" len="med"/>
            <a:tailEnd type="oval" w="med" len="med"/>
          </a:ln>
          <a:effectLst>
            <a:softEdge rad="12700"/>
          </a:effectLst>
          <a:scene3d>
            <a:camera prst="orthographicFront">
              <a:rot lat="1792452" lon="20953851" rev="21427160"/>
            </a:camera>
            <a:lightRig rig="balanced" dir="t"/>
          </a:scene3d>
          <a:sp3d extrusionH="127000" contourW="6350" prstMaterial="softEdge">
            <a:bevelT w="120650" h="190500"/>
            <a:bevelB w="241300" h="171450"/>
            <a:extrusionClr>
              <a:schemeClr val="accent1">
                <a:lumMod val="75000"/>
              </a:schemeClr>
            </a:extrusionClr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5" name="Кольцо 104"/>
          <p:cNvSpPr/>
          <p:nvPr/>
        </p:nvSpPr>
        <p:spPr>
          <a:xfrm>
            <a:off x="4644008" y="4005064"/>
            <a:ext cx="1728192" cy="1492529"/>
          </a:xfrm>
          <a:prstGeom prst="donut">
            <a:avLst/>
          </a:prstGeom>
          <a:gradFill flip="none" rotWithShape="1">
            <a:gsLst>
              <a:gs pos="0">
                <a:srgbClr val="FF0000"/>
              </a:gs>
              <a:gs pos="25000">
                <a:srgbClr val="FF000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r="100000" b="100000"/>
            </a:path>
            <a:tileRect l="-100000" t="-100000"/>
          </a:gradFill>
          <a:ln cap="rnd" cmpd="sng"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bevel/>
          </a:ln>
          <a:effectLst/>
          <a:scene3d>
            <a:camera prst="perspectiveLeft">
              <a:rot lat="295430" lon="597755" rev="21547776"/>
            </a:camera>
            <a:lightRig rig="balanced" dir="t"/>
          </a:scene3d>
          <a:sp3d>
            <a:bevelT w="228600" h="196850"/>
            <a:bevelB w="127000" h="273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effectLst>
                <a:innerShdw blurRad="393700" dist="50800" dir="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06" name="Кольцо 105"/>
          <p:cNvSpPr/>
          <p:nvPr/>
        </p:nvSpPr>
        <p:spPr>
          <a:xfrm>
            <a:off x="5940152" y="3717032"/>
            <a:ext cx="1728192" cy="1492529"/>
          </a:xfrm>
          <a:prstGeom prst="donut">
            <a:avLst/>
          </a:prstGeom>
          <a:gradFill flip="none" rotWithShape="1">
            <a:gsLst>
              <a:gs pos="0">
                <a:srgbClr val="FF0000"/>
              </a:gs>
              <a:gs pos="25000">
                <a:srgbClr val="FF000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100000" t="100000"/>
            </a:path>
            <a:tileRect r="-100000" b="-100000"/>
          </a:gradFill>
          <a:ln cap="rnd" cmpd="sng"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bevel/>
          </a:ln>
          <a:effectLst/>
          <a:scene3d>
            <a:camera prst="perspectiveLeft">
              <a:rot lat="295430" lon="597755" rev="21547776"/>
            </a:camera>
            <a:lightRig rig="balanced" dir="t"/>
          </a:scene3d>
          <a:sp3d>
            <a:bevelT w="228600" h="196850"/>
            <a:bevelB w="127000" h="273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effectLst>
                <a:innerShdw blurRad="393700" dist="50800" dir="900000">
                  <a:prstClr val="black">
                    <a:alpha val="50000"/>
                  </a:prstClr>
                </a:innerShdw>
              </a:effectLst>
            </a:endParaRPr>
          </a:p>
        </p:txBody>
      </p:sp>
      <p:cxnSp>
        <p:nvCxnSpPr>
          <p:cNvPr id="107" name="Прямая соединительная линия 106"/>
          <p:cNvCxnSpPr/>
          <p:nvPr/>
        </p:nvCxnSpPr>
        <p:spPr>
          <a:xfrm rot="16200000" flipH="1">
            <a:off x="5220072" y="5013176"/>
            <a:ext cx="2304256" cy="144016"/>
          </a:xfrm>
          <a:prstGeom prst="line">
            <a:avLst/>
          </a:prstGeom>
          <a:ln w="177800" cap="rnd" cmpd="sng">
            <a:gradFill flip="none" rotWithShape="1">
              <a:gsLst>
                <a:gs pos="33000">
                  <a:srgbClr val="6600CC"/>
                </a:gs>
                <a:gs pos="20000">
                  <a:srgbClr val="00CCCC"/>
                </a:gs>
                <a:gs pos="12000">
                  <a:srgbClr val="491742"/>
                </a:gs>
                <a:gs pos="47000">
                  <a:srgbClr val="9999FF"/>
                </a:gs>
                <a:gs pos="96000">
                  <a:srgbClr val="D8A2F6">
                    <a:alpha val="80000"/>
                  </a:srgbClr>
                </a:gs>
                <a:gs pos="47000">
                  <a:srgbClr val="FF5050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path path="rect">
                <a:fillToRect l="50000" t="50000" r="50000" b="50000"/>
              </a:path>
              <a:tileRect/>
            </a:gradFill>
            <a:bevel/>
            <a:headEnd type="oval" w="med" len="med"/>
            <a:tailEnd type="oval" w="med" len="med"/>
          </a:ln>
          <a:effectLst>
            <a:softEdge rad="12700"/>
          </a:effectLst>
          <a:scene3d>
            <a:camera prst="orthographicFront">
              <a:rot lat="1799999" lon="21299965" rev="599995"/>
            </a:camera>
            <a:lightRig rig="balanced" dir="t"/>
          </a:scene3d>
          <a:sp3d extrusionH="127000" contourW="6350" prstMaterial="softEdge">
            <a:bevelT w="120650" h="190500"/>
            <a:bevelB w="241300" h="171450"/>
            <a:extrusionClr>
              <a:schemeClr val="accent1">
                <a:lumMod val="75000"/>
              </a:schemeClr>
            </a:extrusionClr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 rot="10800000" flipV="1">
            <a:off x="323528" y="908720"/>
            <a:ext cx="504056" cy="72008"/>
          </a:xfrm>
          <a:prstGeom prst="line">
            <a:avLst/>
          </a:prstGeom>
          <a:ln w="79375" cap="rnd">
            <a:solidFill>
              <a:schemeClr val="accent2"/>
            </a:solidFill>
            <a:bevel/>
            <a:headEnd type="oval" w="med" len="med"/>
            <a:tailEnd type="oval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rot="5400000">
            <a:off x="1511406" y="800962"/>
            <a:ext cx="1111756" cy="319160"/>
          </a:xfrm>
          <a:prstGeom prst="line">
            <a:avLst/>
          </a:prstGeom>
          <a:ln w="130175"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137" name="Прямая соединительная линия 136"/>
          <p:cNvCxnSpPr>
            <a:endCxn id="190" idx="0"/>
          </p:cNvCxnSpPr>
          <p:nvPr/>
        </p:nvCxnSpPr>
        <p:spPr>
          <a:xfrm rot="5400000">
            <a:off x="2013278" y="839150"/>
            <a:ext cx="1152128" cy="427172"/>
          </a:xfrm>
          <a:prstGeom prst="curvedConnector3">
            <a:avLst>
              <a:gd name="adj1" fmla="val 50000"/>
            </a:avLst>
          </a:prstGeom>
          <a:ln w="130175"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156" name="Овал 155"/>
          <p:cNvSpPr/>
          <p:nvPr/>
        </p:nvSpPr>
        <p:spPr>
          <a:xfrm>
            <a:off x="1979712" y="692696"/>
            <a:ext cx="216024" cy="216024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7" name="Овал 156"/>
          <p:cNvSpPr/>
          <p:nvPr/>
        </p:nvSpPr>
        <p:spPr>
          <a:xfrm>
            <a:off x="3275856" y="1844824"/>
            <a:ext cx="216024" cy="216024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0" name="Овал 189"/>
          <p:cNvSpPr/>
          <p:nvPr/>
        </p:nvSpPr>
        <p:spPr>
          <a:xfrm>
            <a:off x="2267744" y="1628800"/>
            <a:ext cx="216024" cy="216024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1" name="Овал 190"/>
          <p:cNvSpPr/>
          <p:nvPr/>
        </p:nvSpPr>
        <p:spPr>
          <a:xfrm>
            <a:off x="1835696" y="1340768"/>
            <a:ext cx="216024" cy="216024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38" name="Прямая соединительная линия 137"/>
          <p:cNvCxnSpPr>
            <a:stCxn id="200" idx="0"/>
          </p:cNvCxnSpPr>
          <p:nvPr/>
        </p:nvCxnSpPr>
        <p:spPr>
          <a:xfrm rot="16200000" flipV="1">
            <a:off x="2721661" y="-295273"/>
            <a:ext cx="182086" cy="1590610"/>
          </a:xfrm>
          <a:prstGeom prst="line">
            <a:avLst/>
          </a:prstGeom>
          <a:ln w="130175"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193" name="Овал 192"/>
          <p:cNvSpPr/>
          <p:nvPr/>
        </p:nvSpPr>
        <p:spPr>
          <a:xfrm>
            <a:off x="1619672" y="116632"/>
            <a:ext cx="216024" cy="216024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5" name="Овал 154"/>
          <p:cNvSpPr/>
          <p:nvPr/>
        </p:nvSpPr>
        <p:spPr>
          <a:xfrm>
            <a:off x="2699792" y="404664"/>
            <a:ext cx="216024" cy="216024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2" name="Овал 191"/>
          <p:cNvSpPr/>
          <p:nvPr/>
        </p:nvSpPr>
        <p:spPr>
          <a:xfrm>
            <a:off x="2051720" y="332656"/>
            <a:ext cx="216024" cy="216024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89" name="Овал 188"/>
          <p:cNvSpPr/>
          <p:nvPr/>
        </p:nvSpPr>
        <p:spPr>
          <a:xfrm>
            <a:off x="3563888" y="476672"/>
            <a:ext cx="216024" cy="216024"/>
          </a:xfrm>
          <a:prstGeom prst="ellipse">
            <a:avLst/>
          </a:prstGeom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3" name="Кольцо 242"/>
          <p:cNvSpPr/>
          <p:nvPr/>
        </p:nvSpPr>
        <p:spPr>
          <a:xfrm rot="20682585">
            <a:off x="7080564" y="715186"/>
            <a:ext cx="1031543" cy="1141845"/>
          </a:xfrm>
          <a:prstGeom prst="donut">
            <a:avLst>
              <a:gd name="adj" fmla="val 1404"/>
            </a:avLst>
          </a:prstGeom>
          <a:solidFill>
            <a:schemeClr val="accent3">
              <a:lumMod val="60000"/>
              <a:lumOff val="40000"/>
            </a:schemeClr>
          </a:solidFill>
          <a:ln w="114300"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</a:effectLst>
        </p:spPr>
        <p:style>
          <a:lnRef idx="2">
            <a:schemeClr val="accent1"/>
          </a:lnRef>
          <a:fillRef idx="1002">
            <a:schemeClr val="dk2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244" name="Прямая соединительная линия 243"/>
          <p:cNvCxnSpPr/>
          <p:nvPr/>
        </p:nvCxnSpPr>
        <p:spPr>
          <a:xfrm rot="16200000" flipH="1">
            <a:off x="5813723" y="1179165"/>
            <a:ext cx="937913" cy="541039"/>
          </a:xfrm>
          <a:prstGeom prst="line">
            <a:avLst/>
          </a:prstGeom>
          <a:ln w="130175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245" name="Прямая соединительная линия 244"/>
          <p:cNvCxnSpPr/>
          <p:nvPr/>
        </p:nvCxnSpPr>
        <p:spPr>
          <a:xfrm rot="5400000">
            <a:off x="5255822" y="1377028"/>
            <a:ext cx="1111756" cy="319160"/>
          </a:xfrm>
          <a:prstGeom prst="line">
            <a:avLst/>
          </a:prstGeom>
          <a:ln w="130175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246" name="Овал 245"/>
          <p:cNvSpPr/>
          <p:nvPr/>
        </p:nvSpPr>
        <p:spPr>
          <a:xfrm>
            <a:off x="6479704" y="1916834"/>
            <a:ext cx="252536" cy="288032"/>
          </a:xfrm>
          <a:prstGeom prst="ellipse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 r="-100000" b="-100000"/>
          </a:gradFill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7" name="Овал 246"/>
          <p:cNvSpPr/>
          <p:nvPr/>
        </p:nvSpPr>
        <p:spPr>
          <a:xfrm>
            <a:off x="5831632" y="764706"/>
            <a:ext cx="252536" cy="288032"/>
          </a:xfrm>
          <a:prstGeom prst="ellipse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 r="-100000" b="-100000"/>
          </a:gradFill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8" name="Овал 247"/>
          <p:cNvSpPr/>
          <p:nvPr/>
        </p:nvSpPr>
        <p:spPr>
          <a:xfrm>
            <a:off x="5508104" y="2060850"/>
            <a:ext cx="252536" cy="288032"/>
          </a:xfrm>
          <a:prstGeom prst="ellipse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 r="-100000" b="-100000"/>
          </a:gradFill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249" name="Прямая соединительная линия 248"/>
          <p:cNvCxnSpPr/>
          <p:nvPr/>
        </p:nvCxnSpPr>
        <p:spPr>
          <a:xfrm rot="10800000" flipV="1">
            <a:off x="5796136" y="1484786"/>
            <a:ext cx="504056" cy="72008"/>
          </a:xfrm>
          <a:prstGeom prst="line">
            <a:avLst/>
          </a:prstGeom>
          <a:ln w="79375" cap="rnd"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bevel/>
            <a:headEnd type="oval" w="med" len="med"/>
            <a:tailEnd type="oval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250" name="Прямая соединительная линия 136"/>
          <p:cNvCxnSpPr>
            <a:endCxn id="248" idx="2"/>
          </p:cNvCxnSpPr>
          <p:nvPr/>
        </p:nvCxnSpPr>
        <p:spPr>
          <a:xfrm rot="16200000" flipH="1">
            <a:off x="4713577" y="1410339"/>
            <a:ext cx="1296146" cy="292908"/>
          </a:xfrm>
          <a:prstGeom prst="bentConnector2">
            <a:avLst/>
          </a:prstGeom>
          <a:ln w="130175">
            <a:gradFill flip="none" rotWithShape="1"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5400000" scaled="0"/>
              <a:tileRect/>
            </a:gra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251" name="Овал 250"/>
          <p:cNvSpPr/>
          <p:nvPr/>
        </p:nvSpPr>
        <p:spPr>
          <a:xfrm>
            <a:off x="5148064" y="2060848"/>
            <a:ext cx="216024" cy="216024"/>
          </a:xfrm>
          <a:prstGeom prst="ellipse">
            <a:avLst/>
          </a:prstGeom>
          <a:ln>
            <a:gradFill flip="none" rotWithShape="1"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5400000" scaled="0"/>
              <a:tileRect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53" name="Овал 252"/>
          <p:cNvSpPr/>
          <p:nvPr/>
        </p:nvSpPr>
        <p:spPr>
          <a:xfrm>
            <a:off x="5148064" y="836712"/>
            <a:ext cx="216024" cy="216024"/>
          </a:xfrm>
          <a:prstGeom prst="ellipse">
            <a:avLst/>
          </a:prstGeom>
          <a:ln>
            <a:gradFill flip="none" rotWithShape="1"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5400000" scaled="0"/>
              <a:tileRect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54" name="Овал 253"/>
          <p:cNvSpPr/>
          <p:nvPr/>
        </p:nvSpPr>
        <p:spPr>
          <a:xfrm>
            <a:off x="4463988" y="764704"/>
            <a:ext cx="216024" cy="216024"/>
          </a:xfrm>
          <a:prstGeom prst="ellipse">
            <a:avLst/>
          </a:prstGeom>
          <a:ln>
            <a:gradFill flip="none" rotWithShape="1"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5400000" scaled="0"/>
              <a:tileRect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028" name="Picture 4" descr="C:\Users\Никита\AppData\Local\Microsoft\Windows\Temporary Internet Files\Content.IE5\BP827X5V\MM90025450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96777">
            <a:off x="7429444" y="3331972"/>
            <a:ext cx="1835696" cy="2783023"/>
          </a:xfrm>
          <a:prstGeom prst="ellipse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88000"/>
              </a:srgbClr>
            </a:outerShdw>
            <a:softEdge rad="317500"/>
          </a:effectLst>
        </p:spPr>
      </p:pic>
      <p:cxnSp>
        <p:nvCxnSpPr>
          <p:cNvPr id="261" name="Прямая соединительная линия 260"/>
          <p:cNvCxnSpPr>
            <a:stCxn id="275" idx="5"/>
            <a:endCxn id="243" idx="3"/>
          </p:cNvCxnSpPr>
          <p:nvPr/>
        </p:nvCxnSpPr>
        <p:spPr>
          <a:xfrm rot="16200000" flipH="1">
            <a:off x="6830523" y="1251221"/>
            <a:ext cx="390558" cy="650396"/>
          </a:xfrm>
          <a:prstGeom prst="curvedConnector3">
            <a:avLst>
              <a:gd name="adj1" fmla="val 126352"/>
            </a:avLst>
          </a:prstGeom>
          <a:ln w="130175"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263" name="Овал 262"/>
          <p:cNvSpPr/>
          <p:nvPr/>
        </p:nvSpPr>
        <p:spPr>
          <a:xfrm>
            <a:off x="7380312" y="692696"/>
            <a:ext cx="216024" cy="216024"/>
          </a:xfrm>
          <a:prstGeom prst="ellipse">
            <a:avLst/>
          </a:prstGeom>
          <a:blipFill>
            <a:blip r:embed="rId4" cstate="print"/>
            <a:tile tx="0" ty="0" sx="100000" sy="100000" flip="none" algn="tl"/>
          </a:blipFill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64" name="Овал 263"/>
          <p:cNvSpPr/>
          <p:nvPr/>
        </p:nvSpPr>
        <p:spPr>
          <a:xfrm>
            <a:off x="7308304" y="1700808"/>
            <a:ext cx="216024" cy="216024"/>
          </a:xfrm>
          <a:prstGeom prst="ellipse">
            <a:avLst/>
          </a:prstGeom>
          <a:blipFill>
            <a:blip r:embed="rId4" cstate="print"/>
            <a:tile tx="0" ty="0" sx="100000" sy="100000" flip="none" algn="tl"/>
          </a:blipFill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265" name="Прямая соединительная линия 264"/>
          <p:cNvCxnSpPr>
            <a:stCxn id="243" idx="0"/>
            <a:endCxn id="275" idx="6"/>
          </p:cNvCxnSpPr>
          <p:nvPr/>
        </p:nvCxnSpPr>
        <p:spPr>
          <a:xfrm rot="16200000" flipH="1" flipV="1">
            <a:off x="6804325" y="663309"/>
            <a:ext cx="569369" cy="713539"/>
          </a:xfrm>
          <a:prstGeom prst="curvedConnector4">
            <a:avLst>
              <a:gd name="adj1" fmla="val -4853"/>
              <a:gd name="adj2" fmla="val 74184"/>
            </a:avLst>
          </a:prstGeom>
          <a:ln w="130175"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266" name="Овал 265"/>
          <p:cNvSpPr/>
          <p:nvPr/>
        </p:nvSpPr>
        <p:spPr>
          <a:xfrm>
            <a:off x="6516216" y="692696"/>
            <a:ext cx="216024" cy="216024"/>
          </a:xfrm>
          <a:prstGeom prst="ellipse">
            <a:avLst/>
          </a:prstGeom>
          <a:blipFill>
            <a:blip r:embed="rId4" cstate="print"/>
            <a:tile tx="0" ty="0" sx="100000" sy="100000" flip="none" algn="tl"/>
          </a:blipFill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5" name="Овал 274"/>
          <p:cNvSpPr/>
          <p:nvPr/>
        </p:nvSpPr>
        <p:spPr>
          <a:xfrm>
            <a:off x="6516216" y="1196752"/>
            <a:ext cx="216024" cy="216024"/>
          </a:xfrm>
          <a:prstGeom prst="ellipse">
            <a:avLst/>
          </a:prstGeom>
          <a:blipFill>
            <a:blip r:embed="rId4" cstate="print"/>
            <a:tile tx="0" ty="0" sx="100000" sy="100000" flip="none" algn="tl"/>
          </a:blipFill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282" name="Прямая соединительная линия 281"/>
          <p:cNvCxnSpPr/>
          <p:nvPr/>
        </p:nvCxnSpPr>
        <p:spPr>
          <a:xfrm flipV="1">
            <a:off x="8028384" y="476672"/>
            <a:ext cx="648072" cy="360040"/>
          </a:xfrm>
          <a:prstGeom prst="bentConnector3">
            <a:avLst>
              <a:gd name="adj1" fmla="val 11237"/>
            </a:avLst>
          </a:prstGeom>
          <a:ln w="130175">
            <a:gradFill flip="none" rotWithShape="1">
              <a:gsLst>
                <a:gs pos="0">
                  <a:srgbClr val="DCEBF5"/>
                </a:gs>
                <a:gs pos="8000">
                  <a:srgbClr val="83A7C3"/>
                </a:gs>
                <a:gs pos="13000">
                  <a:srgbClr val="768FB9"/>
                </a:gs>
                <a:gs pos="21001">
                  <a:srgbClr val="83A7C3"/>
                </a:gs>
                <a:gs pos="52000">
                  <a:srgbClr val="FFFFFF"/>
                </a:gs>
                <a:gs pos="56000">
                  <a:srgbClr val="9C6563"/>
                </a:gs>
                <a:gs pos="58000">
                  <a:srgbClr val="80302D"/>
                </a:gs>
                <a:gs pos="71001">
                  <a:srgbClr val="C0524E"/>
                </a:gs>
                <a:gs pos="94000">
                  <a:srgbClr val="EBDAD4"/>
                </a:gs>
                <a:gs pos="100000">
                  <a:srgbClr val="55261C"/>
                </a:gs>
              </a:gsLst>
              <a:path path="shape">
                <a:fillToRect l="50000" t="50000" r="50000" b="50000"/>
              </a:path>
              <a:tileRect/>
            </a:gra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283" name="Прямая соединительная линия 282"/>
          <p:cNvCxnSpPr/>
          <p:nvPr/>
        </p:nvCxnSpPr>
        <p:spPr>
          <a:xfrm rot="16200000" flipH="1">
            <a:off x="8064388" y="872716"/>
            <a:ext cx="792088" cy="720080"/>
          </a:xfrm>
          <a:prstGeom prst="curvedConnector3">
            <a:avLst>
              <a:gd name="adj1" fmla="val 155293"/>
            </a:avLst>
          </a:prstGeom>
          <a:ln w="130175">
            <a:gradFill flip="none" rotWithShape="1">
              <a:gsLst>
                <a:gs pos="0">
                  <a:srgbClr val="DCEBF5"/>
                </a:gs>
                <a:gs pos="8000">
                  <a:srgbClr val="83A7C3"/>
                </a:gs>
                <a:gs pos="13000">
                  <a:srgbClr val="768FB9"/>
                </a:gs>
                <a:gs pos="21001">
                  <a:srgbClr val="83A7C3"/>
                </a:gs>
                <a:gs pos="52000">
                  <a:srgbClr val="FFFFFF"/>
                </a:gs>
                <a:gs pos="56000">
                  <a:srgbClr val="9C6563"/>
                </a:gs>
                <a:gs pos="58000">
                  <a:srgbClr val="80302D"/>
                </a:gs>
                <a:gs pos="71001">
                  <a:srgbClr val="C0524E"/>
                </a:gs>
                <a:gs pos="94000">
                  <a:srgbClr val="EBDAD4"/>
                </a:gs>
                <a:gs pos="100000">
                  <a:srgbClr val="55261C"/>
                </a:gs>
              </a:gsLst>
              <a:path path="shape">
                <a:fillToRect l="50000" t="50000" r="50000" b="50000"/>
              </a:path>
              <a:tileRect/>
            </a:gradFill>
            <a:headEnd type="none" w="med" len="med"/>
            <a:tailEnd type="none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285" name="Прямая соединительная линия 284"/>
          <p:cNvCxnSpPr/>
          <p:nvPr/>
        </p:nvCxnSpPr>
        <p:spPr>
          <a:xfrm rot="10800000" flipV="1">
            <a:off x="8100392" y="1052736"/>
            <a:ext cx="576064" cy="97358"/>
          </a:xfrm>
          <a:prstGeom prst="line">
            <a:avLst/>
          </a:prstGeom>
          <a:ln w="79375" cap="rnd">
            <a:gradFill flip="none" rotWithShape="1">
              <a:gsLst>
                <a:gs pos="0">
                  <a:srgbClr val="DCEBF5"/>
                </a:gs>
                <a:gs pos="8000">
                  <a:srgbClr val="83A7C3"/>
                </a:gs>
                <a:gs pos="13000">
                  <a:srgbClr val="768FB9"/>
                </a:gs>
                <a:gs pos="21001">
                  <a:srgbClr val="83A7C3"/>
                </a:gs>
                <a:gs pos="52000">
                  <a:srgbClr val="FFFFFF"/>
                </a:gs>
                <a:gs pos="56000">
                  <a:srgbClr val="9C6563"/>
                </a:gs>
                <a:gs pos="58000">
                  <a:srgbClr val="80302D"/>
                </a:gs>
                <a:gs pos="71001">
                  <a:srgbClr val="C0524E"/>
                </a:gs>
                <a:gs pos="94000">
                  <a:srgbClr val="EBDAD4"/>
                </a:gs>
                <a:gs pos="100000">
                  <a:srgbClr val="55261C"/>
                </a:gs>
              </a:gsLst>
              <a:path path="shape">
                <a:fillToRect l="50000" t="50000" r="50000" b="50000"/>
              </a:path>
              <a:tileRect/>
            </a:gradFill>
            <a:bevel/>
            <a:headEnd type="oval" w="med" len="med"/>
            <a:tailEnd type="oval" w="med" len="med"/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317" name="Овал 316"/>
          <p:cNvSpPr/>
          <p:nvPr/>
        </p:nvSpPr>
        <p:spPr>
          <a:xfrm>
            <a:off x="8676456" y="1484784"/>
            <a:ext cx="252536" cy="288032"/>
          </a:xfrm>
          <a:prstGeom prst="ellipse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gradFill flip="none" rotWithShape="1">
              <a:gsLst>
                <a:gs pos="0">
                  <a:srgbClr val="DCEBF5"/>
                </a:gs>
                <a:gs pos="8000">
                  <a:srgbClr val="83A7C3"/>
                </a:gs>
                <a:gs pos="13000">
                  <a:srgbClr val="768FB9"/>
                </a:gs>
                <a:gs pos="21001">
                  <a:srgbClr val="83A7C3"/>
                </a:gs>
                <a:gs pos="52000">
                  <a:srgbClr val="FFFFFF"/>
                </a:gs>
                <a:gs pos="56000">
                  <a:srgbClr val="9C6563"/>
                </a:gs>
                <a:gs pos="58000">
                  <a:srgbClr val="80302D"/>
                </a:gs>
                <a:gs pos="71001">
                  <a:srgbClr val="C0524E"/>
                </a:gs>
                <a:gs pos="94000">
                  <a:srgbClr val="EBDAD4"/>
                </a:gs>
                <a:gs pos="100000">
                  <a:srgbClr val="55261C"/>
                </a:gs>
              </a:gsLst>
              <a:path path="shape">
                <a:fillToRect l="50000" t="50000" r="50000" b="50000"/>
              </a:path>
              <a:tileRect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8" name="Овал 317"/>
          <p:cNvSpPr/>
          <p:nvPr/>
        </p:nvSpPr>
        <p:spPr>
          <a:xfrm>
            <a:off x="8532440" y="332656"/>
            <a:ext cx="252536" cy="288032"/>
          </a:xfrm>
          <a:prstGeom prst="ellipse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gradFill flip="none" rotWithShape="1">
              <a:gsLst>
                <a:gs pos="0">
                  <a:srgbClr val="DCEBF5"/>
                </a:gs>
                <a:gs pos="8000">
                  <a:srgbClr val="83A7C3"/>
                </a:gs>
                <a:gs pos="13000">
                  <a:srgbClr val="768FB9"/>
                </a:gs>
                <a:gs pos="21001">
                  <a:srgbClr val="83A7C3"/>
                </a:gs>
                <a:gs pos="52000">
                  <a:srgbClr val="FFFFFF"/>
                </a:gs>
                <a:gs pos="56000">
                  <a:srgbClr val="9C6563"/>
                </a:gs>
                <a:gs pos="58000">
                  <a:srgbClr val="80302D"/>
                </a:gs>
                <a:gs pos="71001">
                  <a:srgbClr val="C0524E"/>
                </a:gs>
                <a:gs pos="94000">
                  <a:srgbClr val="EBDAD4"/>
                </a:gs>
                <a:gs pos="100000">
                  <a:srgbClr val="55261C"/>
                </a:gs>
              </a:gsLst>
              <a:path path="shape">
                <a:fillToRect l="50000" t="50000" r="50000" b="50000"/>
              </a:path>
              <a:tileRect/>
            </a:gradFill>
          </a:ln>
          <a:effectLst>
            <a:outerShdw blurRad="50800" dist="1651000" dir="5400000" sx="103000" sy="103000" rotWithShape="0">
              <a:schemeClr val="bg1">
                <a:alpha val="45000"/>
              </a:schemeClr>
            </a:outerShdw>
            <a:softEdge rad="127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slow" advTm="3541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Математический граф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79512" y="1988840"/>
            <a:ext cx="4896544" cy="4176464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Gabriola" pitchFamily="82" charset="0"/>
              </a:rPr>
              <a:t>Итак, </a:t>
            </a:r>
            <a:r>
              <a:rPr lang="ru-RU" sz="2800" b="1" dirty="0" smtClean="0">
                <a:latin typeface="Gabriola" pitchFamily="82" charset="0"/>
              </a:rPr>
              <a:t>графом </a:t>
            </a:r>
            <a:r>
              <a:rPr lang="ru-RU" sz="2800" dirty="0" smtClean="0">
                <a:latin typeface="Gabriola" pitchFamily="82" charset="0"/>
              </a:rPr>
              <a:t> называется набор точек (эти точки называются </a:t>
            </a:r>
            <a:r>
              <a:rPr lang="ru-RU" sz="2800" b="1" dirty="0" smtClean="0">
                <a:latin typeface="Gabriola" pitchFamily="82" charset="0"/>
              </a:rPr>
              <a:t>вершинами</a:t>
            </a:r>
            <a:r>
              <a:rPr lang="ru-RU" sz="2800" dirty="0" smtClean="0">
                <a:latin typeface="Gabriola" pitchFamily="82" charset="0"/>
              </a:rPr>
              <a:t>), некоторые из которых объявляются </a:t>
            </a:r>
            <a:r>
              <a:rPr lang="ru-RU" sz="2800" b="1" dirty="0" smtClean="0">
                <a:latin typeface="Gabriola" pitchFamily="82" charset="0"/>
              </a:rPr>
              <a:t>смежными</a:t>
            </a:r>
            <a:r>
              <a:rPr lang="ru-RU" sz="2800" dirty="0" smtClean="0">
                <a:latin typeface="Gabriola" pitchFamily="82" charset="0"/>
              </a:rPr>
              <a:t> (или соседними). Считается, что смежные вершины соединены между собой </a:t>
            </a:r>
            <a:r>
              <a:rPr lang="ru-RU" sz="2800" b="1" dirty="0" smtClean="0">
                <a:latin typeface="Gabriola" pitchFamily="82" charset="0"/>
              </a:rPr>
              <a:t>ребрами</a:t>
            </a:r>
            <a:r>
              <a:rPr lang="ru-RU" sz="2800" dirty="0" smtClean="0">
                <a:latin typeface="Gabriola" pitchFamily="82" charset="0"/>
              </a:rPr>
              <a:t> (или дугами). Два ребра, у которых есть общая вершина, также называются смежными (или соседними). </a:t>
            </a:r>
          </a:p>
          <a:p>
            <a:endParaRPr lang="ru-RU" sz="2800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5292080" y="2564904"/>
            <a:ext cx="3312370" cy="2448274"/>
            <a:chOff x="5436096" y="2348880"/>
            <a:chExt cx="3050867" cy="252725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6200000" flipH="1">
              <a:off x="7354088" y="3743255"/>
              <a:ext cx="1735164" cy="530586"/>
            </a:xfrm>
            <a:prstGeom prst="line">
              <a:avLst/>
            </a:prstGeom>
            <a:ln w="152400">
              <a:solidFill>
                <a:schemeClr val="bg1">
                  <a:lumMod val="95000"/>
                  <a:lumOff val="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5436096" y="2348880"/>
              <a:ext cx="2520280" cy="720080"/>
            </a:xfrm>
            <a:prstGeom prst="line">
              <a:avLst/>
            </a:prstGeom>
            <a:ln w="152400">
              <a:solidFill>
                <a:schemeClr val="bg1">
                  <a:lumMod val="95000"/>
                  <a:lumOff val="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5508104" y="429309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Смежные точки (вершины)</a:t>
            </a:r>
            <a:endParaRPr lang="ru-RU" dirty="0"/>
          </a:p>
        </p:txBody>
      </p:sp>
      <p:grpSp>
        <p:nvGrpSpPr>
          <p:cNvPr id="61" name="Группа 60"/>
          <p:cNvGrpSpPr/>
          <p:nvPr/>
        </p:nvGrpSpPr>
        <p:grpSpPr>
          <a:xfrm>
            <a:off x="5220072" y="2708920"/>
            <a:ext cx="2736304" cy="1728192"/>
            <a:chOff x="5292080" y="2564904"/>
            <a:chExt cx="2736304" cy="1728192"/>
          </a:xfrm>
        </p:grpSpPr>
        <p:cxnSp>
          <p:nvCxnSpPr>
            <p:cNvPr id="52" name="Прямая соединительная линия 51"/>
            <p:cNvCxnSpPr>
              <a:endCxn id="50" idx="0"/>
            </p:cNvCxnSpPr>
            <p:nvPr/>
          </p:nvCxnSpPr>
          <p:spPr>
            <a:xfrm rot="10800000" flipV="1">
              <a:off x="6660232" y="3284984"/>
              <a:ext cx="1368152" cy="1008112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>
              <a:endCxn id="50" idx="0"/>
            </p:cNvCxnSpPr>
            <p:nvPr/>
          </p:nvCxnSpPr>
          <p:spPr>
            <a:xfrm rot="16200000" flipH="1">
              <a:off x="5112060" y="2744924"/>
              <a:ext cx="1728192" cy="1368152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4" name="Полилиния 63"/>
          <p:cNvSpPr/>
          <p:nvPr/>
        </p:nvSpPr>
        <p:spPr>
          <a:xfrm rot="17749552">
            <a:off x="6851145" y="1366346"/>
            <a:ext cx="1030826" cy="2929396"/>
          </a:xfrm>
          <a:custGeom>
            <a:avLst/>
            <a:gdLst>
              <a:gd name="connsiteX0" fmla="*/ 0 w 740192"/>
              <a:gd name="connsiteY0" fmla="*/ 0 h 2279366"/>
              <a:gd name="connsiteX1" fmla="*/ 285442 w 740192"/>
              <a:gd name="connsiteY1" fmla="*/ 23929 h 2279366"/>
              <a:gd name="connsiteX2" fmla="*/ 740191 w 740192"/>
              <a:gd name="connsiteY2" fmla="*/ 309372 h 2279366"/>
              <a:gd name="connsiteX3" fmla="*/ 740192 w 740192"/>
              <a:gd name="connsiteY3" fmla="*/ 1969995 h 2279366"/>
              <a:gd name="connsiteX4" fmla="*/ 285442 w 740192"/>
              <a:gd name="connsiteY4" fmla="*/ 2255437 h 2279366"/>
              <a:gd name="connsiteX5" fmla="*/ 0 w 740192"/>
              <a:gd name="connsiteY5" fmla="*/ 2279366 h 2279366"/>
              <a:gd name="connsiteX6" fmla="*/ 0 w 740192"/>
              <a:gd name="connsiteY6" fmla="*/ 0 h 2279366"/>
              <a:gd name="connsiteX0" fmla="*/ 0 w 740192"/>
              <a:gd name="connsiteY0" fmla="*/ 0 h 2279366"/>
              <a:gd name="connsiteX1" fmla="*/ 285442 w 740192"/>
              <a:gd name="connsiteY1" fmla="*/ 23929 h 2279366"/>
              <a:gd name="connsiteX2" fmla="*/ 740191 w 740192"/>
              <a:gd name="connsiteY2" fmla="*/ 309372 h 2279366"/>
              <a:gd name="connsiteX3" fmla="*/ 740192 w 740192"/>
              <a:gd name="connsiteY3" fmla="*/ 1969995 h 2279366"/>
              <a:gd name="connsiteX4" fmla="*/ 285442 w 740192"/>
              <a:gd name="connsiteY4" fmla="*/ 2255437 h 2279366"/>
              <a:gd name="connsiteX5" fmla="*/ 0 w 740192"/>
              <a:gd name="connsiteY5" fmla="*/ 2279366 h 2279366"/>
              <a:gd name="connsiteX0" fmla="*/ 386819 w 1127012"/>
              <a:gd name="connsiteY0" fmla="*/ 0 h 2306580"/>
              <a:gd name="connsiteX1" fmla="*/ 672261 w 1127012"/>
              <a:gd name="connsiteY1" fmla="*/ 23929 h 2306580"/>
              <a:gd name="connsiteX2" fmla="*/ 1127010 w 1127012"/>
              <a:gd name="connsiteY2" fmla="*/ 309372 h 2306580"/>
              <a:gd name="connsiteX3" fmla="*/ 1127011 w 1127012"/>
              <a:gd name="connsiteY3" fmla="*/ 1969995 h 2306580"/>
              <a:gd name="connsiteX4" fmla="*/ 672261 w 1127012"/>
              <a:gd name="connsiteY4" fmla="*/ 2255437 h 2306580"/>
              <a:gd name="connsiteX5" fmla="*/ 386819 w 1127012"/>
              <a:gd name="connsiteY5" fmla="*/ 2279366 h 2306580"/>
              <a:gd name="connsiteX6" fmla="*/ 386819 w 1127012"/>
              <a:gd name="connsiteY6" fmla="*/ 0 h 2306580"/>
              <a:gd name="connsiteX0" fmla="*/ 386819 w 1127012"/>
              <a:gd name="connsiteY0" fmla="*/ 0 h 2306580"/>
              <a:gd name="connsiteX1" fmla="*/ 672261 w 1127012"/>
              <a:gd name="connsiteY1" fmla="*/ 23929 h 2306580"/>
              <a:gd name="connsiteX2" fmla="*/ 1127010 w 1127012"/>
              <a:gd name="connsiteY2" fmla="*/ 309372 h 2306580"/>
              <a:gd name="connsiteX3" fmla="*/ 1127011 w 1127012"/>
              <a:gd name="connsiteY3" fmla="*/ 1969995 h 2306580"/>
              <a:gd name="connsiteX4" fmla="*/ 672261 w 1127012"/>
              <a:gd name="connsiteY4" fmla="*/ 2255437 h 2306580"/>
              <a:gd name="connsiteX5" fmla="*/ 0 w 1127012"/>
              <a:gd name="connsiteY5" fmla="*/ 2306580 h 2306580"/>
              <a:gd name="connsiteX0" fmla="*/ 386819 w 1127012"/>
              <a:gd name="connsiteY0" fmla="*/ 0 h 2364130"/>
              <a:gd name="connsiteX1" fmla="*/ 672261 w 1127012"/>
              <a:gd name="connsiteY1" fmla="*/ 23929 h 2364130"/>
              <a:gd name="connsiteX2" fmla="*/ 1127010 w 1127012"/>
              <a:gd name="connsiteY2" fmla="*/ 309372 h 2364130"/>
              <a:gd name="connsiteX3" fmla="*/ 1127011 w 1127012"/>
              <a:gd name="connsiteY3" fmla="*/ 1969995 h 2364130"/>
              <a:gd name="connsiteX4" fmla="*/ 672261 w 1127012"/>
              <a:gd name="connsiteY4" fmla="*/ 2255437 h 2364130"/>
              <a:gd name="connsiteX5" fmla="*/ 386819 w 1127012"/>
              <a:gd name="connsiteY5" fmla="*/ 2279366 h 2364130"/>
              <a:gd name="connsiteX6" fmla="*/ 386819 w 1127012"/>
              <a:gd name="connsiteY6" fmla="*/ 0 h 2364130"/>
              <a:gd name="connsiteX0" fmla="*/ 386819 w 1127012"/>
              <a:gd name="connsiteY0" fmla="*/ 0 h 2364130"/>
              <a:gd name="connsiteX1" fmla="*/ 672261 w 1127012"/>
              <a:gd name="connsiteY1" fmla="*/ 23929 h 2364130"/>
              <a:gd name="connsiteX2" fmla="*/ 1127010 w 1127012"/>
              <a:gd name="connsiteY2" fmla="*/ 309372 h 2364130"/>
              <a:gd name="connsiteX3" fmla="*/ 1127011 w 1127012"/>
              <a:gd name="connsiteY3" fmla="*/ 1969995 h 2364130"/>
              <a:gd name="connsiteX4" fmla="*/ 740190 w 1127012"/>
              <a:gd name="connsiteY4" fmla="*/ 2348335 h 2364130"/>
              <a:gd name="connsiteX5" fmla="*/ 0 w 1127012"/>
              <a:gd name="connsiteY5" fmla="*/ 2306580 h 2364130"/>
              <a:gd name="connsiteX0" fmla="*/ 485083 w 1225276"/>
              <a:gd name="connsiteY0" fmla="*/ 0 h 2434135"/>
              <a:gd name="connsiteX1" fmla="*/ 770525 w 1225276"/>
              <a:gd name="connsiteY1" fmla="*/ 23929 h 2434135"/>
              <a:gd name="connsiteX2" fmla="*/ 1225274 w 1225276"/>
              <a:gd name="connsiteY2" fmla="*/ 309372 h 2434135"/>
              <a:gd name="connsiteX3" fmla="*/ 1225275 w 1225276"/>
              <a:gd name="connsiteY3" fmla="*/ 1969995 h 2434135"/>
              <a:gd name="connsiteX4" fmla="*/ 770525 w 1225276"/>
              <a:gd name="connsiteY4" fmla="*/ 2255437 h 2434135"/>
              <a:gd name="connsiteX5" fmla="*/ 485083 w 1225276"/>
              <a:gd name="connsiteY5" fmla="*/ 2279366 h 2434135"/>
              <a:gd name="connsiteX6" fmla="*/ 485083 w 1225276"/>
              <a:gd name="connsiteY6" fmla="*/ 0 h 2434135"/>
              <a:gd name="connsiteX0" fmla="*/ 485083 w 1225276"/>
              <a:gd name="connsiteY0" fmla="*/ 0 h 2434135"/>
              <a:gd name="connsiteX1" fmla="*/ 770525 w 1225276"/>
              <a:gd name="connsiteY1" fmla="*/ 23929 h 2434135"/>
              <a:gd name="connsiteX2" fmla="*/ 1225274 w 1225276"/>
              <a:gd name="connsiteY2" fmla="*/ 309372 h 2434135"/>
              <a:gd name="connsiteX3" fmla="*/ 1225275 w 1225276"/>
              <a:gd name="connsiteY3" fmla="*/ 1969995 h 2434135"/>
              <a:gd name="connsiteX4" fmla="*/ 838454 w 1225276"/>
              <a:gd name="connsiteY4" fmla="*/ 2348335 h 2434135"/>
              <a:gd name="connsiteX5" fmla="*/ 0 w 1225276"/>
              <a:gd name="connsiteY5" fmla="*/ 2434135 h 2434135"/>
              <a:gd name="connsiteX0" fmla="*/ 485083 w 1225276"/>
              <a:gd name="connsiteY0" fmla="*/ 589368 h 3023503"/>
              <a:gd name="connsiteX1" fmla="*/ 770525 w 1225276"/>
              <a:gd name="connsiteY1" fmla="*/ 613297 h 3023503"/>
              <a:gd name="connsiteX2" fmla="*/ 1225274 w 1225276"/>
              <a:gd name="connsiteY2" fmla="*/ 898740 h 3023503"/>
              <a:gd name="connsiteX3" fmla="*/ 1225275 w 1225276"/>
              <a:gd name="connsiteY3" fmla="*/ 2559363 h 3023503"/>
              <a:gd name="connsiteX4" fmla="*/ 770525 w 1225276"/>
              <a:gd name="connsiteY4" fmla="*/ 2844805 h 3023503"/>
              <a:gd name="connsiteX5" fmla="*/ 485083 w 1225276"/>
              <a:gd name="connsiteY5" fmla="*/ 2868734 h 3023503"/>
              <a:gd name="connsiteX6" fmla="*/ 485083 w 1225276"/>
              <a:gd name="connsiteY6" fmla="*/ 589368 h 3023503"/>
              <a:gd name="connsiteX0" fmla="*/ 296654 w 1225276"/>
              <a:gd name="connsiteY0" fmla="*/ 0 h 3023503"/>
              <a:gd name="connsiteX1" fmla="*/ 770525 w 1225276"/>
              <a:gd name="connsiteY1" fmla="*/ 613297 h 3023503"/>
              <a:gd name="connsiteX2" fmla="*/ 1225274 w 1225276"/>
              <a:gd name="connsiteY2" fmla="*/ 898740 h 3023503"/>
              <a:gd name="connsiteX3" fmla="*/ 1225275 w 1225276"/>
              <a:gd name="connsiteY3" fmla="*/ 2559363 h 3023503"/>
              <a:gd name="connsiteX4" fmla="*/ 838454 w 1225276"/>
              <a:gd name="connsiteY4" fmla="*/ 2937703 h 3023503"/>
              <a:gd name="connsiteX5" fmla="*/ 0 w 1225276"/>
              <a:gd name="connsiteY5" fmla="*/ 3023503 h 3023503"/>
              <a:gd name="connsiteX0" fmla="*/ 485083 w 1245382"/>
              <a:gd name="connsiteY0" fmla="*/ 589368 h 3023503"/>
              <a:gd name="connsiteX1" fmla="*/ 770525 w 1245382"/>
              <a:gd name="connsiteY1" fmla="*/ 613297 h 3023503"/>
              <a:gd name="connsiteX2" fmla="*/ 1225274 w 1245382"/>
              <a:gd name="connsiteY2" fmla="*/ 898740 h 3023503"/>
              <a:gd name="connsiteX3" fmla="*/ 1225275 w 1245382"/>
              <a:gd name="connsiteY3" fmla="*/ 2559363 h 3023503"/>
              <a:gd name="connsiteX4" fmla="*/ 770525 w 1245382"/>
              <a:gd name="connsiteY4" fmla="*/ 2844805 h 3023503"/>
              <a:gd name="connsiteX5" fmla="*/ 485083 w 1245382"/>
              <a:gd name="connsiteY5" fmla="*/ 2868734 h 3023503"/>
              <a:gd name="connsiteX6" fmla="*/ 485083 w 1245382"/>
              <a:gd name="connsiteY6" fmla="*/ 589368 h 3023503"/>
              <a:gd name="connsiteX0" fmla="*/ 296654 w 1245382"/>
              <a:gd name="connsiteY0" fmla="*/ 0 h 3023503"/>
              <a:gd name="connsiteX1" fmla="*/ 969952 w 1245382"/>
              <a:gd name="connsiteY1" fmla="*/ 234127 h 3023503"/>
              <a:gd name="connsiteX2" fmla="*/ 1225274 w 1245382"/>
              <a:gd name="connsiteY2" fmla="*/ 898740 h 3023503"/>
              <a:gd name="connsiteX3" fmla="*/ 1225275 w 1245382"/>
              <a:gd name="connsiteY3" fmla="*/ 2559363 h 3023503"/>
              <a:gd name="connsiteX4" fmla="*/ 838454 w 1245382"/>
              <a:gd name="connsiteY4" fmla="*/ 2937703 h 3023503"/>
              <a:gd name="connsiteX5" fmla="*/ 0 w 1245382"/>
              <a:gd name="connsiteY5" fmla="*/ 3023503 h 3023503"/>
              <a:gd name="connsiteX0" fmla="*/ 485083 w 1310198"/>
              <a:gd name="connsiteY0" fmla="*/ 589368 h 3023503"/>
              <a:gd name="connsiteX1" fmla="*/ 770525 w 1310198"/>
              <a:gd name="connsiteY1" fmla="*/ 613297 h 3023503"/>
              <a:gd name="connsiteX2" fmla="*/ 1225274 w 1310198"/>
              <a:gd name="connsiteY2" fmla="*/ 898740 h 3023503"/>
              <a:gd name="connsiteX3" fmla="*/ 1225275 w 1310198"/>
              <a:gd name="connsiteY3" fmla="*/ 2559363 h 3023503"/>
              <a:gd name="connsiteX4" fmla="*/ 770525 w 1310198"/>
              <a:gd name="connsiteY4" fmla="*/ 2844805 h 3023503"/>
              <a:gd name="connsiteX5" fmla="*/ 485083 w 1310198"/>
              <a:gd name="connsiteY5" fmla="*/ 2868734 h 3023503"/>
              <a:gd name="connsiteX6" fmla="*/ 485083 w 1310198"/>
              <a:gd name="connsiteY6" fmla="*/ 589368 h 3023503"/>
              <a:gd name="connsiteX0" fmla="*/ 296654 w 1310198"/>
              <a:gd name="connsiteY0" fmla="*/ 0 h 3023503"/>
              <a:gd name="connsiteX1" fmla="*/ 1034768 w 1310198"/>
              <a:gd name="connsiteY1" fmla="*/ 202758 h 3023503"/>
              <a:gd name="connsiteX2" fmla="*/ 1225274 w 1310198"/>
              <a:gd name="connsiteY2" fmla="*/ 898740 h 3023503"/>
              <a:gd name="connsiteX3" fmla="*/ 1225275 w 1310198"/>
              <a:gd name="connsiteY3" fmla="*/ 2559363 h 3023503"/>
              <a:gd name="connsiteX4" fmla="*/ 838454 w 1310198"/>
              <a:gd name="connsiteY4" fmla="*/ 2937703 h 3023503"/>
              <a:gd name="connsiteX5" fmla="*/ 0 w 1310198"/>
              <a:gd name="connsiteY5" fmla="*/ 3023503 h 3023503"/>
              <a:gd name="connsiteX0" fmla="*/ 485083 w 1225276"/>
              <a:gd name="connsiteY0" fmla="*/ 589368 h 3023503"/>
              <a:gd name="connsiteX1" fmla="*/ 770525 w 1225276"/>
              <a:gd name="connsiteY1" fmla="*/ 613297 h 3023503"/>
              <a:gd name="connsiteX2" fmla="*/ 1225274 w 1225276"/>
              <a:gd name="connsiteY2" fmla="*/ 898740 h 3023503"/>
              <a:gd name="connsiteX3" fmla="*/ 1225275 w 1225276"/>
              <a:gd name="connsiteY3" fmla="*/ 2559363 h 3023503"/>
              <a:gd name="connsiteX4" fmla="*/ 770525 w 1225276"/>
              <a:gd name="connsiteY4" fmla="*/ 2844805 h 3023503"/>
              <a:gd name="connsiteX5" fmla="*/ 485083 w 1225276"/>
              <a:gd name="connsiteY5" fmla="*/ 2868734 h 3023503"/>
              <a:gd name="connsiteX6" fmla="*/ 485083 w 1225276"/>
              <a:gd name="connsiteY6" fmla="*/ 589368 h 3023503"/>
              <a:gd name="connsiteX0" fmla="*/ 296654 w 1225276"/>
              <a:gd name="connsiteY0" fmla="*/ 0 h 3023503"/>
              <a:gd name="connsiteX1" fmla="*/ 681396 w 1225276"/>
              <a:gd name="connsiteY1" fmla="*/ 133787 h 3023503"/>
              <a:gd name="connsiteX2" fmla="*/ 1225274 w 1225276"/>
              <a:gd name="connsiteY2" fmla="*/ 898740 h 3023503"/>
              <a:gd name="connsiteX3" fmla="*/ 1225275 w 1225276"/>
              <a:gd name="connsiteY3" fmla="*/ 2559363 h 3023503"/>
              <a:gd name="connsiteX4" fmla="*/ 838454 w 1225276"/>
              <a:gd name="connsiteY4" fmla="*/ 2937703 h 3023503"/>
              <a:gd name="connsiteX5" fmla="*/ 0 w 1225276"/>
              <a:gd name="connsiteY5" fmla="*/ 3023503 h 3023503"/>
              <a:gd name="connsiteX0" fmla="*/ 485083 w 1225276"/>
              <a:gd name="connsiteY0" fmla="*/ 589368 h 3023503"/>
              <a:gd name="connsiteX1" fmla="*/ 770525 w 1225276"/>
              <a:gd name="connsiteY1" fmla="*/ 613297 h 3023503"/>
              <a:gd name="connsiteX2" fmla="*/ 1225274 w 1225276"/>
              <a:gd name="connsiteY2" fmla="*/ 898740 h 3023503"/>
              <a:gd name="connsiteX3" fmla="*/ 1225275 w 1225276"/>
              <a:gd name="connsiteY3" fmla="*/ 2559363 h 3023503"/>
              <a:gd name="connsiteX4" fmla="*/ 770525 w 1225276"/>
              <a:gd name="connsiteY4" fmla="*/ 2844805 h 3023503"/>
              <a:gd name="connsiteX5" fmla="*/ 485083 w 1225276"/>
              <a:gd name="connsiteY5" fmla="*/ 2868734 h 3023503"/>
              <a:gd name="connsiteX6" fmla="*/ 485083 w 1225276"/>
              <a:gd name="connsiteY6" fmla="*/ 589368 h 3023503"/>
              <a:gd name="connsiteX0" fmla="*/ 296654 w 1225276"/>
              <a:gd name="connsiteY0" fmla="*/ 0 h 3023503"/>
              <a:gd name="connsiteX1" fmla="*/ 681396 w 1225276"/>
              <a:gd name="connsiteY1" fmla="*/ 133787 h 3023503"/>
              <a:gd name="connsiteX2" fmla="*/ 1191615 w 1225276"/>
              <a:gd name="connsiteY2" fmla="*/ 526838 h 3023503"/>
              <a:gd name="connsiteX3" fmla="*/ 1225275 w 1225276"/>
              <a:gd name="connsiteY3" fmla="*/ 2559363 h 3023503"/>
              <a:gd name="connsiteX4" fmla="*/ 838454 w 1225276"/>
              <a:gd name="connsiteY4" fmla="*/ 2937703 h 3023503"/>
              <a:gd name="connsiteX5" fmla="*/ 0 w 1225276"/>
              <a:gd name="connsiteY5" fmla="*/ 3023503 h 3023503"/>
              <a:gd name="connsiteX0" fmla="*/ 485083 w 1225276"/>
              <a:gd name="connsiteY0" fmla="*/ 589368 h 3023503"/>
              <a:gd name="connsiteX1" fmla="*/ 770525 w 1225276"/>
              <a:gd name="connsiteY1" fmla="*/ 613297 h 3023503"/>
              <a:gd name="connsiteX2" fmla="*/ 1225274 w 1225276"/>
              <a:gd name="connsiteY2" fmla="*/ 898740 h 3023503"/>
              <a:gd name="connsiteX3" fmla="*/ 1225275 w 1225276"/>
              <a:gd name="connsiteY3" fmla="*/ 2559363 h 3023503"/>
              <a:gd name="connsiteX4" fmla="*/ 770525 w 1225276"/>
              <a:gd name="connsiteY4" fmla="*/ 2844805 h 3023503"/>
              <a:gd name="connsiteX5" fmla="*/ 485083 w 1225276"/>
              <a:gd name="connsiteY5" fmla="*/ 2868734 h 3023503"/>
              <a:gd name="connsiteX6" fmla="*/ 485083 w 1225276"/>
              <a:gd name="connsiteY6" fmla="*/ 589368 h 3023503"/>
              <a:gd name="connsiteX0" fmla="*/ 296654 w 1225276"/>
              <a:gd name="connsiteY0" fmla="*/ 0 h 3023503"/>
              <a:gd name="connsiteX1" fmla="*/ 714843 w 1225276"/>
              <a:gd name="connsiteY1" fmla="*/ 37602 h 3023503"/>
              <a:gd name="connsiteX2" fmla="*/ 1191615 w 1225276"/>
              <a:gd name="connsiteY2" fmla="*/ 526838 h 3023503"/>
              <a:gd name="connsiteX3" fmla="*/ 1225275 w 1225276"/>
              <a:gd name="connsiteY3" fmla="*/ 2559363 h 3023503"/>
              <a:gd name="connsiteX4" fmla="*/ 838454 w 1225276"/>
              <a:gd name="connsiteY4" fmla="*/ 2937703 h 3023503"/>
              <a:gd name="connsiteX5" fmla="*/ 0 w 1225276"/>
              <a:gd name="connsiteY5" fmla="*/ 3023503 h 3023503"/>
              <a:gd name="connsiteX0" fmla="*/ 225818 w 966011"/>
              <a:gd name="connsiteY0" fmla="*/ 589368 h 2953498"/>
              <a:gd name="connsiteX1" fmla="*/ 511260 w 966011"/>
              <a:gd name="connsiteY1" fmla="*/ 613297 h 2953498"/>
              <a:gd name="connsiteX2" fmla="*/ 966009 w 966011"/>
              <a:gd name="connsiteY2" fmla="*/ 898740 h 2953498"/>
              <a:gd name="connsiteX3" fmla="*/ 966010 w 966011"/>
              <a:gd name="connsiteY3" fmla="*/ 2559363 h 2953498"/>
              <a:gd name="connsiteX4" fmla="*/ 511260 w 966011"/>
              <a:gd name="connsiteY4" fmla="*/ 2844805 h 2953498"/>
              <a:gd name="connsiteX5" fmla="*/ 225818 w 966011"/>
              <a:gd name="connsiteY5" fmla="*/ 2868734 h 2953498"/>
              <a:gd name="connsiteX6" fmla="*/ 225818 w 966011"/>
              <a:gd name="connsiteY6" fmla="*/ 589368 h 2953498"/>
              <a:gd name="connsiteX0" fmla="*/ 37389 w 966011"/>
              <a:gd name="connsiteY0" fmla="*/ 0 h 2953498"/>
              <a:gd name="connsiteX1" fmla="*/ 455578 w 966011"/>
              <a:gd name="connsiteY1" fmla="*/ 37602 h 2953498"/>
              <a:gd name="connsiteX2" fmla="*/ 932350 w 966011"/>
              <a:gd name="connsiteY2" fmla="*/ 526838 h 2953498"/>
              <a:gd name="connsiteX3" fmla="*/ 966010 w 966011"/>
              <a:gd name="connsiteY3" fmla="*/ 2559363 h 2953498"/>
              <a:gd name="connsiteX4" fmla="*/ 579189 w 966011"/>
              <a:gd name="connsiteY4" fmla="*/ 2937703 h 2953498"/>
              <a:gd name="connsiteX5" fmla="*/ 0 w 966011"/>
              <a:gd name="connsiteY5" fmla="*/ 2898026 h 2953498"/>
              <a:gd name="connsiteX0" fmla="*/ 225818 w 966011"/>
              <a:gd name="connsiteY0" fmla="*/ 589368 h 2898026"/>
              <a:gd name="connsiteX1" fmla="*/ 511260 w 966011"/>
              <a:gd name="connsiteY1" fmla="*/ 613297 h 2898026"/>
              <a:gd name="connsiteX2" fmla="*/ 966009 w 966011"/>
              <a:gd name="connsiteY2" fmla="*/ 898740 h 2898026"/>
              <a:gd name="connsiteX3" fmla="*/ 966010 w 966011"/>
              <a:gd name="connsiteY3" fmla="*/ 2559363 h 2898026"/>
              <a:gd name="connsiteX4" fmla="*/ 511260 w 966011"/>
              <a:gd name="connsiteY4" fmla="*/ 2844805 h 2898026"/>
              <a:gd name="connsiteX5" fmla="*/ 225818 w 966011"/>
              <a:gd name="connsiteY5" fmla="*/ 2868734 h 2898026"/>
              <a:gd name="connsiteX6" fmla="*/ 225818 w 966011"/>
              <a:gd name="connsiteY6" fmla="*/ 589368 h 2898026"/>
              <a:gd name="connsiteX0" fmla="*/ 37389 w 966011"/>
              <a:gd name="connsiteY0" fmla="*/ 0 h 2898026"/>
              <a:gd name="connsiteX1" fmla="*/ 455578 w 966011"/>
              <a:gd name="connsiteY1" fmla="*/ 37602 h 2898026"/>
              <a:gd name="connsiteX2" fmla="*/ 932350 w 966011"/>
              <a:gd name="connsiteY2" fmla="*/ 526838 h 2898026"/>
              <a:gd name="connsiteX3" fmla="*/ 966010 w 966011"/>
              <a:gd name="connsiteY3" fmla="*/ 2559363 h 2898026"/>
              <a:gd name="connsiteX4" fmla="*/ 386820 w 966011"/>
              <a:gd name="connsiteY4" fmla="*/ 2870812 h 2898026"/>
              <a:gd name="connsiteX5" fmla="*/ 0 w 966011"/>
              <a:gd name="connsiteY5" fmla="*/ 2898026 h 2898026"/>
              <a:gd name="connsiteX0" fmla="*/ 290633 w 1030826"/>
              <a:gd name="connsiteY0" fmla="*/ 589368 h 2929396"/>
              <a:gd name="connsiteX1" fmla="*/ 576075 w 1030826"/>
              <a:gd name="connsiteY1" fmla="*/ 613297 h 2929396"/>
              <a:gd name="connsiteX2" fmla="*/ 1030824 w 1030826"/>
              <a:gd name="connsiteY2" fmla="*/ 898740 h 2929396"/>
              <a:gd name="connsiteX3" fmla="*/ 1030825 w 1030826"/>
              <a:gd name="connsiteY3" fmla="*/ 2559363 h 2929396"/>
              <a:gd name="connsiteX4" fmla="*/ 576075 w 1030826"/>
              <a:gd name="connsiteY4" fmla="*/ 2844805 h 2929396"/>
              <a:gd name="connsiteX5" fmla="*/ 290633 w 1030826"/>
              <a:gd name="connsiteY5" fmla="*/ 2868734 h 2929396"/>
              <a:gd name="connsiteX6" fmla="*/ 290633 w 1030826"/>
              <a:gd name="connsiteY6" fmla="*/ 589368 h 2929396"/>
              <a:gd name="connsiteX0" fmla="*/ 102204 w 1030826"/>
              <a:gd name="connsiteY0" fmla="*/ 0 h 2929396"/>
              <a:gd name="connsiteX1" fmla="*/ 520393 w 1030826"/>
              <a:gd name="connsiteY1" fmla="*/ 37602 h 2929396"/>
              <a:gd name="connsiteX2" fmla="*/ 997165 w 1030826"/>
              <a:gd name="connsiteY2" fmla="*/ 526838 h 2929396"/>
              <a:gd name="connsiteX3" fmla="*/ 1030825 w 1030826"/>
              <a:gd name="connsiteY3" fmla="*/ 2559363 h 2929396"/>
              <a:gd name="connsiteX4" fmla="*/ 451635 w 1030826"/>
              <a:gd name="connsiteY4" fmla="*/ 2870812 h 2929396"/>
              <a:gd name="connsiteX5" fmla="*/ 0 w 1030826"/>
              <a:gd name="connsiteY5" fmla="*/ 2929396 h 292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30826" h="2929396" stroke="0" extrusionOk="0">
                <a:moveTo>
                  <a:pt x="290633" y="589368"/>
                </a:moveTo>
                <a:cubicBezTo>
                  <a:pt x="388632" y="589368"/>
                  <a:pt x="485656" y="597502"/>
                  <a:pt x="576075" y="613297"/>
                </a:cubicBezTo>
                <a:cubicBezTo>
                  <a:pt x="851505" y="661412"/>
                  <a:pt x="1030826" y="773970"/>
                  <a:pt x="1030824" y="898740"/>
                </a:cubicBezTo>
                <a:cubicBezTo>
                  <a:pt x="1030824" y="1452281"/>
                  <a:pt x="1030825" y="2005822"/>
                  <a:pt x="1030825" y="2559363"/>
                </a:cubicBezTo>
                <a:cubicBezTo>
                  <a:pt x="1030825" y="2684132"/>
                  <a:pt x="851505" y="2796690"/>
                  <a:pt x="576075" y="2844805"/>
                </a:cubicBezTo>
                <a:cubicBezTo>
                  <a:pt x="485656" y="2860600"/>
                  <a:pt x="388632" y="2868734"/>
                  <a:pt x="290633" y="2868734"/>
                </a:cubicBezTo>
                <a:lnTo>
                  <a:pt x="290633" y="589368"/>
                </a:lnTo>
                <a:close/>
              </a:path>
              <a:path w="1030826" h="2929396" fill="none">
                <a:moveTo>
                  <a:pt x="102204" y="0"/>
                </a:moveTo>
                <a:cubicBezTo>
                  <a:pt x="200203" y="0"/>
                  <a:pt x="429974" y="21807"/>
                  <a:pt x="520393" y="37602"/>
                </a:cubicBezTo>
                <a:cubicBezTo>
                  <a:pt x="795823" y="85717"/>
                  <a:pt x="997167" y="402068"/>
                  <a:pt x="997165" y="526838"/>
                </a:cubicBezTo>
                <a:cubicBezTo>
                  <a:pt x="997165" y="1080379"/>
                  <a:pt x="1030825" y="2005822"/>
                  <a:pt x="1030825" y="2559363"/>
                </a:cubicBezTo>
                <a:cubicBezTo>
                  <a:pt x="1030825" y="2684132"/>
                  <a:pt x="727065" y="2822697"/>
                  <a:pt x="451635" y="2870812"/>
                </a:cubicBezTo>
                <a:cubicBezTo>
                  <a:pt x="361216" y="2886607"/>
                  <a:pt x="97999" y="2929396"/>
                  <a:pt x="0" y="2929396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 rot="939330">
            <a:off x="6935070" y="1646405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Соседние рёбра(дуги) </a:t>
            </a:r>
            <a:endParaRPr lang="ru-RU" dirty="0"/>
          </a:p>
        </p:txBody>
      </p:sp>
      <p:sp>
        <p:nvSpPr>
          <p:cNvPr id="66" name="Номер слайда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3790-BC70-4AE4-8F29-A17DB58E18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 advTm="16630">
    <p:comb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9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4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64" grpId="0" animBg="1"/>
      <p:bldP spid="6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9|1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271169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90000"/>
              </a:schemeClr>
            </a:gs>
            <a:gs pos="100000">
              <a:schemeClr val="phClr">
                <a:shade val="90000"/>
                <a:satMod val="100000"/>
                <a:lumMod val="80000"/>
              </a:schemeClr>
            </a:gs>
          </a:gsLst>
          <a:lin ang="10800000" scaled="1"/>
        </a:gradFill>
        <a:gradFill rotWithShape="1">
          <a:gsLst>
            <a:gs pos="22000">
              <a:schemeClr val="phClr">
                <a:tint val="100000"/>
                <a:shade val="60000"/>
                <a:satMod val="170000"/>
              </a:schemeClr>
            </a:gs>
            <a:gs pos="100000">
              <a:schemeClr val="phClr">
                <a:tint val="95000"/>
                <a:shade val="100000"/>
                <a:satMod val="130000"/>
                <a:lumMod val="130000"/>
              </a:schemeClr>
            </a:gs>
          </a:gsLst>
          <a:lin ang="27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3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4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Справедливость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8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9.xml><?xml version="1.0" encoding="utf-8"?>
<a:themeOverride xmlns:a="http://schemas.openxmlformats.org/drawingml/2006/main">
  <a:clrScheme name="Справедливость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2195</TotalTime>
  <Words>1130</Words>
  <Application>Microsoft Office PowerPoint</Application>
  <PresentationFormat>Экран (4:3)</PresentationFormat>
  <Paragraphs>235</Paragraphs>
  <Slides>21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TS010271169</vt:lpstr>
      <vt:lpstr>Из опыта руководства проектно-исследовательской деятельностью учащихся </vt:lpstr>
      <vt:lpstr>Ох, уж эти графы…</vt:lpstr>
      <vt:lpstr>Граф или не граф, вот в чём вопрос.</vt:lpstr>
      <vt:lpstr>Незаметные, но вездесущие графы  </vt:lpstr>
      <vt:lpstr> Актуальность моей работы состоит в необходимости привлечения методов дискретной математики и, в частности, теории графов для решения целого ряда практических задач: составления расписаний и диагностик, а также моделирования предметов.  </vt:lpstr>
      <vt:lpstr>Гипотеза + цель</vt:lpstr>
      <vt:lpstr>Начало теории графов</vt:lpstr>
      <vt:lpstr>Граф. А что это такое?</vt:lpstr>
      <vt:lpstr>Математический граф</vt:lpstr>
      <vt:lpstr>Орграф       и     Мультиграф </vt:lpstr>
      <vt:lpstr>Маршрут и путь</vt:lpstr>
      <vt:lpstr>В исследовательской части работы были поставлены следующие задачи: </vt:lpstr>
      <vt:lpstr>Продукт исследования</vt:lpstr>
      <vt:lpstr>Комплекс работ и сетевой график</vt:lpstr>
      <vt:lpstr>«Диагностика»</vt:lpstr>
      <vt:lpstr>Критические пути</vt:lpstr>
      <vt:lpstr>«Постановка спектакля»</vt:lpstr>
      <vt:lpstr>«Подготовка к спектаклю» Критический путь</vt:lpstr>
      <vt:lpstr>Коэффициент напряженности полного пути </vt:lpstr>
      <vt:lpstr>Заключение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Ох, уж эти графы…</dc:title>
  <dc:creator>Никита</dc:creator>
  <cp:lastModifiedBy>Венера Узбековна</cp:lastModifiedBy>
  <cp:revision>215</cp:revision>
  <dcterms:created xsi:type="dcterms:W3CDTF">2011-01-16T13:48:23Z</dcterms:created>
  <dcterms:modified xsi:type="dcterms:W3CDTF">2014-01-29T12:44:38Z</dcterms:modified>
</cp:coreProperties>
</file>