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A40A-FE25-4CBC-9F6D-71F91BCBBF86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DE-7D84-4816-BF1F-5FFE071DA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A40A-FE25-4CBC-9F6D-71F91BCBBF86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DE-7D84-4816-BF1F-5FFE071DA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A40A-FE25-4CBC-9F6D-71F91BCBBF86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DE-7D84-4816-BF1F-5FFE071DA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A40A-FE25-4CBC-9F6D-71F91BCBBF86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DE-7D84-4816-BF1F-5FFE071DA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A40A-FE25-4CBC-9F6D-71F91BCBBF86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DE-7D84-4816-BF1F-5FFE071DA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A40A-FE25-4CBC-9F6D-71F91BCBBF86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DE-7D84-4816-BF1F-5FFE071DA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A40A-FE25-4CBC-9F6D-71F91BCBBF86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DE-7D84-4816-BF1F-5FFE071DA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A40A-FE25-4CBC-9F6D-71F91BCBBF86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DE-7D84-4816-BF1F-5FFE071DA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A40A-FE25-4CBC-9F6D-71F91BCBBF86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DE-7D84-4816-BF1F-5FFE071DA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A40A-FE25-4CBC-9F6D-71F91BCBBF86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DE-7D84-4816-BF1F-5FFE071DA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A40A-FE25-4CBC-9F6D-71F91BCBBF86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DE-7D84-4816-BF1F-5FFE071DA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2A40A-FE25-4CBC-9F6D-71F91BCBBF86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30CDE-7D84-4816-BF1F-5FFE071DA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2</a:t>
            </a:r>
            <a:r>
              <a:rPr lang="ru-RU" dirty="0" smtClean="0"/>
              <a:t> класс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en-US" dirty="0" smtClean="0"/>
              <a:t>Where do you live?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4214818"/>
            <a:ext cx="6772300" cy="114298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Учитель МБОУ </a:t>
            </a:r>
            <a:r>
              <a:rPr lang="ru-RU" dirty="0" err="1" smtClean="0">
                <a:solidFill>
                  <a:srgbClr val="C00000"/>
                </a:solidFill>
              </a:rPr>
              <a:t>г.Иркутска</a:t>
            </a:r>
            <a:r>
              <a:rPr lang="ru-RU" dirty="0" smtClean="0">
                <a:solidFill>
                  <a:srgbClr val="C00000"/>
                </a:solidFill>
              </a:rPr>
              <a:t>  СОШ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Самойлова Надежда Александровна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71670" y="142852"/>
            <a:ext cx="50702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Всероссийская научно-методическая конференция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 </a:t>
            </a:r>
          </a:p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"Педагогическая технология и мастерство учителя"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5929330"/>
            <a:ext cx="72152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Электронное периодическое издание НАУКОГРАД</a:t>
            </a:r>
            <a:endParaRPr lang="ru-RU" sz="16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Forest</a:t>
            </a:r>
            <a:br>
              <a:rPr lang="en-US" dirty="0" smtClean="0"/>
            </a:br>
            <a:r>
              <a:rPr lang="en-US" dirty="0" smtClean="0"/>
              <a:t>Do you live in the forest?</a:t>
            </a:r>
            <a:br>
              <a:rPr lang="en-US" dirty="0" smtClean="0"/>
            </a:br>
            <a:r>
              <a:rPr lang="en-US" dirty="0" smtClean="0"/>
              <a:t>Who lives in the forest?</a:t>
            </a:r>
            <a:endParaRPr lang="ru-RU" dirty="0"/>
          </a:p>
        </p:txBody>
      </p:sp>
      <p:pic>
        <p:nvPicPr>
          <p:cNvPr id="1026" name="Picture 2" descr="Z:\Internet\Рабочий стол\ле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504" y="2420888"/>
            <a:ext cx="5465113" cy="4104456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3256" y="3435185"/>
            <a:ext cx="4391003" cy="329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House</a:t>
            </a:r>
            <a:br>
              <a:rPr lang="en-US" dirty="0" smtClean="0"/>
            </a:br>
            <a:r>
              <a:rPr lang="en-US" dirty="0" smtClean="0"/>
              <a:t>Do you live in the house?</a:t>
            </a:r>
            <a:br>
              <a:rPr lang="en-US" dirty="0" smtClean="0"/>
            </a:br>
            <a:r>
              <a:rPr lang="en-US" dirty="0" smtClean="0"/>
              <a:t>Who lives in the house?</a:t>
            </a:r>
            <a:endParaRPr lang="ru-RU" dirty="0"/>
          </a:p>
        </p:txBody>
      </p:sp>
      <p:pic>
        <p:nvPicPr>
          <p:cNvPr id="3074" name="Picture 2" descr="Z:\Internet\Рабочий стол\до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2156444"/>
            <a:ext cx="4479032" cy="426527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6536" y="3356992"/>
            <a:ext cx="4449960" cy="333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Zoo</a:t>
            </a:r>
            <a:br>
              <a:rPr lang="en-US" dirty="0" smtClean="0"/>
            </a:br>
            <a:r>
              <a:rPr lang="en-US" dirty="0" smtClean="0"/>
              <a:t>Do you live in the zoo?</a:t>
            </a:r>
            <a:br>
              <a:rPr lang="en-US" dirty="0" smtClean="0"/>
            </a:br>
            <a:r>
              <a:rPr lang="en-US" dirty="0" smtClean="0"/>
              <a:t>Who lives in the zoo?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63" y="2060848"/>
            <a:ext cx="6288529" cy="489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0356" y="3697768"/>
            <a:ext cx="4213644" cy="316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River</a:t>
            </a:r>
            <a:br>
              <a:rPr lang="en-US" dirty="0" smtClean="0"/>
            </a:br>
            <a:r>
              <a:rPr lang="en-US" dirty="0" smtClean="0"/>
              <a:t>Do you live in the river?</a:t>
            </a:r>
            <a:br>
              <a:rPr lang="en-US" dirty="0" smtClean="0"/>
            </a:br>
            <a:r>
              <a:rPr lang="en-US" dirty="0" smtClean="0"/>
              <a:t>Who lives in the river?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12" y="2260337"/>
            <a:ext cx="6372200" cy="459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8526" y="3573016"/>
            <a:ext cx="4379978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27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2 класс «Where do you live?»</vt:lpstr>
      <vt:lpstr>Forest Do you live in the forest? Who lives in the forest?</vt:lpstr>
      <vt:lpstr>House Do you live in the house? Who lives in the house?</vt:lpstr>
      <vt:lpstr>Zoo Do you live in the zoo? Who lives in the zoo?</vt:lpstr>
      <vt:lpstr>River Do you live in the river? Who lives in the river?</vt:lpstr>
    </vt:vector>
  </TitlesOfParts>
  <Company>Home Lab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Internet</dc:creator>
  <cp:lastModifiedBy>Admin</cp:lastModifiedBy>
  <cp:revision>20</cp:revision>
  <dcterms:created xsi:type="dcterms:W3CDTF">2009-08-30T12:03:24Z</dcterms:created>
  <dcterms:modified xsi:type="dcterms:W3CDTF">2013-12-28T22:36:21Z</dcterms:modified>
</cp:coreProperties>
</file>