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2"/>
  </p:notesMasterIdLst>
  <p:sldIdLst>
    <p:sldId id="267" r:id="rId2"/>
    <p:sldId id="256" r:id="rId3"/>
    <p:sldId id="257" r:id="rId4"/>
    <p:sldId id="259" r:id="rId5"/>
    <p:sldId id="260" r:id="rId6"/>
    <p:sldId id="261" r:id="rId7"/>
    <p:sldId id="263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CC0099"/>
    <a:srgbClr val="000099"/>
    <a:srgbClr val="97354C"/>
    <a:srgbClr val="993366"/>
    <a:srgbClr val="FFFFCC"/>
    <a:srgbClr val="C0C0C0"/>
    <a:srgbClr val="EE2E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2150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AFF8E4-CC58-4A61-94BB-229B2313EB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8761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C66CB-833C-440B-B2AC-4BF456D22D5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864258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BCE5E-BB8B-4C45-9BBE-BE94FFE151DB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12943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20AC4-DC73-454C-88D4-B7C968640B3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417650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16688" y="65532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0F77C33-A72A-4B41-A52C-F5C127E15F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40622221"/>
      </p:ext>
    </p:extLst>
  </p:cSld>
  <p:clrMapOvr>
    <a:masterClrMapping/>
  </p:clrMapOvr>
  <p:transition spd="med" advClick="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1DFA6-A7FA-4977-8191-E2FF7D687BF1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02222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B167B7-2EB7-4059-A4EE-EF45B2206D4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488267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4F34A-7A19-44FD-BD8E-D41D7B6AB70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28631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61DCE-0980-4F3C-B6D0-73A3C358A4CC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629606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57CD0-CAB1-4D22-B5A0-5AD3AC0C17B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805783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82B0CF-5013-4919-AC68-8A84723C8585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628055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F7E27-08CE-4ED5-8742-246A0841516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96691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4D572-A9E1-44A6-9710-E8572586039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9483073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4D18-3CC4-470D-8B6F-F769DAA4CB1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432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spd="med">
    <p:split orient="vert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485775"/>
            <a:ext cx="8229600" cy="1143000"/>
          </a:xfrm>
        </p:spPr>
        <p:txBody>
          <a:bodyPr/>
          <a:lstStyle/>
          <a:p>
            <a:r>
              <a:rPr lang="ru-RU" altLang="ru-RU" sz="5400" b="1">
                <a:solidFill>
                  <a:srgbClr val="660066"/>
                </a:solidFill>
                <a:latin typeface="Times New Roman" pitchFamily="18" charset="0"/>
              </a:rPr>
              <a:t>К р о с с в о р д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229600" cy="4022725"/>
          </a:xfrm>
        </p:spPr>
        <p:txBody>
          <a:bodyPr/>
          <a:lstStyle/>
          <a:p>
            <a:pPr marL="0" indent="542925" algn="ctr">
              <a:lnSpc>
                <a:spcPct val="95000"/>
              </a:lnSpc>
              <a:buFontTx/>
              <a:buNone/>
            </a:pPr>
            <a:r>
              <a:rPr lang="ru-RU" altLang="ru-RU">
                <a:solidFill>
                  <a:srgbClr val="000066"/>
                </a:solidFill>
                <a:latin typeface="Times New Roman" pitchFamily="18" charset="0"/>
              </a:rPr>
              <a:t>Дорогие друзья! Вам предстоит разгадать кроссворд. В выделенных вертикальными линиями клетках нужно прочитать название прибора. Это и будет пароль, который позволит вам перейти к следующему пункту. </a:t>
            </a:r>
          </a:p>
          <a:p>
            <a:pPr marL="0" indent="542925" algn="ctr">
              <a:lnSpc>
                <a:spcPct val="95000"/>
              </a:lnSpc>
              <a:buFontTx/>
              <a:buNone/>
            </a:pPr>
            <a:r>
              <a:rPr lang="ru-RU" altLang="ru-RU">
                <a:solidFill>
                  <a:srgbClr val="000066"/>
                </a:solidFill>
                <a:latin typeface="Times New Roman" pitchFamily="18" charset="0"/>
              </a:rPr>
              <a:t>Желаю удачи!!!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30530-66CA-478A-BFBC-A71472A50FAC}" type="slidenum">
              <a:rPr lang="ru-RU" altLang="ru-RU"/>
              <a:pPr/>
              <a:t>1</a:t>
            </a:fld>
            <a:endParaRPr lang="ru-RU" altLang="ru-RU"/>
          </a:p>
        </p:txBody>
      </p:sp>
      <p:sp>
        <p:nvSpPr>
          <p:cNvPr id="22535" name="AutoShape 7">
            <a:hlinkClick r:id="" action="ppaction://hlinkshowjump?jump=nextslide" highlightClick="1"/>
          </p:cNvPr>
          <p:cNvSpPr>
            <a:spLocks noChangeAspect="1" noChangeArrowheads="1"/>
          </p:cNvSpPr>
          <p:nvPr/>
        </p:nvSpPr>
        <p:spPr bwMode="auto">
          <a:xfrm>
            <a:off x="4211638" y="5949950"/>
            <a:ext cx="792162" cy="358775"/>
          </a:xfrm>
          <a:prstGeom prst="actionButtonForwardNext">
            <a:avLst/>
          </a:prstGeom>
          <a:solidFill>
            <a:srgbClr val="800080"/>
          </a:solidFill>
          <a:ln w="22225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91581" dir="19578596" algn="ctr" rotWithShape="0">
                    <a:srgbClr val="00009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DC964-5CFB-4989-B883-29E99295C35C}" type="slidenum">
              <a:rPr lang="ru-RU" altLang="ru-RU"/>
              <a:pPr/>
              <a:t>10</a:t>
            </a:fld>
            <a:endParaRPr lang="ru-RU" altLang="ru-RU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403350" y="1484313"/>
            <a:ext cx="63373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6600" b="1">
                <a:solidFill>
                  <a:srgbClr val="EE2E08"/>
                </a:solidFill>
                <a:latin typeface="Comic Sans MS" pitchFamily="66" charset="0"/>
              </a:rPr>
              <a:t>Неправильно!!!</a:t>
            </a:r>
          </a:p>
        </p:txBody>
      </p:sp>
      <p:sp>
        <p:nvSpPr>
          <p:cNvPr id="10245" name="AutoShape 5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932238" y="5229225"/>
            <a:ext cx="1279525" cy="431800"/>
          </a:xfrm>
          <a:prstGeom prst="actionButtonReturn">
            <a:avLst/>
          </a:prstGeom>
          <a:solidFill>
            <a:srgbClr val="800080"/>
          </a:solidFill>
          <a:ln w="19050">
            <a:solidFill>
              <a:srgbClr val="00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46" name="Picture 6" descr="J028274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2997200"/>
            <a:ext cx="1655763" cy="16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8691F-06FA-4C1C-A77B-A938E040C2AB}" type="slidenum">
              <a:rPr lang="ru-RU" altLang="ru-RU"/>
              <a:pPr/>
              <a:t>2</a:t>
            </a:fld>
            <a:endParaRPr lang="ru-RU" altLang="ru-RU"/>
          </a:p>
        </p:txBody>
      </p:sp>
      <p:sp>
        <p:nvSpPr>
          <p:cNvPr id="2179" name="Text Box 131"/>
          <p:cNvSpPr txBox="1">
            <a:spLocks noChangeArrowheads="1"/>
          </p:cNvSpPr>
          <p:nvPr/>
        </p:nvSpPr>
        <p:spPr bwMode="auto">
          <a:xfrm>
            <a:off x="5795963" y="4652963"/>
            <a:ext cx="2520950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2" action="ppaction://hlinksldjump"/>
              </a:rPr>
              <a:t>Динамометр;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2" action="ppaction://hlinksldjump"/>
              </a:rPr>
              <a:t>Спидометр;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Ареометр;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2" action="ppaction://hlinksldjump"/>
              </a:rPr>
              <a:t>Секундомер.  </a:t>
            </a:r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2180" name="Text Box 132"/>
          <p:cNvSpPr txBox="1">
            <a:spLocks noChangeArrowheads="1"/>
          </p:cNvSpPr>
          <p:nvPr/>
        </p:nvSpPr>
        <p:spPr bwMode="auto">
          <a:xfrm>
            <a:off x="539750" y="981075"/>
            <a:ext cx="11525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grpSp>
        <p:nvGrpSpPr>
          <p:cNvPr id="2341" name="Group 293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2261" name="Group 213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2183" name="Group 135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2177" name="Group 129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2118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2167" name="Group 119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2108" name="Group 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2061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endParaRPr lang="ru-RU" altLang="ru-RU" sz="2400" b="1"/>
                      </a:p>
                    </p:txBody>
                  </p:sp>
                  <p:sp>
                    <p:nvSpPr>
                      <p:cNvPr id="2062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63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64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04" name="Rectangle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05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06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07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2110" name="Rectangle 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1" name="Rectangle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2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3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4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5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6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17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130" name="Group 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2119" name="Rectangle 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20" name="Rectangle 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121" name="Group 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2122" name="Rectangle 7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3" name="Rectangle 7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4" name="Rectangle 7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5" name="Rectangle 7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6" name="Rectangle 7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7" name="Rectangle 7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8" name="Rectangle 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29" name="Rectangle 8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2131" name="Group 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2132" name="Rectangle 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33" name="Rectangle 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2134" name="Group 8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2135" name="Rectangle 8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36" name="Rectangle 8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37" name="Rectangle 8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38" name="Rectangle 9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39" name="Rectangle 9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40" name="Rectangle 9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41" name="Rectangle 9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2142" name="Rectangle 9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  <p:grpSp>
                <p:nvGrpSpPr>
                  <p:cNvPr id="2143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2144" name="Rectangle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45" name="Rectangle 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146" name="Group 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2147" name="Rectangle 9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48" name="Rectangle 10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49" name="Rectangle 10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50" name="Rectangle 10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51" name="Rectangle 10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52" name="Rectangle 10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53" name="Rectangle 1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54" name="Rectangle 1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168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2159" name="Rectangle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60" name="Rectangle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61" name="Rectangle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62" name="Rectangle 1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63" name="Rectangle 1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64" name="Rectangle 1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69" name="Group 121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2170" name="Rectangle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71" name="Rectangle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72" name="Rectangle 1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73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74" name="Rectangle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175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2182" name="Text Box 134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2256" name="Text Box 208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2257" name="Text Box 209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2258" name="Text Box 210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2259" name="Text Box 211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2260" name="Text Box 212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2340" name="Text Box 292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2342" name="Text Box 294"/>
          <p:cNvSpPr txBox="1">
            <a:spLocks noChangeArrowheads="1"/>
          </p:cNvSpPr>
          <p:nvPr/>
        </p:nvSpPr>
        <p:spPr bwMode="auto">
          <a:xfrm>
            <a:off x="611188" y="4868863"/>
            <a:ext cx="403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1 – прибор для измерения плотности жидкости</a:t>
            </a:r>
          </a:p>
        </p:txBody>
      </p:sp>
      <p:grpSp>
        <p:nvGrpSpPr>
          <p:cNvPr id="2346" name="Group 298"/>
          <p:cNvGrpSpPr>
            <a:grpSpLocks/>
          </p:cNvGrpSpPr>
          <p:nvPr/>
        </p:nvGrpSpPr>
        <p:grpSpPr bwMode="auto">
          <a:xfrm>
            <a:off x="395288" y="692150"/>
            <a:ext cx="1944687" cy="2376488"/>
            <a:chOff x="203" y="816"/>
            <a:chExt cx="1464" cy="1597"/>
          </a:xfrm>
        </p:grpSpPr>
        <p:sp>
          <p:nvSpPr>
            <p:cNvPr id="2347" name="Freeform 299"/>
            <p:cNvSpPr>
              <a:spLocks/>
            </p:cNvSpPr>
            <p:nvPr/>
          </p:nvSpPr>
          <p:spPr bwMode="auto">
            <a:xfrm>
              <a:off x="608" y="816"/>
              <a:ext cx="1059" cy="1072"/>
            </a:xfrm>
            <a:custGeom>
              <a:avLst/>
              <a:gdLst>
                <a:gd name="T0" fmla="*/ 424 w 2118"/>
                <a:gd name="T1" fmla="*/ 313 h 2146"/>
                <a:gd name="T2" fmla="*/ 403 w 2118"/>
                <a:gd name="T3" fmla="*/ 390 h 2146"/>
                <a:gd name="T4" fmla="*/ 306 w 2118"/>
                <a:gd name="T5" fmla="*/ 468 h 2146"/>
                <a:gd name="T6" fmla="*/ 334 w 2118"/>
                <a:gd name="T7" fmla="*/ 581 h 2146"/>
                <a:gd name="T8" fmla="*/ 347 w 2118"/>
                <a:gd name="T9" fmla="*/ 685 h 2146"/>
                <a:gd name="T10" fmla="*/ 344 w 2118"/>
                <a:gd name="T11" fmla="*/ 798 h 2146"/>
                <a:gd name="T12" fmla="*/ 378 w 2118"/>
                <a:gd name="T13" fmla="*/ 914 h 2146"/>
                <a:gd name="T14" fmla="*/ 361 w 2118"/>
                <a:gd name="T15" fmla="*/ 1024 h 2146"/>
                <a:gd name="T16" fmla="*/ 306 w 2118"/>
                <a:gd name="T17" fmla="*/ 1137 h 2146"/>
                <a:gd name="T18" fmla="*/ 240 w 2118"/>
                <a:gd name="T19" fmla="*/ 1254 h 2146"/>
                <a:gd name="T20" fmla="*/ 191 w 2118"/>
                <a:gd name="T21" fmla="*/ 1383 h 2146"/>
                <a:gd name="T22" fmla="*/ 229 w 2118"/>
                <a:gd name="T23" fmla="*/ 1535 h 2146"/>
                <a:gd name="T24" fmla="*/ 287 w 2118"/>
                <a:gd name="T25" fmla="*/ 1640 h 2146"/>
                <a:gd name="T26" fmla="*/ 174 w 2118"/>
                <a:gd name="T27" fmla="*/ 1698 h 2146"/>
                <a:gd name="T28" fmla="*/ 53 w 2118"/>
                <a:gd name="T29" fmla="*/ 1760 h 2146"/>
                <a:gd name="T30" fmla="*/ 1 w 2118"/>
                <a:gd name="T31" fmla="*/ 1835 h 2146"/>
                <a:gd name="T32" fmla="*/ 20 w 2118"/>
                <a:gd name="T33" fmla="*/ 1943 h 2146"/>
                <a:gd name="T34" fmla="*/ 146 w 2118"/>
                <a:gd name="T35" fmla="*/ 2011 h 2146"/>
                <a:gd name="T36" fmla="*/ 287 w 2118"/>
                <a:gd name="T37" fmla="*/ 2066 h 2146"/>
                <a:gd name="T38" fmla="*/ 422 w 2118"/>
                <a:gd name="T39" fmla="*/ 1997 h 2146"/>
                <a:gd name="T40" fmla="*/ 493 w 2118"/>
                <a:gd name="T41" fmla="*/ 1993 h 2146"/>
                <a:gd name="T42" fmla="*/ 553 w 2118"/>
                <a:gd name="T43" fmla="*/ 2080 h 2146"/>
                <a:gd name="T44" fmla="*/ 641 w 2118"/>
                <a:gd name="T45" fmla="*/ 2142 h 2146"/>
                <a:gd name="T46" fmla="*/ 814 w 2118"/>
                <a:gd name="T47" fmla="*/ 2125 h 2146"/>
                <a:gd name="T48" fmla="*/ 1062 w 2118"/>
                <a:gd name="T49" fmla="*/ 2086 h 2146"/>
                <a:gd name="T50" fmla="*/ 1189 w 2118"/>
                <a:gd name="T51" fmla="*/ 2078 h 2146"/>
                <a:gd name="T52" fmla="*/ 1319 w 2118"/>
                <a:gd name="T53" fmla="*/ 2075 h 2146"/>
                <a:gd name="T54" fmla="*/ 1513 w 2118"/>
                <a:gd name="T55" fmla="*/ 2040 h 2146"/>
                <a:gd name="T56" fmla="*/ 1758 w 2118"/>
                <a:gd name="T57" fmla="*/ 2001 h 2146"/>
                <a:gd name="T58" fmla="*/ 1877 w 2118"/>
                <a:gd name="T59" fmla="*/ 2000 h 2146"/>
                <a:gd name="T60" fmla="*/ 1995 w 2118"/>
                <a:gd name="T61" fmla="*/ 2003 h 2146"/>
                <a:gd name="T62" fmla="*/ 2059 w 2118"/>
                <a:gd name="T63" fmla="*/ 1945 h 2146"/>
                <a:gd name="T64" fmla="*/ 2111 w 2118"/>
                <a:gd name="T65" fmla="*/ 1840 h 2146"/>
                <a:gd name="T66" fmla="*/ 2077 w 2118"/>
                <a:gd name="T67" fmla="*/ 1716 h 2146"/>
                <a:gd name="T68" fmla="*/ 1995 w 2118"/>
                <a:gd name="T69" fmla="*/ 1551 h 2146"/>
                <a:gd name="T70" fmla="*/ 1901 w 2118"/>
                <a:gd name="T71" fmla="*/ 1446 h 2146"/>
                <a:gd name="T72" fmla="*/ 1898 w 2118"/>
                <a:gd name="T73" fmla="*/ 1374 h 2146"/>
                <a:gd name="T74" fmla="*/ 1861 w 2118"/>
                <a:gd name="T75" fmla="*/ 1257 h 2146"/>
                <a:gd name="T76" fmla="*/ 1786 w 2118"/>
                <a:gd name="T77" fmla="*/ 1122 h 2146"/>
                <a:gd name="T78" fmla="*/ 1750 w 2118"/>
                <a:gd name="T79" fmla="*/ 1019 h 2146"/>
                <a:gd name="T80" fmla="*/ 1788 w 2118"/>
                <a:gd name="T81" fmla="*/ 881 h 2146"/>
                <a:gd name="T82" fmla="*/ 1800 w 2118"/>
                <a:gd name="T83" fmla="*/ 746 h 2146"/>
                <a:gd name="T84" fmla="*/ 1816 w 2118"/>
                <a:gd name="T85" fmla="*/ 639 h 2146"/>
                <a:gd name="T86" fmla="*/ 1734 w 2118"/>
                <a:gd name="T87" fmla="*/ 578 h 2146"/>
                <a:gd name="T88" fmla="*/ 1660 w 2118"/>
                <a:gd name="T89" fmla="*/ 670 h 2146"/>
                <a:gd name="T90" fmla="*/ 1546 w 2118"/>
                <a:gd name="T91" fmla="*/ 670 h 2146"/>
                <a:gd name="T92" fmla="*/ 1431 w 2118"/>
                <a:gd name="T93" fmla="*/ 628 h 2146"/>
                <a:gd name="T94" fmla="*/ 1378 w 2118"/>
                <a:gd name="T95" fmla="*/ 561 h 2146"/>
                <a:gd name="T96" fmla="*/ 1389 w 2118"/>
                <a:gd name="T97" fmla="*/ 454 h 2146"/>
                <a:gd name="T98" fmla="*/ 1308 w 2118"/>
                <a:gd name="T99" fmla="*/ 341 h 2146"/>
                <a:gd name="T100" fmla="*/ 1330 w 2118"/>
                <a:gd name="T101" fmla="*/ 255 h 2146"/>
                <a:gd name="T102" fmla="*/ 1274 w 2118"/>
                <a:gd name="T103" fmla="*/ 151 h 2146"/>
                <a:gd name="T104" fmla="*/ 1172 w 2118"/>
                <a:gd name="T105" fmla="*/ 69 h 2146"/>
                <a:gd name="T106" fmla="*/ 1125 w 2118"/>
                <a:gd name="T107" fmla="*/ 2 h 2146"/>
                <a:gd name="T108" fmla="*/ 1015 w 2118"/>
                <a:gd name="T109" fmla="*/ 8 h 2146"/>
                <a:gd name="T110" fmla="*/ 895 w 2118"/>
                <a:gd name="T111" fmla="*/ 76 h 2146"/>
                <a:gd name="T112" fmla="*/ 810 w 2118"/>
                <a:gd name="T113" fmla="*/ 47 h 2146"/>
                <a:gd name="T114" fmla="*/ 743 w 2118"/>
                <a:gd name="T115" fmla="*/ 77 h 2146"/>
                <a:gd name="T116" fmla="*/ 671 w 2118"/>
                <a:gd name="T117" fmla="*/ 102 h 2146"/>
                <a:gd name="T118" fmla="*/ 595 w 2118"/>
                <a:gd name="T119" fmla="*/ 121 h 2146"/>
                <a:gd name="T120" fmla="*/ 532 w 2118"/>
                <a:gd name="T121" fmla="*/ 176 h 2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18" h="2146">
                  <a:moveTo>
                    <a:pt x="485" y="242"/>
                  </a:moveTo>
                  <a:lnTo>
                    <a:pt x="484" y="242"/>
                  </a:lnTo>
                  <a:lnTo>
                    <a:pt x="480" y="242"/>
                  </a:lnTo>
                  <a:lnTo>
                    <a:pt x="476" y="240"/>
                  </a:lnTo>
                  <a:lnTo>
                    <a:pt x="469" y="240"/>
                  </a:lnTo>
                  <a:lnTo>
                    <a:pt x="463" y="240"/>
                  </a:lnTo>
                  <a:lnTo>
                    <a:pt x="457" y="244"/>
                  </a:lnTo>
                  <a:lnTo>
                    <a:pt x="451" y="245"/>
                  </a:lnTo>
                  <a:lnTo>
                    <a:pt x="447" y="250"/>
                  </a:lnTo>
                  <a:lnTo>
                    <a:pt x="444" y="251"/>
                  </a:lnTo>
                  <a:lnTo>
                    <a:pt x="441" y="256"/>
                  </a:lnTo>
                  <a:lnTo>
                    <a:pt x="438" y="259"/>
                  </a:lnTo>
                  <a:lnTo>
                    <a:pt x="436" y="264"/>
                  </a:lnTo>
                  <a:lnTo>
                    <a:pt x="433" y="267"/>
                  </a:lnTo>
                  <a:lnTo>
                    <a:pt x="430" y="272"/>
                  </a:lnTo>
                  <a:lnTo>
                    <a:pt x="429" y="277"/>
                  </a:lnTo>
                  <a:lnTo>
                    <a:pt x="425" y="281"/>
                  </a:lnTo>
                  <a:lnTo>
                    <a:pt x="424" y="286"/>
                  </a:lnTo>
                  <a:lnTo>
                    <a:pt x="422" y="291"/>
                  </a:lnTo>
                  <a:lnTo>
                    <a:pt x="419" y="294"/>
                  </a:lnTo>
                  <a:lnTo>
                    <a:pt x="419" y="299"/>
                  </a:lnTo>
                  <a:lnTo>
                    <a:pt x="419" y="305"/>
                  </a:lnTo>
                  <a:lnTo>
                    <a:pt x="422" y="310"/>
                  </a:lnTo>
                  <a:lnTo>
                    <a:pt x="424" y="313"/>
                  </a:lnTo>
                  <a:lnTo>
                    <a:pt x="429" y="316"/>
                  </a:lnTo>
                  <a:lnTo>
                    <a:pt x="432" y="317"/>
                  </a:lnTo>
                  <a:lnTo>
                    <a:pt x="435" y="319"/>
                  </a:lnTo>
                  <a:lnTo>
                    <a:pt x="441" y="322"/>
                  </a:lnTo>
                  <a:lnTo>
                    <a:pt x="444" y="324"/>
                  </a:lnTo>
                  <a:lnTo>
                    <a:pt x="440" y="325"/>
                  </a:lnTo>
                  <a:lnTo>
                    <a:pt x="433" y="332"/>
                  </a:lnTo>
                  <a:lnTo>
                    <a:pt x="430" y="336"/>
                  </a:lnTo>
                  <a:lnTo>
                    <a:pt x="427" y="339"/>
                  </a:lnTo>
                  <a:lnTo>
                    <a:pt x="424" y="344"/>
                  </a:lnTo>
                  <a:lnTo>
                    <a:pt x="424" y="349"/>
                  </a:lnTo>
                  <a:lnTo>
                    <a:pt x="422" y="352"/>
                  </a:lnTo>
                  <a:lnTo>
                    <a:pt x="422" y="357"/>
                  </a:lnTo>
                  <a:lnTo>
                    <a:pt x="422" y="361"/>
                  </a:lnTo>
                  <a:lnTo>
                    <a:pt x="422" y="368"/>
                  </a:lnTo>
                  <a:lnTo>
                    <a:pt x="422" y="371"/>
                  </a:lnTo>
                  <a:lnTo>
                    <a:pt x="424" y="374"/>
                  </a:lnTo>
                  <a:lnTo>
                    <a:pt x="424" y="377"/>
                  </a:lnTo>
                  <a:lnTo>
                    <a:pt x="424" y="377"/>
                  </a:lnTo>
                  <a:lnTo>
                    <a:pt x="422" y="377"/>
                  </a:lnTo>
                  <a:lnTo>
                    <a:pt x="419" y="380"/>
                  </a:lnTo>
                  <a:lnTo>
                    <a:pt x="414" y="383"/>
                  </a:lnTo>
                  <a:lnTo>
                    <a:pt x="408" y="388"/>
                  </a:lnTo>
                  <a:lnTo>
                    <a:pt x="403" y="390"/>
                  </a:lnTo>
                  <a:lnTo>
                    <a:pt x="399" y="391"/>
                  </a:lnTo>
                  <a:lnTo>
                    <a:pt x="394" y="394"/>
                  </a:lnTo>
                  <a:lnTo>
                    <a:pt x="391" y="399"/>
                  </a:lnTo>
                  <a:lnTo>
                    <a:pt x="386" y="401"/>
                  </a:lnTo>
                  <a:lnTo>
                    <a:pt x="381" y="405"/>
                  </a:lnTo>
                  <a:lnTo>
                    <a:pt x="377" y="407"/>
                  </a:lnTo>
                  <a:lnTo>
                    <a:pt x="374" y="412"/>
                  </a:lnTo>
                  <a:lnTo>
                    <a:pt x="367" y="415"/>
                  </a:lnTo>
                  <a:lnTo>
                    <a:pt x="363" y="418"/>
                  </a:lnTo>
                  <a:lnTo>
                    <a:pt x="358" y="421"/>
                  </a:lnTo>
                  <a:lnTo>
                    <a:pt x="353" y="426"/>
                  </a:lnTo>
                  <a:lnTo>
                    <a:pt x="349" y="429"/>
                  </a:lnTo>
                  <a:lnTo>
                    <a:pt x="344" y="432"/>
                  </a:lnTo>
                  <a:lnTo>
                    <a:pt x="339" y="435"/>
                  </a:lnTo>
                  <a:lnTo>
                    <a:pt x="336" y="438"/>
                  </a:lnTo>
                  <a:lnTo>
                    <a:pt x="331" y="440"/>
                  </a:lnTo>
                  <a:lnTo>
                    <a:pt x="328" y="443"/>
                  </a:lnTo>
                  <a:lnTo>
                    <a:pt x="323" y="444"/>
                  </a:lnTo>
                  <a:lnTo>
                    <a:pt x="322" y="448"/>
                  </a:lnTo>
                  <a:lnTo>
                    <a:pt x="317" y="452"/>
                  </a:lnTo>
                  <a:lnTo>
                    <a:pt x="314" y="455"/>
                  </a:lnTo>
                  <a:lnTo>
                    <a:pt x="311" y="460"/>
                  </a:lnTo>
                  <a:lnTo>
                    <a:pt x="308" y="465"/>
                  </a:lnTo>
                  <a:lnTo>
                    <a:pt x="306" y="468"/>
                  </a:lnTo>
                  <a:lnTo>
                    <a:pt x="303" y="474"/>
                  </a:lnTo>
                  <a:lnTo>
                    <a:pt x="301" y="479"/>
                  </a:lnTo>
                  <a:lnTo>
                    <a:pt x="301" y="487"/>
                  </a:lnTo>
                  <a:lnTo>
                    <a:pt x="301" y="490"/>
                  </a:lnTo>
                  <a:lnTo>
                    <a:pt x="301" y="495"/>
                  </a:lnTo>
                  <a:lnTo>
                    <a:pt x="301" y="499"/>
                  </a:lnTo>
                  <a:lnTo>
                    <a:pt x="303" y="506"/>
                  </a:lnTo>
                  <a:lnTo>
                    <a:pt x="303" y="510"/>
                  </a:lnTo>
                  <a:lnTo>
                    <a:pt x="306" y="517"/>
                  </a:lnTo>
                  <a:lnTo>
                    <a:pt x="306" y="520"/>
                  </a:lnTo>
                  <a:lnTo>
                    <a:pt x="308" y="525"/>
                  </a:lnTo>
                  <a:lnTo>
                    <a:pt x="309" y="529"/>
                  </a:lnTo>
                  <a:lnTo>
                    <a:pt x="312" y="534"/>
                  </a:lnTo>
                  <a:lnTo>
                    <a:pt x="314" y="537"/>
                  </a:lnTo>
                  <a:lnTo>
                    <a:pt x="314" y="542"/>
                  </a:lnTo>
                  <a:lnTo>
                    <a:pt x="317" y="547"/>
                  </a:lnTo>
                  <a:lnTo>
                    <a:pt x="319" y="551"/>
                  </a:lnTo>
                  <a:lnTo>
                    <a:pt x="322" y="556"/>
                  </a:lnTo>
                  <a:lnTo>
                    <a:pt x="323" y="559"/>
                  </a:lnTo>
                  <a:lnTo>
                    <a:pt x="325" y="565"/>
                  </a:lnTo>
                  <a:lnTo>
                    <a:pt x="328" y="570"/>
                  </a:lnTo>
                  <a:lnTo>
                    <a:pt x="330" y="573"/>
                  </a:lnTo>
                  <a:lnTo>
                    <a:pt x="331" y="578"/>
                  </a:lnTo>
                  <a:lnTo>
                    <a:pt x="334" y="581"/>
                  </a:lnTo>
                  <a:lnTo>
                    <a:pt x="336" y="586"/>
                  </a:lnTo>
                  <a:lnTo>
                    <a:pt x="338" y="589"/>
                  </a:lnTo>
                  <a:lnTo>
                    <a:pt x="339" y="592"/>
                  </a:lnTo>
                  <a:lnTo>
                    <a:pt x="342" y="595"/>
                  </a:lnTo>
                  <a:lnTo>
                    <a:pt x="344" y="600"/>
                  </a:lnTo>
                  <a:lnTo>
                    <a:pt x="347" y="605"/>
                  </a:lnTo>
                  <a:lnTo>
                    <a:pt x="350" y="609"/>
                  </a:lnTo>
                  <a:lnTo>
                    <a:pt x="352" y="611"/>
                  </a:lnTo>
                  <a:lnTo>
                    <a:pt x="352" y="612"/>
                  </a:lnTo>
                  <a:lnTo>
                    <a:pt x="352" y="614"/>
                  </a:lnTo>
                  <a:lnTo>
                    <a:pt x="352" y="619"/>
                  </a:lnTo>
                  <a:lnTo>
                    <a:pt x="350" y="622"/>
                  </a:lnTo>
                  <a:lnTo>
                    <a:pt x="350" y="627"/>
                  </a:lnTo>
                  <a:lnTo>
                    <a:pt x="350" y="631"/>
                  </a:lnTo>
                  <a:lnTo>
                    <a:pt x="350" y="638"/>
                  </a:lnTo>
                  <a:lnTo>
                    <a:pt x="349" y="644"/>
                  </a:lnTo>
                  <a:lnTo>
                    <a:pt x="349" y="650"/>
                  </a:lnTo>
                  <a:lnTo>
                    <a:pt x="349" y="656"/>
                  </a:lnTo>
                  <a:lnTo>
                    <a:pt x="349" y="664"/>
                  </a:lnTo>
                  <a:lnTo>
                    <a:pt x="347" y="669"/>
                  </a:lnTo>
                  <a:lnTo>
                    <a:pt x="347" y="672"/>
                  </a:lnTo>
                  <a:lnTo>
                    <a:pt x="347" y="677"/>
                  </a:lnTo>
                  <a:lnTo>
                    <a:pt x="347" y="680"/>
                  </a:lnTo>
                  <a:lnTo>
                    <a:pt x="347" y="685"/>
                  </a:lnTo>
                  <a:lnTo>
                    <a:pt x="347" y="689"/>
                  </a:lnTo>
                  <a:lnTo>
                    <a:pt x="347" y="694"/>
                  </a:lnTo>
                  <a:lnTo>
                    <a:pt x="347" y="697"/>
                  </a:lnTo>
                  <a:lnTo>
                    <a:pt x="347" y="700"/>
                  </a:lnTo>
                  <a:lnTo>
                    <a:pt x="347" y="705"/>
                  </a:lnTo>
                  <a:lnTo>
                    <a:pt x="345" y="710"/>
                  </a:lnTo>
                  <a:lnTo>
                    <a:pt x="345" y="714"/>
                  </a:lnTo>
                  <a:lnTo>
                    <a:pt x="345" y="718"/>
                  </a:lnTo>
                  <a:lnTo>
                    <a:pt x="345" y="722"/>
                  </a:lnTo>
                  <a:lnTo>
                    <a:pt x="345" y="727"/>
                  </a:lnTo>
                  <a:lnTo>
                    <a:pt x="345" y="730"/>
                  </a:lnTo>
                  <a:lnTo>
                    <a:pt x="344" y="735"/>
                  </a:lnTo>
                  <a:lnTo>
                    <a:pt x="344" y="738"/>
                  </a:lnTo>
                  <a:lnTo>
                    <a:pt x="344" y="743"/>
                  </a:lnTo>
                  <a:lnTo>
                    <a:pt x="344" y="747"/>
                  </a:lnTo>
                  <a:lnTo>
                    <a:pt x="344" y="752"/>
                  </a:lnTo>
                  <a:lnTo>
                    <a:pt x="344" y="755"/>
                  </a:lnTo>
                  <a:lnTo>
                    <a:pt x="344" y="760"/>
                  </a:lnTo>
                  <a:lnTo>
                    <a:pt x="344" y="765"/>
                  </a:lnTo>
                  <a:lnTo>
                    <a:pt x="344" y="771"/>
                  </a:lnTo>
                  <a:lnTo>
                    <a:pt x="344" y="779"/>
                  </a:lnTo>
                  <a:lnTo>
                    <a:pt x="344" y="785"/>
                  </a:lnTo>
                  <a:lnTo>
                    <a:pt x="344" y="793"/>
                  </a:lnTo>
                  <a:lnTo>
                    <a:pt x="344" y="798"/>
                  </a:lnTo>
                  <a:lnTo>
                    <a:pt x="344" y="805"/>
                  </a:lnTo>
                  <a:lnTo>
                    <a:pt x="344" y="810"/>
                  </a:lnTo>
                  <a:lnTo>
                    <a:pt x="345" y="815"/>
                  </a:lnTo>
                  <a:lnTo>
                    <a:pt x="345" y="818"/>
                  </a:lnTo>
                  <a:lnTo>
                    <a:pt x="345" y="823"/>
                  </a:lnTo>
                  <a:lnTo>
                    <a:pt x="347" y="827"/>
                  </a:lnTo>
                  <a:lnTo>
                    <a:pt x="349" y="832"/>
                  </a:lnTo>
                  <a:lnTo>
                    <a:pt x="349" y="835"/>
                  </a:lnTo>
                  <a:lnTo>
                    <a:pt x="350" y="842"/>
                  </a:lnTo>
                  <a:lnTo>
                    <a:pt x="352" y="846"/>
                  </a:lnTo>
                  <a:lnTo>
                    <a:pt x="353" y="851"/>
                  </a:lnTo>
                  <a:lnTo>
                    <a:pt x="355" y="856"/>
                  </a:lnTo>
                  <a:lnTo>
                    <a:pt x="356" y="860"/>
                  </a:lnTo>
                  <a:lnTo>
                    <a:pt x="358" y="865"/>
                  </a:lnTo>
                  <a:lnTo>
                    <a:pt x="359" y="871"/>
                  </a:lnTo>
                  <a:lnTo>
                    <a:pt x="363" y="874"/>
                  </a:lnTo>
                  <a:lnTo>
                    <a:pt x="364" y="881"/>
                  </a:lnTo>
                  <a:lnTo>
                    <a:pt x="366" y="885"/>
                  </a:lnTo>
                  <a:lnTo>
                    <a:pt x="369" y="890"/>
                  </a:lnTo>
                  <a:lnTo>
                    <a:pt x="370" y="895"/>
                  </a:lnTo>
                  <a:lnTo>
                    <a:pt x="372" y="898"/>
                  </a:lnTo>
                  <a:lnTo>
                    <a:pt x="374" y="903"/>
                  </a:lnTo>
                  <a:lnTo>
                    <a:pt x="375" y="907"/>
                  </a:lnTo>
                  <a:lnTo>
                    <a:pt x="378" y="914"/>
                  </a:lnTo>
                  <a:lnTo>
                    <a:pt x="381" y="922"/>
                  </a:lnTo>
                  <a:lnTo>
                    <a:pt x="385" y="926"/>
                  </a:lnTo>
                  <a:lnTo>
                    <a:pt x="386" y="931"/>
                  </a:lnTo>
                  <a:lnTo>
                    <a:pt x="388" y="933"/>
                  </a:lnTo>
                  <a:lnTo>
                    <a:pt x="388" y="934"/>
                  </a:lnTo>
                  <a:lnTo>
                    <a:pt x="388" y="934"/>
                  </a:lnTo>
                  <a:lnTo>
                    <a:pt x="386" y="939"/>
                  </a:lnTo>
                  <a:lnTo>
                    <a:pt x="385" y="940"/>
                  </a:lnTo>
                  <a:lnTo>
                    <a:pt x="385" y="944"/>
                  </a:lnTo>
                  <a:lnTo>
                    <a:pt x="383" y="948"/>
                  </a:lnTo>
                  <a:lnTo>
                    <a:pt x="383" y="951"/>
                  </a:lnTo>
                  <a:lnTo>
                    <a:pt x="381" y="956"/>
                  </a:lnTo>
                  <a:lnTo>
                    <a:pt x="380" y="961"/>
                  </a:lnTo>
                  <a:lnTo>
                    <a:pt x="378" y="966"/>
                  </a:lnTo>
                  <a:lnTo>
                    <a:pt x="377" y="972"/>
                  </a:lnTo>
                  <a:lnTo>
                    <a:pt x="375" y="976"/>
                  </a:lnTo>
                  <a:lnTo>
                    <a:pt x="374" y="981"/>
                  </a:lnTo>
                  <a:lnTo>
                    <a:pt x="372" y="987"/>
                  </a:lnTo>
                  <a:lnTo>
                    <a:pt x="370" y="994"/>
                  </a:lnTo>
                  <a:lnTo>
                    <a:pt x="369" y="1000"/>
                  </a:lnTo>
                  <a:lnTo>
                    <a:pt x="366" y="1006"/>
                  </a:lnTo>
                  <a:lnTo>
                    <a:pt x="364" y="1011"/>
                  </a:lnTo>
                  <a:lnTo>
                    <a:pt x="363" y="1017"/>
                  </a:lnTo>
                  <a:lnTo>
                    <a:pt x="361" y="1024"/>
                  </a:lnTo>
                  <a:lnTo>
                    <a:pt x="358" y="1030"/>
                  </a:lnTo>
                  <a:lnTo>
                    <a:pt x="358" y="1035"/>
                  </a:lnTo>
                  <a:lnTo>
                    <a:pt x="356" y="1041"/>
                  </a:lnTo>
                  <a:lnTo>
                    <a:pt x="353" y="1046"/>
                  </a:lnTo>
                  <a:lnTo>
                    <a:pt x="352" y="1050"/>
                  </a:lnTo>
                  <a:lnTo>
                    <a:pt x="352" y="1055"/>
                  </a:lnTo>
                  <a:lnTo>
                    <a:pt x="350" y="1060"/>
                  </a:lnTo>
                  <a:lnTo>
                    <a:pt x="347" y="1068"/>
                  </a:lnTo>
                  <a:lnTo>
                    <a:pt x="345" y="1072"/>
                  </a:lnTo>
                  <a:lnTo>
                    <a:pt x="344" y="1074"/>
                  </a:lnTo>
                  <a:lnTo>
                    <a:pt x="342" y="1077"/>
                  </a:lnTo>
                  <a:lnTo>
                    <a:pt x="339" y="1082"/>
                  </a:lnTo>
                  <a:lnTo>
                    <a:pt x="338" y="1086"/>
                  </a:lnTo>
                  <a:lnTo>
                    <a:pt x="334" y="1091"/>
                  </a:lnTo>
                  <a:lnTo>
                    <a:pt x="330" y="1097"/>
                  </a:lnTo>
                  <a:lnTo>
                    <a:pt x="327" y="1104"/>
                  </a:lnTo>
                  <a:lnTo>
                    <a:pt x="323" y="1110"/>
                  </a:lnTo>
                  <a:lnTo>
                    <a:pt x="320" y="1113"/>
                  </a:lnTo>
                  <a:lnTo>
                    <a:pt x="319" y="1116"/>
                  </a:lnTo>
                  <a:lnTo>
                    <a:pt x="316" y="1121"/>
                  </a:lnTo>
                  <a:lnTo>
                    <a:pt x="314" y="1126"/>
                  </a:lnTo>
                  <a:lnTo>
                    <a:pt x="311" y="1129"/>
                  </a:lnTo>
                  <a:lnTo>
                    <a:pt x="309" y="1133"/>
                  </a:lnTo>
                  <a:lnTo>
                    <a:pt x="306" y="1137"/>
                  </a:lnTo>
                  <a:lnTo>
                    <a:pt x="305" y="1143"/>
                  </a:lnTo>
                  <a:lnTo>
                    <a:pt x="301" y="1146"/>
                  </a:lnTo>
                  <a:lnTo>
                    <a:pt x="298" y="1151"/>
                  </a:lnTo>
                  <a:lnTo>
                    <a:pt x="297" y="1155"/>
                  </a:lnTo>
                  <a:lnTo>
                    <a:pt x="294" y="1160"/>
                  </a:lnTo>
                  <a:lnTo>
                    <a:pt x="292" y="1165"/>
                  </a:lnTo>
                  <a:lnTo>
                    <a:pt x="289" y="1170"/>
                  </a:lnTo>
                  <a:lnTo>
                    <a:pt x="286" y="1174"/>
                  </a:lnTo>
                  <a:lnTo>
                    <a:pt x="284" y="1180"/>
                  </a:lnTo>
                  <a:lnTo>
                    <a:pt x="279" y="1184"/>
                  </a:lnTo>
                  <a:lnTo>
                    <a:pt x="276" y="1190"/>
                  </a:lnTo>
                  <a:lnTo>
                    <a:pt x="275" y="1195"/>
                  </a:lnTo>
                  <a:lnTo>
                    <a:pt x="272" y="1199"/>
                  </a:lnTo>
                  <a:lnTo>
                    <a:pt x="268" y="1204"/>
                  </a:lnTo>
                  <a:lnTo>
                    <a:pt x="265" y="1209"/>
                  </a:lnTo>
                  <a:lnTo>
                    <a:pt x="262" y="1213"/>
                  </a:lnTo>
                  <a:lnTo>
                    <a:pt x="261" y="1220"/>
                  </a:lnTo>
                  <a:lnTo>
                    <a:pt x="257" y="1224"/>
                  </a:lnTo>
                  <a:lnTo>
                    <a:pt x="254" y="1229"/>
                  </a:lnTo>
                  <a:lnTo>
                    <a:pt x="251" y="1234"/>
                  </a:lnTo>
                  <a:lnTo>
                    <a:pt x="250" y="1240"/>
                  </a:lnTo>
                  <a:lnTo>
                    <a:pt x="246" y="1245"/>
                  </a:lnTo>
                  <a:lnTo>
                    <a:pt x="243" y="1250"/>
                  </a:lnTo>
                  <a:lnTo>
                    <a:pt x="240" y="1254"/>
                  </a:lnTo>
                  <a:lnTo>
                    <a:pt x="239" y="1261"/>
                  </a:lnTo>
                  <a:lnTo>
                    <a:pt x="235" y="1264"/>
                  </a:lnTo>
                  <a:lnTo>
                    <a:pt x="232" y="1270"/>
                  </a:lnTo>
                  <a:lnTo>
                    <a:pt x="231" y="1273"/>
                  </a:lnTo>
                  <a:lnTo>
                    <a:pt x="228" y="1279"/>
                  </a:lnTo>
                  <a:lnTo>
                    <a:pt x="224" y="1283"/>
                  </a:lnTo>
                  <a:lnTo>
                    <a:pt x="223" y="1289"/>
                  </a:lnTo>
                  <a:lnTo>
                    <a:pt x="221" y="1293"/>
                  </a:lnTo>
                  <a:lnTo>
                    <a:pt x="218" y="1298"/>
                  </a:lnTo>
                  <a:lnTo>
                    <a:pt x="217" y="1303"/>
                  </a:lnTo>
                  <a:lnTo>
                    <a:pt x="215" y="1306"/>
                  </a:lnTo>
                  <a:lnTo>
                    <a:pt x="212" y="1311"/>
                  </a:lnTo>
                  <a:lnTo>
                    <a:pt x="210" y="1315"/>
                  </a:lnTo>
                  <a:lnTo>
                    <a:pt x="209" y="1319"/>
                  </a:lnTo>
                  <a:lnTo>
                    <a:pt x="207" y="1323"/>
                  </a:lnTo>
                  <a:lnTo>
                    <a:pt x="206" y="1326"/>
                  </a:lnTo>
                  <a:lnTo>
                    <a:pt x="204" y="1331"/>
                  </a:lnTo>
                  <a:lnTo>
                    <a:pt x="201" y="1337"/>
                  </a:lnTo>
                  <a:lnTo>
                    <a:pt x="198" y="1345"/>
                  </a:lnTo>
                  <a:lnTo>
                    <a:pt x="195" y="1353"/>
                  </a:lnTo>
                  <a:lnTo>
                    <a:pt x="195" y="1361"/>
                  </a:lnTo>
                  <a:lnTo>
                    <a:pt x="193" y="1367"/>
                  </a:lnTo>
                  <a:lnTo>
                    <a:pt x="191" y="1375"/>
                  </a:lnTo>
                  <a:lnTo>
                    <a:pt x="191" y="1383"/>
                  </a:lnTo>
                  <a:lnTo>
                    <a:pt x="191" y="1391"/>
                  </a:lnTo>
                  <a:lnTo>
                    <a:pt x="191" y="1397"/>
                  </a:lnTo>
                  <a:lnTo>
                    <a:pt x="191" y="1405"/>
                  </a:lnTo>
                  <a:lnTo>
                    <a:pt x="193" y="1413"/>
                  </a:lnTo>
                  <a:lnTo>
                    <a:pt x="193" y="1421"/>
                  </a:lnTo>
                  <a:lnTo>
                    <a:pt x="195" y="1427"/>
                  </a:lnTo>
                  <a:lnTo>
                    <a:pt x="195" y="1435"/>
                  </a:lnTo>
                  <a:lnTo>
                    <a:pt x="196" y="1443"/>
                  </a:lnTo>
                  <a:lnTo>
                    <a:pt x="199" y="1450"/>
                  </a:lnTo>
                  <a:lnTo>
                    <a:pt x="201" y="1457"/>
                  </a:lnTo>
                  <a:lnTo>
                    <a:pt x="201" y="1463"/>
                  </a:lnTo>
                  <a:lnTo>
                    <a:pt x="204" y="1469"/>
                  </a:lnTo>
                  <a:lnTo>
                    <a:pt x="206" y="1477"/>
                  </a:lnTo>
                  <a:lnTo>
                    <a:pt x="209" y="1483"/>
                  </a:lnTo>
                  <a:lnTo>
                    <a:pt x="210" y="1490"/>
                  </a:lnTo>
                  <a:lnTo>
                    <a:pt x="212" y="1496"/>
                  </a:lnTo>
                  <a:lnTo>
                    <a:pt x="215" y="1502"/>
                  </a:lnTo>
                  <a:lnTo>
                    <a:pt x="217" y="1507"/>
                  </a:lnTo>
                  <a:lnTo>
                    <a:pt x="220" y="1512"/>
                  </a:lnTo>
                  <a:lnTo>
                    <a:pt x="221" y="1516"/>
                  </a:lnTo>
                  <a:lnTo>
                    <a:pt x="224" y="1523"/>
                  </a:lnTo>
                  <a:lnTo>
                    <a:pt x="224" y="1526"/>
                  </a:lnTo>
                  <a:lnTo>
                    <a:pt x="228" y="1530"/>
                  </a:lnTo>
                  <a:lnTo>
                    <a:pt x="229" y="1535"/>
                  </a:lnTo>
                  <a:lnTo>
                    <a:pt x="231" y="1538"/>
                  </a:lnTo>
                  <a:lnTo>
                    <a:pt x="234" y="1545"/>
                  </a:lnTo>
                  <a:lnTo>
                    <a:pt x="239" y="1552"/>
                  </a:lnTo>
                  <a:lnTo>
                    <a:pt x="243" y="1559"/>
                  </a:lnTo>
                  <a:lnTo>
                    <a:pt x="250" y="1567"/>
                  </a:lnTo>
                  <a:lnTo>
                    <a:pt x="256" y="1573"/>
                  </a:lnTo>
                  <a:lnTo>
                    <a:pt x="262" y="1579"/>
                  </a:lnTo>
                  <a:lnTo>
                    <a:pt x="270" y="1585"/>
                  </a:lnTo>
                  <a:lnTo>
                    <a:pt x="276" y="1592"/>
                  </a:lnTo>
                  <a:lnTo>
                    <a:pt x="284" y="1596"/>
                  </a:lnTo>
                  <a:lnTo>
                    <a:pt x="290" y="1601"/>
                  </a:lnTo>
                  <a:lnTo>
                    <a:pt x="295" y="1604"/>
                  </a:lnTo>
                  <a:lnTo>
                    <a:pt x="301" y="1609"/>
                  </a:lnTo>
                  <a:lnTo>
                    <a:pt x="305" y="1612"/>
                  </a:lnTo>
                  <a:lnTo>
                    <a:pt x="308" y="1615"/>
                  </a:lnTo>
                  <a:lnTo>
                    <a:pt x="311" y="1617"/>
                  </a:lnTo>
                  <a:lnTo>
                    <a:pt x="312" y="1617"/>
                  </a:lnTo>
                  <a:lnTo>
                    <a:pt x="311" y="1617"/>
                  </a:lnTo>
                  <a:lnTo>
                    <a:pt x="309" y="1620"/>
                  </a:lnTo>
                  <a:lnTo>
                    <a:pt x="306" y="1623"/>
                  </a:lnTo>
                  <a:lnTo>
                    <a:pt x="303" y="1628"/>
                  </a:lnTo>
                  <a:lnTo>
                    <a:pt x="298" y="1631"/>
                  </a:lnTo>
                  <a:lnTo>
                    <a:pt x="294" y="1636"/>
                  </a:lnTo>
                  <a:lnTo>
                    <a:pt x="287" y="1640"/>
                  </a:lnTo>
                  <a:lnTo>
                    <a:pt x="281" y="1647"/>
                  </a:lnTo>
                  <a:lnTo>
                    <a:pt x="276" y="1647"/>
                  </a:lnTo>
                  <a:lnTo>
                    <a:pt x="273" y="1650"/>
                  </a:lnTo>
                  <a:lnTo>
                    <a:pt x="268" y="1651"/>
                  </a:lnTo>
                  <a:lnTo>
                    <a:pt x="262" y="1654"/>
                  </a:lnTo>
                  <a:lnTo>
                    <a:pt x="259" y="1656"/>
                  </a:lnTo>
                  <a:lnTo>
                    <a:pt x="256" y="1658"/>
                  </a:lnTo>
                  <a:lnTo>
                    <a:pt x="253" y="1659"/>
                  </a:lnTo>
                  <a:lnTo>
                    <a:pt x="248" y="1662"/>
                  </a:lnTo>
                  <a:lnTo>
                    <a:pt x="245" y="1664"/>
                  </a:lnTo>
                  <a:lnTo>
                    <a:pt x="240" y="1665"/>
                  </a:lnTo>
                  <a:lnTo>
                    <a:pt x="235" y="1669"/>
                  </a:lnTo>
                  <a:lnTo>
                    <a:pt x="232" y="1672"/>
                  </a:lnTo>
                  <a:lnTo>
                    <a:pt x="226" y="1673"/>
                  </a:lnTo>
                  <a:lnTo>
                    <a:pt x="223" y="1675"/>
                  </a:lnTo>
                  <a:lnTo>
                    <a:pt x="217" y="1678"/>
                  </a:lnTo>
                  <a:lnTo>
                    <a:pt x="212" y="1680"/>
                  </a:lnTo>
                  <a:lnTo>
                    <a:pt x="207" y="1683"/>
                  </a:lnTo>
                  <a:lnTo>
                    <a:pt x="201" y="1686"/>
                  </a:lnTo>
                  <a:lnTo>
                    <a:pt x="196" y="1687"/>
                  </a:lnTo>
                  <a:lnTo>
                    <a:pt x="191" y="1691"/>
                  </a:lnTo>
                  <a:lnTo>
                    <a:pt x="185" y="1694"/>
                  </a:lnTo>
                  <a:lnTo>
                    <a:pt x="180" y="1695"/>
                  </a:lnTo>
                  <a:lnTo>
                    <a:pt x="174" y="1698"/>
                  </a:lnTo>
                  <a:lnTo>
                    <a:pt x="169" y="1702"/>
                  </a:lnTo>
                  <a:lnTo>
                    <a:pt x="163" y="1705"/>
                  </a:lnTo>
                  <a:lnTo>
                    <a:pt x="158" y="1708"/>
                  </a:lnTo>
                  <a:lnTo>
                    <a:pt x="152" y="1709"/>
                  </a:lnTo>
                  <a:lnTo>
                    <a:pt x="147" y="1714"/>
                  </a:lnTo>
                  <a:lnTo>
                    <a:pt x="141" y="1716"/>
                  </a:lnTo>
                  <a:lnTo>
                    <a:pt x="135" y="1719"/>
                  </a:lnTo>
                  <a:lnTo>
                    <a:pt x="129" y="1722"/>
                  </a:lnTo>
                  <a:lnTo>
                    <a:pt x="124" y="1725"/>
                  </a:lnTo>
                  <a:lnTo>
                    <a:pt x="119" y="1727"/>
                  </a:lnTo>
                  <a:lnTo>
                    <a:pt x="113" y="1730"/>
                  </a:lnTo>
                  <a:lnTo>
                    <a:pt x="108" y="1731"/>
                  </a:lnTo>
                  <a:lnTo>
                    <a:pt x="103" y="1734"/>
                  </a:lnTo>
                  <a:lnTo>
                    <a:pt x="97" y="1738"/>
                  </a:lnTo>
                  <a:lnTo>
                    <a:pt x="92" y="1739"/>
                  </a:lnTo>
                  <a:lnTo>
                    <a:pt x="88" y="1742"/>
                  </a:lnTo>
                  <a:lnTo>
                    <a:pt x="83" y="1745"/>
                  </a:lnTo>
                  <a:lnTo>
                    <a:pt x="78" y="1747"/>
                  </a:lnTo>
                  <a:lnTo>
                    <a:pt x="74" y="1749"/>
                  </a:lnTo>
                  <a:lnTo>
                    <a:pt x="69" y="1752"/>
                  </a:lnTo>
                  <a:lnTo>
                    <a:pt x="66" y="1755"/>
                  </a:lnTo>
                  <a:lnTo>
                    <a:pt x="61" y="1755"/>
                  </a:lnTo>
                  <a:lnTo>
                    <a:pt x="58" y="1758"/>
                  </a:lnTo>
                  <a:lnTo>
                    <a:pt x="53" y="1760"/>
                  </a:lnTo>
                  <a:lnTo>
                    <a:pt x="52" y="1761"/>
                  </a:lnTo>
                  <a:lnTo>
                    <a:pt x="45" y="1764"/>
                  </a:lnTo>
                  <a:lnTo>
                    <a:pt x="39" y="1767"/>
                  </a:lnTo>
                  <a:lnTo>
                    <a:pt x="36" y="1769"/>
                  </a:lnTo>
                  <a:lnTo>
                    <a:pt x="33" y="1771"/>
                  </a:lnTo>
                  <a:lnTo>
                    <a:pt x="31" y="1772"/>
                  </a:lnTo>
                  <a:lnTo>
                    <a:pt x="31" y="1772"/>
                  </a:lnTo>
                  <a:lnTo>
                    <a:pt x="30" y="1772"/>
                  </a:lnTo>
                  <a:lnTo>
                    <a:pt x="26" y="1772"/>
                  </a:lnTo>
                  <a:lnTo>
                    <a:pt x="23" y="1774"/>
                  </a:lnTo>
                  <a:lnTo>
                    <a:pt x="19" y="1777"/>
                  </a:lnTo>
                  <a:lnTo>
                    <a:pt x="15" y="1780"/>
                  </a:lnTo>
                  <a:lnTo>
                    <a:pt x="11" y="1786"/>
                  </a:lnTo>
                  <a:lnTo>
                    <a:pt x="8" y="1791"/>
                  </a:lnTo>
                  <a:lnTo>
                    <a:pt x="8" y="1796"/>
                  </a:lnTo>
                  <a:lnTo>
                    <a:pt x="6" y="1800"/>
                  </a:lnTo>
                  <a:lnTo>
                    <a:pt x="6" y="1808"/>
                  </a:lnTo>
                  <a:lnTo>
                    <a:pt x="4" y="1811"/>
                  </a:lnTo>
                  <a:lnTo>
                    <a:pt x="4" y="1814"/>
                  </a:lnTo>
                  <a:lnTo>
                    <a:pt x="3" y="1818"/>
                  </a:lnTo>
                  <a:lnTo>
                    <a:pt x="3" y="1822"/>
                  </a:lnTo>
                  <a:lnTo>
                    <a:pt x="1" y="1825"/>
                  </a:lnTo>
                  <a:lnTo>
                    <a:pt x="1" y="1830"/>
                  </a:lnTo>
                  <a:lnTo>
                    <a:pt x="1" y="1835"/>
                  </a:lnTo>
                  <a:lnTo>
                    <a:pt x="1" y="1840"/>
                  </a:lnTo>
                  <a:lnTo>
                    <a:pt x="0" y="1844"/>
                  </a:lnTo>
                  <a:lnTo>
                    <a:pt x="0" y="1847"/>
                  </a:lnTo>
                  <a:lnTo>
                    <a:pt x="0" y="1852"/>
                  </a:lnTo>
                  <a:lnTo>
                    <a:pt x="0" y="1857"/>
                  </a:lnTo>
                  <a:lnTo>
                    <a:pt x="0" y="1862"/>
                  </a:lnTo>
                  <a:lnTo>
                    <a:pt x="0" y="1868"/>
                  </a:lnTo>
                  <a:lnTo>
                    <a:pt x="0" y="1871"/>
                  </a:lnTo>
                  <a:lnTo>
                    <a:pt x="0" y="1877"/>
                  </a:lnTo>
                  <a:lnTo>
                    <a:pt x="0" y="1882"/>
                  </a:lnTo>
                  <a:lnTo>
                    <a:pt x="0" y="1885"/>
                  </a:lnTo>
                  <a:lnTo>
                    <a:pt x="0" y="1890"/>
                  </a:lnTo>
                  <a:lnTo>
                    <a:pt x="0" y="1895"/>
                  </a:lnTo>
                  <a:lnTo>
                    <a:pt x="0" y="1899"/>
                  </a:lnTo>
                  <a:lnTo>
                    <a:pt x="1" y="1904"/>
                  </a:lnTo>
                  <a:lnTo>
                    <a:pt x="1" y="1907"/>
                  </a:lnTo>
                  <a:lnTo>
                    <a:pt x="3" y="1913"/>
                  </a:lnTo>
                  <a:lnTo>
                    <a:pt x="4" y="1916"/>
                  </a:lnTo>
                  <a:lnTo>
                    <a:pt x="6" y="1920"/>
                  </a:lnTo>
                  <a:lnTo>
                    <a:pt x="6" y="1924"/>
                  </a:lnTo>
                  <a:lnTo>
                    <a:pt x="8" y="1927"/>
                  </a:lnTo>
                  <a:lnTo>
                    <a:pt x="12" y="1935"/>
                  </a:lnTo>
                  <a:lnTo>
                    <a:pt x="17" y="1942"/>
                  </a:lnTo>
                  <a:lnTo>
                    <a:pt x="20" y="1943"/>
                  </a:lnTo>
                  <a:lnTo>
                    <a:pt x="23" y="1948"/>
                  </a:lnTo>
                  <a:lnTo>
                    <a:pt x="30" y="1951"/>
                  </a:lnTo>
                  <a:lnTo>
                    <a:pt x="36" y="1956"/>
                  </a:lnTo>
                  <a:lnTo>
                    <a:pt x="39" y="1957"/>
                  </a:lnTo>
                  <a:lnTo>
                    <a:pt x="42" y="1959"/>
                  </a:lnTo>
                  <a:lnTo>
                    <a:pt x="47" y="1962"/>
                  </a:lnTo>
                  <a:lnTo>
                    <a:pt x="52" y="1964"/>
                  </a:lnTo>
                  <a:lnTo>
                    <a:pt x="55" y="1965"/>
                  </a:lnTo>
                  <a:lnTo>
                    <a:pt x="59" y="1968"/>
                  </a:lnTo>
                  <a:lnTo>
                    <a:pt x="64" y="1971"/>
                  </a:lnTo>
                  <a:lnTo>
                    <a:pt x="70" y="1975"/>
                  </a:lnTo>
                  <a:lnTo>
                    <a:pt x="75" y="1978"/>
                  </a:lnTo>
                  <a:lnTo>
                    <a:pt x="80" y="1979"/>
                  </a:lnTo>
                  <a:lnTo>
                    <a:pt x="85" y="1982"/>
                  </a:lnTo>
                  <a:lnTo>
                    <a:pt x="91" y="1986"/>
                  </a:lnTo>
                  <a:lnTo>
                    <a:pt x="97" y="1987"/>
                  </a:lnTo>
                  <a:lnTo>
                    <a:pt x="102" y="1990"/>
                  </a:lnTo>
                  <a:lnTo>
                    <a:pt x="108" y="1993"/>
                  </a:lnTo>
                  <a:lnTo>
                    <a:pt x="114" y="1997"/>
                  </a:lnTo>
                  <a:lnTo>
                    <a:pt x="121" y="2000"/>
                  </a:lnTo>
                  <a:lnTo>
                    <a:pt x="127" y="2003"/>
                  </a:lnTo>
                  <a:lnTo>
                    <a:pt x="133" y="2006"/>
                  </a:lnTo>
                  <a:lnTo>
                    <a:pt x="140" y="2009"/>
                  </a:lnTo>
                  <a:lnTo>
                    <a:pt x="146" y="2011"/>
                  </a:lnTo>
                  <a:lnTo>
                    <a:pt x="152" y="2015"/>
                  </a:lnTo>
                  <a:lnTo>
                    <a:pt x="158" y="2019"/>
                  </a:lnTo>
                  <a:lnTo>
                    <a:pt x="165" y="2022"/>
                  </a:lnTo>
                  <a:lnTo>
                    <a:pt x="171" y="2023"/>
                  </a:lnTo>
                  <a:lnTo>
                    <a:pt x="177" y="2026"/>
                  </a:lnTo>
                  <a:lnTo>
                    <a:pt x="184" y="2028"/>
                  </a:lnTo>
                  <a:lnTo>
                    <a:pt x="190" y="2031"/>
                  </a:lnTo>
                  <a:lnTo>
                    <a:pt x="196" y="2034"/>
                  </a:lnTo>
                  <a:lnTo>
                    <a:pt x="202" y="2036"/>
                  </a:lnTo>
                  <a:lnTo>
                    <a:pt x="209" y="2039"/>
                  </a:lnTo>
                  <a:lnTo>
                    <a:pt x="217" y="2042"/>
                  </a:lnTo>
                  <a:lnTo>
                    <a:pt x="221" y="2044"/>
                  </a:lnTo>
                  <a:lnTo>
                    <a:pt x="228" y="2047"/>
                  </a:lnTo>
                  <a:lnTo>
                    <a:pt x="232" y="2048"/>
                  </a:lnTo>
                  <a:lnTo>
                    <a:pt x="239" y="2050"/>
                  </a:lnTo>
                  <a:lnTo>
                    <a:pt x="245" y="2053"/>
                  </a:lnTo>
                  <a:lnTo>
                    <a:pt x="251" y="2055"/>
                  </a:lnTo>
                  <a:lnTo>
                    <a:pt x="256" y="2056"/>
                  </a:lnTo>
                  <a:lnTo>
                    <a:pt x="262" y="2059"/>
                  </a:lnTo>
                  <a:lnTo>
                    <a:pt x="268" y="2061"/>
                  </a:lnTo>
                  <a:lnTo>
                    <a:pt x="273" y="2062"/>
                  </a:lnTo>
                  <a:lnTo>
                    <a:pt x="278" y="2064"/>
                  </a:lnTo>
                  <a:lnTo>
                    <a:pt x="283" y="2066"/>
                  </a:lnTo>
                  <a:lnTo>
                    <a:pt x="287" y="2066"/>
                  </a:lnTo>
                  <a:lnTo>
                    <a:pt x="292" y="2067"/>
                  </a:lnTo>
                  <a:lnTo>
                    <a:pt x="295" y="2069"/>
                  </a:lnTo>
                  <a:lnTo>
                    <a:pt x="300" y="2070"/>
                  </a:lnTo>
                  <a:lnTo>
                    <a:pt x="306" y="2070"/>
                  </a:lnTo>
                  <a:lnTo>
                    <a:pt x="314" y="2070"/>
                  </a:lnTo>
                  <a:lnTo>
                    <a:pt x="319" y="2070"/>
                  </a:lnTo>
                  <a:lnTo>
                    <a:pt x="323" y="2070"/>
                  </a:lnTo>
                  <a:lnTo>
                    <a:pt x="327" y="2069"/>
                  </a:lnTo>
                  <a:lnTo>
                    <a:pt x="331" y="2067"/>
                  </a:lnTo>
                  <a:lnTo>
                    <a:pt x="336" y="2064"/>
                  </a:lnTo>
                  <a:lnTo>
                    <a:pt x="341" y="2061"/>
                  </a:lnTo>
                  <a:lnTo>
                    <a:pt x="345" y="2058"/>
                  </a:lnTo>
                  <a:lnTo>
                    <a:pt x="352" y="2055"/>
                  </a:lnTo>
                  <a:lnTo>
                    <a:pt x="358" y="2050"/>
                  </a:lnTo>
                  <a:lnTo>
                    <a:pt x="364" y="2045"/>
                  </a:lnTo>
                  <a:lnTo>
                    <a:pt x="370" y="2040"/>
                  </a:lnTo>
                  <a:lnTo>
                    <a:pt x="377" y="2034"/>
                  </a:lnTo>
                  <a:lnTo>
                    <a:pt x="383" y="2029"/>
                  </a:lnTo>
                  <a:lnTo>
                    <a:pt x="389" y="2025"/>
                  </a:lnTo>
                  <a:lnTo>
                    <a:pt x="396" y="2019"/>
                  </a:lnTo>
                  <a:lnTo>
                    <a:pt x="402" y="2012"/>
                  </a:lnTo>
                  <a:lnTo>
                    <a:pt x="410" y="2008"/>
                  </a:lnTo>
                  <a:lnTo>
                    <a:pt x="416" y="2003"/>
                  </a:lnTo>
                  <a:lnTo>
                    <a:pt x="422" y="1997"/>
                  </a:lnTo>
                  <a:lnTo>
                    <a:pt x="429" y="1990"/>
                  </a:lnTo>
                  <a:lnTo>
                    <a:pt x="433" y="1984"/>
                  </a:lnTo>
                  <a:lnTo>
                    <a:pt x="440" y="1979"/>
                  </a:lnTo>
                  <a:lnTo>
                    <a:pt x="446" y="1973"/>
                  </a:lnTo>
                  <a:lnTo>
                    <a:pt x="451" y="1968"/>
                  </a:lnTo>
                  <a:lnTo>
                    <a:pt x="455" y="1965"/>
                  </a:lnTo>
                  <a:lnTo>
                    <a:pt x="462" y="1960"/>
                  </a:lnTo>
                  <a:lnTo>
                    <a:pt x="465" y="1957"/>
                  </a:lnTo>
                  <a:lnTo>
                    <a:pt x="469" y="1953"/>
                  </a:lnTo>
                  <a:lnTo>
                    <a:pt x="471" y="1949"/>
                  </a:lnTo>
                  <a:lnTo>
                    <a:pt x="476" y="1948"/>
                  </a:lnTo>
                  <a:lnTo>
                    <a:pt x="479" y="1943"/>
                  </a:lnTo>
                  <a:lnTo>
                    <a:pt x="480" y="1943"/>
                  </a:lnTo>
                  <a:lnTo>
                    <a:pt x="480" y="1945"/>
                  </a:lnTo>
                  <a:lnTo>
                    <a:pt x="480" y="1948"/>
                  </a:lnTo>
                  <a:lnTo>
                    <a:pt x="482" y="1951"/>
                  </a:lnTo>
                  <a:lnTo>
                    <a:pt x="482" y="1956"/>
                  </a:lnTo>
                  <a:lnTo>
                    <a:pt x="484" y="1960"/>
                  </a:lnTo>
                  <a:lnTo>
                    <a:pt x="485" y="1965"/>
                  </a:lnTo>
                  <a:lnTo>
                    <a:pt x="487" y="1971"/>
                  </a:lnTo>
                  <a:lnTo>
                    <a:pt x="488" y="1976"/>
                  </a:lnTo>
                  <a:lnTo>
                    <a:pt x="490" y="1982"/>
                  </a:lnTo>
                  <a:lnTo>
                    <a:pt x="491" y="1987"/>
                  </a:lnTo>
                  <a:lnTo>
                    <a:pt x="493" y="1993"/>
                  </a:lnTo>
                  <a:lnTo>
                    <a:pt x="495" y="1998"/>
                  </a:lnTo>
                  <a:lnTo>
                    <a:pt x="496" y="2003"/>
                  </a:lnTo>
                  <a:lnTo>
                    <a:pt x="498" y="2008"/>
                  </a:lnTo>
                  <a:lnTo>
                    <a:pt x="499" y="2011"/>
                  </a:lnTo>
                  <a:lnTo>
                    <a:pt x="502" y="2015"/>
                  </a:lnTo>
                  <a:lnTo>
                    <a:pt x="509" y="2022"/>
                  </a:lnTo>
                  <a:lnTo>
                    <a:pt x="513" y="2023"/>
                  </a:lnTo>
                  <a:lnTo>
                    <a:pt x="517" y="2026"/>
                  </a:lnTo>
                  <a:lnTo>
                    <a:pt x="521" y="2028"/>
                  </a:lnTo>
                  <a:lnTo>
                    <a:pt x="526" y="2031"/>
                  </a:lnTo>
                  <a:lnTo>
                    <a:pt x="529" y="2033"/>
                  </a:lnTo>
                  <a:lnTo>
                    <a:pt x="534" y="2034"/>
                  </a:lnTo>
                  <a:lnTo>
                    <a:pt x="537" y="2036"/>
                  </a:lnTo>
                  <a:lnTo>
                    <a:pt x="542" y="2039"/>
                  </a:lnTo>
                  <a:lnTo>
                    <a:pt x="546" y="2040"/>
                  </a:lnTo>
                  <a:lnTo>
                    <a:pt x="548" y="2042"/>
                  </a:lnTo>
                  <a:lnTo>
                    <a:pt x="548" y="2042"/>
                  </a:lnTo>
                  <a:lnTo>
                    <a:pt x="546" y="2047"/>
                  </a:lnTo>
                  <a:lnTo>
                    <a:pt x="545" y="2051"/>
                  </a:lnTo>
                  <a:lnTo>
                    <a:pt x="545" y="2058"/>
                  </a:lnTo>
                  <a:lnTo>
                    <a:pt x="545" y="2064"/>
                  </a:lnTo>
                  <a:lnTo>
                    <a:pt x="545" y="2070"/>
                  </a:lnTo>
                  <a:lnTo>
                    <a:pt x="548" y="2075"/>
                  </a:lnTo>
                  <a:lnTo>
                    <a:pt x="553" y="2080"/>
                  </a:lnTo>
                  <a:lnTo>
                    <a:pt x="559" y="2084"/>
                  </a:lnTo>
                  <a:lnTo>
                    <a:pt x="567" y="2088"/>
                  </a:lnTo>
                  <a:lnTo>
                    <a:pt x="570" y="2089"/>
                  </a:lnTo>
                  <a:lnTo>
                    <a:pt x="575" y="2091"/>
                  </a:lnTo>
                  <a:lnTo>
                    <a:pt x="579" y="2092"/>
                  </a:lnTo>
                  <a:lnTo>
                    <a:pt x="584" y="2094"/>
                  </a:lnTo>
                  <a:lnTo>
                    <a:pt x="587" y="2094"/>
                  </a:lnTo>
                  <a:lnTo>
                    <a:pt x="592" y="2094"/>
                  </a:lnTo>
                  <a:lnTo>
                    <a:pt x="595" y="2095"/>
                  </a:lnTo>
                  <a:lnTo>
                    <a:pt x="598" y="2097"/>
                  </a:lnTo>
                  <a:lnTo>
                    <a:pt x="603" y="2099"/>
                  </a:lnTo>
                  <a:lnTo>
                    <a:pt x="605" y="2099"/>
                  </a:lnTo>
                  <a:lnTo>
                    <a:pt x="605" y="2100"/>
                  </a:lnTo>
                  <a:lnTo>
                    <a:pt x="608" y="2105"/>
                  </a:lnTo>
                  <a:lnTo>
                    <a:pt x="609" y="2108"/>
                  </a:lnTo>
                  <a:lnTo>
                    <a:pt x="612" y="2111"/>
                  </a:lnTo>
                  <a:lnTo>
                    <a:pt x="614" y="2116"/>
                  </a:lnTo>
                  <a:lnTo>
                    <a:pt x="617" y="2121"/>
                  </a:lnTo>
                  <a:lnTo>
                    <a:pt x="619" y="2124"/>
                  </a:lnTo>
                  <a:lnTo>
                    <a:pt x="623" y="2128"/>
                  </a:lnTo>
                  <a:lnTo>
                    <a:pt x="627" y="2131"/>
                  </a:lnTo>
                  <a:lnTo>
                    <a:pt x="631" y="2136"/>
                  </a:lnTo>
                  <a:lnTo>
                    <a:pt x="636" y="2139"/>
                  </a:lnTo>
                  <a:lnTo>
                    <a:pt x="641" y="2142"/>
                  </a:lnTo>
                  <a:lnTo>
                    <a:pt x="647" y="2144"/>
                  </a:lnTo>
                  <a:lnTo>
                    <a:pt x="653" y="2146"/>
                  </a:lnTo>
                  <a:lnTo>
                    <a:pt x="656" y="2146"/>
                  </a:lnTo>
                  <a:lnTo>
                    <a:pt x="663" y="2146"/>
                  </a:lnTo>
                  <a:lnTo>
                    <a:pt x="666" y="2146"/>
                  </a:lnTo>
                  <a:lnTo>
                    <a:pt x="671" y="2144"/>
                  </a:lnTo>
                  <a:lnTo>
                    <a:pt x="675" y="2144"/>
                  </a:lnTo>
                  <a:lnTo>
                    <a:pt x="680" y="2144"/>
                  </a:lnTo>
                  <a:lnTo>
                    <a:pt x="685" y="2142"/>
                  </a:lnTo>
                  <a:lnTo>
                    <a:pt x="693" y="2141"/>
                  </a:lnTo>
                  <a:lnTo>
                    <a:pt x="699" y="2141"/>
                  </a:lnTo>
                  <a:lnTo>
                    <a:pt x="705" y="2139"/>
                  </a:lnTo>
                  <a:lnTo>
                    <a:pt x="713" y="2138"/>
                  </a:lnTo>
                  <a:lnTo>
                    <a:pt x="721" y="2138"/>
                  </a:lnTo>
                  <a:lnTo>
                    <a:pt x="729" y="2138"/>
                  </a:lnTo>
                  <a:lnTo>
                    <a:pt x="738" y="2136"/>
                  </a:lnTo>
                  <a:lnTo>
                    <a:pt x="746" y="2135"/>
                  </a:lnTo>
                  <a:lnTo>
                    <a:pt x="754" y="2133"/>
                  </a:lnTo>
                  <a:lnTo>
                    <a:pt x="763" y="2131"/>
                  </a:lnTo>
                  <a:lnTo>
                    <a:pt x="773" y="2131"/>
                  </a:lnTo>
                  <a:lnTo>
                    <a:pt x="782" y="2128"/>
                  </a:lnTo>
                  <a:lnTo>
                    <a:pt x="792" y="2128"/>
                  </a:lnTo>
                  <a:lnTo>
                    <a:pt x="803" y="2125"/>
                  </a:lnTo>
                  <a:lnTo>
                    <a:pt x="814" y="2125"/>
                  </a:lnTo>
                  <a:lnTo>
                    <a:pt x="823" y="2124"/>
                  </a:lnTo>
                  <a:lnTo>
                    <a:pt x="834" y="2122"/>
                  </a:lnTo>
                  <a:lnTo>
                    <a:pt x="845" y="2119"/>
                  </a:lnTo>
                  <a:lnTo>
                    <a:pt x="856" y="2117"/>
                  </a:lnTo>
                  <a:lnTo>
                    <a:pt x="865" y="2116"/>
                  </a:lnTo>
                  <a:lnTo>
                    <a:pt x="878" y="2114"/>
                  </a:lnTo>
                  <a:lnTo>
                    <a:pt x="887" y="2113"/>
                  </a:lnTo>
                  <a:lnTo>
                    <a:pt x="900" y="2111"/>
                  </a:lnTo>
                  <a:lnTo>
                    <a:pt x="909" y="2110"/>
                  </a:lnTo>
                  <a:lnTo>
                    <a:pt x="920" y="2108"/>
                  </a:lnTo>
                  <a:lnTo>
                    <a:pt x="931" y="2106"/>
                  </a:lnTo>
                  <a:lnTo>
                    <a:pt x="942" y="2105"/>
                  </a:lnTo>
                  <a:lnTo>
                    <a:pt x="953" y="2102"/>
                  </a:lnTo>
                  <a:lnTo>
                    <a:pt x="963" y="2100"/>
                  </a:lnTo>
                  <a:lnTo>
                    <a:pt x="974" y="2100"/>
                  </a:lnTo>
                  <a:lnTo>
                    <a:pt x="985" y="2099"/>
                  </a:lnTo>
                  <a:lnTo>
                    <a:pt x="994" y="2095"/>
                  </a:lnTo>
                  <a:lnTo>
                    <a:pt x="1004" y="2094"/>
                  </a:lnTo>
                  <a:lnTo>
                    <a:pt x="1013" y="2094"/>
                  </a:lnTo>
                  <a:lnTo>
                    <a:pt x="1024" y="2092"/>
                  </a:lnTo>
                  <a:lnTo>
                    <a:pt x="1034" y="2089"/>
                  </a:lnTo>
                  <a:lnTo>
                    <a:pt x="1043" y="2089"/>
                  </a:lnTo>
                  <a:lnTo>
                    <a:pt x="1052" y="2088"/>
                  </a:lnTo>
                  <a:lnTo>
                    <a:pt x="1062" y="2086"/>
                  </a:lnTo>
                  <a:lnTo>
                    <a:pt x="1070" y="2084"/>
                  </a:lnTo>
                  <a:lnTo>
                    <a:pt x="1077" y="2084"/>
                  </a:lnTo>
                  <a:lnTo>
                    <a:pt x="1085" y="2083"/>
                  </a:lnTo>
                  <a:lnTo>
                    <a:pt x="1093" y="2081"/>
                  </a:lnTo>
                  <a:lnTo>
                    <a:pt x="1099" y="2080"/>
                  </a:lnTo>
                  <a:lnTo>
                    <a:pt x="1107" y="2080"/>
                  </a:lnTo>
                  <a:lnTo>
                    <a:pt x="1114" y="2078"/>
                  </a:lnTo>
                  <a:lnTo>
                    <a:pt x="1120" y="2078"/>
                  </a:lnTo>
                  <a:lnTo>
                    <a:pt x="1125" y="2078"/>
                  </a:lnTo>
                  <a:lnTo>
                    <a:pt x="1131" y="2077"/>
                  </a:lnTo>
                  <a:lnTo>
                    <a:pt x="1134" y="2077"/>
                  </a:lnTo>
                  <a:lnTo>
                    <a:pt x="1139" y="2077"/>
                  </a:lnTo>
                  <a:lnTo>
                    <a:pt x="1142" y="2077"/>
                  </a:lnTo>
                  <a:lnTo>
                    <a:pt x="1147" y="2077"/>
                  </a:lnTo>
                  <a:lnTo>
                    <a:pt x="1148" y="2077"/>
                  </a:lnTo>
                  <a:lnTo>
                    <a:pt x="1151" y="2077"/>
                  </a:lnTo>
                  <a:lnTo>
                    <a:pt x="1154" y="2077"/>
                  </a:lnTo>
                  <a:lnTo>
                    <a:pt x="1158" y="2077"/>
                  </a:lnTo>
                  <a:lnTo>
                    <a:pt x="1162" y="2077"/>
                  </a:lnTo>
                  <a:lnTo>
                    <a:pt x="1167" y="2077"/>
                  </a:lnTo>
                  <a:lnTo>
                    <a:pt x="1172" y="2077"/>
                  </a:lnTo>
                  <a:lnTo>
                    <a:pt x="1176" y="2078"/>
                  </a:lnTo>
                  <a:lnTo>
                    <a:pt x="1183" y="2078"/>
                  </a:lnTo>
                  <a:lnTo>
                    <a:pt x="1189" y="2078"/>
                  </a:lnTo>
                  <a:lnTo>
                    <a:pt x="1194" y="2078"/>
                  </a:lnTo>
                  <a:lnTo>
                    <a:pt x="1200" y="2078"/>
                  </a:lnTo>
                  <a:lnTo>
                    <a:pt x="1206" y="2078"/>
                  </a:lnTo>
                  <a:lnTo>
                    <a:pt x="1213" y="2078"/>
                  </a:lnTo>
                  <a:lnTo>
                    <a:pt x="1219" y="2078"/>
                  </a:lnTo>
                  <a:lnTo>
                    <a:pt x="1225" y="2078"/>
                  </a:lnTo>
                  <a:lnTo>
                    <a:pt x="1231" y="2078"/>
                  </a:lnTo>
                  <a:lnTo>
                    <a:pt x="1238" y="2080"/>
                  </a:lnTo>
                  <a:lnTo>
                    <a:pt x="1244" y="2078"/>
                  </a:lnTo>
                  <a:lnTo>
                    <a:pt x="1250" y="2078"/>
                  </a:lnTo>
                  <a:lnTo>
                    <a:pt x="1255" y="2078"/>
                  </a:lnTo>
                  <a:lnTo>
                    <a:pt x="1261" y="2078"/>
                  </a:lnTo>
                  <a:lnTo>
                    <a:pt x="1268" y="2078"/>
                  </a:lnTo>
                  <a:lnTo>
                    <a:pt x="1274" y="2078"/>
                  </a:lnTo>
                  <a:lnTo>
                    <a:pt x="1279" y="2078"/>
                  </a:lnTo>
                  <a:lnTo>
                    <a:pt x="1283" y="2078"/>
                  </a:lnTo>
                  <a:lnTo>
                    <a:pt x="1288" y="2078"/>
                  </a:lnTo>
                  <a:lnTo>
                    <a:pt x="1293" y="2078"/>
                  </a:lnTo>
                  <a:lnTo>
                    <a:pt x="1296" y="2078"/>
                  </a:lnTo>
                  <a:lnTo>
                    <a:pt x="1301" y="2078"/>
                  </a:lnTo>
                  <a:lnTo>
                    <a:pt x="1307" y="2078"/>
                  </a:lnTo>
                  <a:lnTo>
                    <a:pt x="1312" y="2077"/>
                  </a:lnTo>
                  <a:lnTo>
                    <a:pt x="1315" y="2075"/>
                  </a:lnTo>
                  <a:lnTo>
                    <a:pt x="1319" y="2075"/>
                  </a:lnTo>
                  <a:lnTo>
                    <a:pt x="1323" y="2073"/>
                  </a:lnTo>
                  <a:lnTo>
                    <a:pt x="1327" y="2072"/>
                  </a:lnTo>
                  <a:lnTo>
                    <a:pt x="1332" y="2072"/>
                  </a:lnTo>
                  <a:lnTo>
                    <a:pt x="1337" y="2070"/>
                  </a:lnTo>
                  <a:lnTo>
                    <a:pt x="1341" y="2070"/>
                  </a:lnTo>
                  <a:lnTo>
                    <a:pt x="1348" y="2069"/>
                  </a:lnTo>
                  <a:lnTo>
                    <a:pt x="1354" y="2067"/>
                  </a:lnTo>
                  <a:lnTo>
                    <a:pt x="1362" y="2066"/>
                  </a:lnTo>
                  <a:lnTo>
                    <a:pt x="1368" y="2064"/>
                  </a:lnTo>
                  <a:lnTo>
                    <a:pt x="1376" y="2064"/>
                  </a:lnTo>
                  <a:lnTo>
                    <a:pt x="1385" y="2062"/>
                  </a:lnTo>
                  <a:lnTo>
                    <a:pt x="1393" y="2061"/>
                  </a:lnTo>
                  <a:lnTo>
                    <a:pt x="1401" y="2059"/>
                  </a:lnTo>
                  <a:lnTo>
                    <a:pt x="1411" y="2058"/>
                  </a:lnTo>
                  <a:lnTo>
                    <a:pt x="1420" y="2056"/>
                  </a:lnTo>
                  <a:lnTo>
                    <a:pt x="1429" y="2055"/>
                  </a:lnTo>
                  <a:lnTo>
                    <a:pt x="1439" y="2051"/>
                  </a:lnTo>
                  <a:lnTo>
                    <a:pt x="1448" y="2050"/>
                  </a:lnTo>
                  <a:lnTo>
                    <a:pt x="1459" y="2048"/>
                  </a:lnTo>
                  <a:lnTo>
                    <a:pt x="1470" y="2047"/>
                  </a:lnTo>
                  <a:lnTo>
                    <a:pt x="1480" y="2045"/>
                  </a:lnTo>
                  <a:lnTo>
                    <a:pt x="1491" y="2044"/>
                  </a:lnTo>
                  <a:lnTo>
                    <a:pt x="1502" y="2040"/>
                  </a:lnTo>
                  <a:lnTo>
                    <a:pt x="1513" y="2040"/>
                  </a:lnTo>
                  <a:lnTo>
                    <a:pt x="1524" y="2037"/>
                  </a:lnTo>
                  <a:lnTo>
                    <a:pt x="1535" y="2036"/>
                  </a:lnTo>
                  <a:lnTo>
                    <a:pt x="1546" y="2034"/>
                  </a:lnTo>
                  <a:lnTo>
                    <a:pt x="1557" y="2034"/>
                  </a:lnTo>
                  <a:lnTo>
                    <a:pt x="1568" y="2031"/>
                  </a:lnTo>
                  <a:lnTo>
                    <a:pt x="1579" y="2029"/>
                  </a:lnTo>
                  <a:lnTo>
                    <a:pt x="1590" y="2026"/>
                  </a:lnTo>
                  <a:lnTo>
                    <a:pt x="1601" y="2026"/>
                  </a:lnTo>
                  <a:lnTo>
                    <a:pt x="1612" y="2023"/>
                  </a:lnTo>
                  <a:lnTo>
                    <a:pt x="1623" y="2022"/>
                  </a:lnTo>
                  <a:lnTo>
                    <a:pt x="1634" y="2020"/>
                  </a:lnTo>
                  <a:lnTo>
                    <a:pt x="1645" y="2019"/>
                  </a:lnTo>
                  <a:lnTo>
                    <a:pt x="1654" y="2017"/>
                  </a:lnTo>
                  <a:lnTo>
                    <a:pt x="1665" y="2015"/>
                  </a:lnTo>
                  <a:lnTo>
                    <a:pt x="1675" y="2014"/>
                  </a:lnTo>
                  <a:lnTo>
                    <a:pt x="1686" y="2012"/>
                  </a:lnTo>
                  <a:lnTo>
                    <a:pt x="1695" y="2009"/>
                  </a:lnTo>
                  <a:lnTo>
                    <a:pt x="1704" y="2009"/>
                  </a:lnTo>
                  <a:lnTo>
                    <a:pt x="1714" y="2008"/>
                  </a:lnTo>
                  <a:lnTo>
                    <a:pt x="1725" y="2006"/>
                  </a:lnTo>
                  <a:lnTo>
                    <a:pt x="1733" y="2004"/>
                  </a:lnTo>
                  <a:lnTo>
                    <a:pt x="1741" y="2004"/>
                  </a:lnTo>
                  <a:lnTo>
                    <a:pt x="1748" y="2003"/>
                  </a:lnTo>
                  <a:lnTo>
                    <a:pt x="1758" y="2001"/>
                  </a:lnTo>
                  <a:lnTo>
                    <a:pt x="1764" y="2000"/>
                  </a:lnTo>
                  <a:lnTo>
                    <a:pt x="1772" y="2000"/>
                  </a:lnTo>
                  <a:lnTo>
                    <a:pt x="1778" y="1998"/>
                  </a:lnTo>
                  <a:lnTo>
                    <a:pt x="1785" y="1998"/>
                  </a:lnTo>
                  <a:lnTo>
                    <a:pt x="1789" y="1998"/>
                  </a:lnTo>
                  <a:lnTo>
                    <a:pt x="1795" y="1997"/>
                  </a:lnTo>
                  <a:lnTo>
                    <a:pt x="1800" y="1997"/>
                  </a:lnTo>
                  <a:lnTo>
                    <a:pt x="1805" y="1997"/>
                  </a:lnTo>
                  <a:lnTo>
                    <a:pt x="1811" y="1997"/>
                  </a:lnTo>
                  <a:lnTo>
                    <a:pt x="1817" y="1997"/>
                  </a:lnTo>
                  <a:lnTo>
                    <a:pt x="1821" y="1997"/>
                  </a:lnTo>
                  <a:lnTo>
                    <a:pt x="1825" y="1997"/>
                  </a:lnTo>
                  <a:lnTo>
                    <a:pt x="1830" y="1997"/>
                  </a:lnTo>
                  <a:lnTo>
                    <a:pt x="1838" y="1998"/>
                  </a:lnTo>
                  <a:lnTo>
                    <a:pt x="1839" y="1998"/>
                  </a:lnTo>
                  <a:lnTo>
                    <a:pt x="1844" y="1998"/>
                  </a:lnTo>
                  <a:lnTo>
                    <a:pt x="1847" y="1998"/>
                  </a:lnTo>
                  <a:lnTo>
                    <a:pt x="1852" y="1998"/>
                  </a:lnTo>
                  <a:lnTo>
                    <a:pt x="1855" y="1998"/>
                  </a:lnTo>
                  <a:lnTo>
                    <a:pt x="1860" y="2000"/>
                  </a:lnTo>
                  <a:lnTo>
                    <a:pt x="1863" y="2000"/>
                  </a:lnTo>
                  <a:lnTo>
                    <a:pt x="1868" y="2000"/>
                  </a:lnTo>
                  <a:lnTo>
                    <a:pt x="1872" y="2000"/>
                  </a:lnTo>
                  <a:lnTo>
                    <a:pt x="1877" y="2000"/>
                  </a:lnTo>
                  <a:lnTo>
                    <a:pt x="1882" y="2000"/>
                  </a:lnTo>
                  <a:lnTo>
                    <a:pt x="1887" y="2001"/>
                  </a:lnTo>
                  <a:lnTo>
                    <a:pt x="1891" y="2001"/>
                  </a:lnTo>
                  <a:lnTo>
                    <a:pt x="1896" y="2001"/>
                  </a:lnTo>
                  <a:lnTo>
                    <a:pt x="1901" y="2001"/>
                  </a:lnTo>
                  <a:lnTo>
                    <a:pt x="1905" y="2001"/>
                  </a:lnTo>
                  <a:lnTo>
                    <a:pt x="1910" y="2001"/>
                  </a:lnTo>
                  <a:lnTo>
                    <a:pt x="1916" y="2001"/>
                  </a:lnTo>
                  <a:lnTo>
                    <a:pt x="1921" y="2001"/>
                  </a:lnTo>
                  <a:lnTo>
                    <a:pt x="1927" y="2003"/>
                  </a:lnTo>
                  <a:lnTo>
                    <a:pt x="1932" y="2003"/>
                  </a:lnTo>
                  <a:lnTo>
                    <a:pt x="1937" y="2003"/>
                  </a:lnTo>
                  <a:lnTo>
                    <a:pt x="1943" y="2003"/>
                  </a:lnTo>
                  <a:lnTo>
                    <a:pt x="1948" y="2004"/>
                  </a:lnTo>
                  <a:lnTo>
                    <a:pt x="1953" y="2004"/>
                  </a:lnTo>
                  <a:lnTo>
                    <a:pt x="1957" y="2004"/>
                  </a:lnTo>
                  <a:lnTo>
                    <a:pt x="1962" y="2004"/>
                  </a:lnTo>
                  <a:lnTo>
                    <a:pt x="1967" y="2004"/>
                  </a:lnTo>
                  <a:lnTo>
                    <a:pt x="1973" y="2004"/>
                  </a:lnTo>
                  <a:lnTo>
                    <a:pt x="1978" y="2004"/>
                  </a:lnTo>
                  <a:lnTo>
                    <a:pt x="1982" y="2004"/>
                  </a:lnTo>
                  <a:lnTo>
                    <a:pt x="1987" y="2004"/>
                  </a:lnTo>
                  <a:lnTo>
                    <a:pt x="1992" y="2003"/>
                  </a:lnTo>
                  <a:lnTo>
                    <a:pt x="1995" y="2003"/>
                  </a:lnTo>
                  <a:lnTo>
                    <a:pt x="2000" y="2003"/>
                  </a:lnTo>
                  <a:lnTo>
                    <a:pt x="2004" y="2003"/>
                  </a:lnTo>
                  <a:lnTo>
                    <a:pt x="2009" y="2003"/>
                  </a:lnTo>
                  <a:lnTo>
                    <a:pt x="2014" y="2003"/>
                  </a:lnTo>
                  <a:lnTo>
                    <a:pt x="2019" y="2003"/>
                  </a:lnTo>
                  <a:lnTo>
                    <a:pt x="2022" y="2003"/>
                  </a:lnTo>
                  <a:lnTo>
                    <a:pt x="2028" y="2001"/>
                  </a:lnTo>
                  <a:lnTo>
                    <a:pt x="2036" y="2001"/>
                  </a:lnTo>
                  <a:lnTo>
                    <a:pt x="2041" y="2000"/>
                  </a:lnTo>
                  <a:lnTo>
                    <a:pt x="2047" y="2000"/>
                  </a:lnTo>
                  <a:lnTo>
                    <a:pt x="2050" y="1998"/>
                  </a:lnTo>
                  <a:lnTo>
                    <a:pt x="2055" y="1997"/>
                  </a:lnTo>
                  <a:lnTo>
                    <a:pt x="2056" y="1995"/>
                  </a:lnTo>
                  <a:lnTo>
                    <a:pt x="2058" y="1993"/>
                  </a:lnTo>
                  <a:lnTo>
                    <a:pt x="2059" y="1989"/>
                  </a:lnTo>
                  <a:lnTo>
                    <a:pt x="2061" y="1986"/>
                  </a:lnTo>
                  <a:lnTo>
                    <a:pt x="2061" y="1979"/>
                  </a:lnTo>
                  <a:lnTo>
                    <a:pt x="2061" y="1975"/>
                  </a:lnTo>
                  <a:lnTo>
                    <a:pt x="2061" y="1970"/>
                  </a:lnTo>
                  <a:lnTo>
                    <a:pt x="2061" y="1965"/>
                  </a:lnTo>
                  <a:lnTo>
                    <a:pt x="2061" y="1959"/>
                  </a:lnTo>
                  <a:lnTo>
                    <a:pt x="2061" y="1954"/>
                  </a:lnTo>
                  <a:lnTo>
                    <a:pt x="2061" y="1949"/>
                  </a:lnTo>
                  <a:lnTo>
                    <a:pt x="2059" y="1945"/>
                  </a:lnTo>
                  <a:lnTo>
                    <a:pt x="2059" y="1940"/>
                  </a:lnTo>
                  <a:lnTo>
                    <a:pt x="2059" y="1937"/>
                  </a:lnTo>
                  <a:lnTo>
                    <a:pt x="2058" y="1932"/>
                  </a:lnTo>
                  <a:lnTo>
                    <a:pt x="2058" y="1931"/>
                  </a:lnTo>
                  <a:lnTo>
                    <a:pt x="2058" y="1929"/>
                  </a:lnTo>
                  <a:lnTo>
                    <a:pt x="2061" y="1927"/>
                  </a:lnTo>
                  <a:lnTo>
                    <a:pt x="2063" y="1923"/>
                  </a:lnTo>
                  <a:lnTo>
                    <a:pt x="2067" y="1916"/>
                  </a:lnTo>
                  <a:lnTo>
                    <a:pt x="2072" y="1910"/>
                  </a:lnTo>
                  <a:lnTo>
                    <a:pt x="2077" y="1902"/>
                  </a:lnTo>
                  <a:lnTo>
                    <a:pt x="2078" y="1898"/>
                  </a:lnTo>
                  <a:lnTo>
                    <a:pt x="2081" y="1895"/>
                  </a:lnTo>
                  <a:lnTo>
                    <a:pt x="2085" y="1890"/>
                  </a:lnTo>
                  <a:lnTo>
                    <a:pt x="2088" y="1885"/>
                  </a:lnTo>
                  <a:lnTo>
                    <a:pt x="2091" y="1880"/>
                  </a:lnTo>
                  <a:lnTo>
                    <a:pt x="2092" y="1876"/>
                  </a:lnTo>
                  <a:lnTo>
                    <a:pt x="2096" y="1871"/>
                  </a:lnTo>
                  <a:lnTo>
                    <a:pt x="2099" y="1866"/>
                  </a:lnTo>
                  <a:lnTo>
                    <a:pt x="2100" y="1862"/>
                  </a:lnTo>
                  <a:lnTo>
                    <a:pt x="2103" y="1857"/>
                  </a:lnTo>
                  <a:lnTo>
                    <a:pt x="2105" y="1852"/>
                  </a:lnTo>
                  <a:lnTo>
                    <a:pt x="2108" y="1849"/>
                  </a:lnTo>
                  <a:lnTo>
                    <a:pt x="2110" y="1844"/>
                  </a:lnTo>
                  <a:lnTo>
                    <a:pt x="2111" y="1840"/>
                  </a:lnTo>
                  <a:lnTo>
                    <a:pt x="2113" y="1836"/>
                  </a:lnTo>
                  <a:lnTo>
                    <a:pt x="2114" y="1833"/>
                  </a:lnTo>
                  <a:lnTo>
                    <a:pt x="2116" y="1825"/>
                  </a:lnTo>
                  <a:lnTo>
                    <a:pt x="2118" y="1822"/>
                  </a:lnTo>
                  <a:lnTo>
                    <a:pt x="2118" y="1818"/>
                  </a:lnTo>
                  <a:lnTo>
                    <a:pt x="2116" y="1813"/>
                  </a:lnTo>
                  <a:lnTo>
                    <a:pt x="2114" y="1807"/>
                  </a:lnTo>
                  <a:lnTo>
                    <a:pt x="2113" y="1800"/>
                  </a:lnTo>
                  <a:lnTo>
                    <a:pt x="2110" y="1797"/>
                  </a:lnTo>
                  <a:lnTo>
                    <a:pt x="2108" y="1793"/>
                  </a:lnTo>
                  <a:lnTo>
                    <a:pt x="2107" y="1788"/>
                  </a:lnTo>
                  <a:lnTo>
                    <a:pt x="2107" y="1785"/>
                  </a:lnTo>
                  <a:lnTo>
                    <a:pt x="2103" y="1778"/>
                  </a:lnTo>
                  <a:lnTo>
                    <a:pt x="2102" y="1774"/>
                  </a:lnTo>
                  <a:lnTo>
                    <a:pt x="2099" y="1769"/>
                  </a:lnTo>
                  <a:lnTo>
                    <a:pt x="2097" y="1764"/>
                  </a:lnTo>
                  <a:lnTo>
                    <a:pt x="2094" y="1758"/>
                  </a:lnTo>
                  <a:lnTo>
                    <a:pt x="2092" y="1752"/>
                  </a:lnTo>
                  <a:lnTo>
                    <a:pt x="2089" y="1747"/>
                  </a:lnTo>
                  <a:lnTo>
                    <a:pt x="2086" y="1741"/>
                  </a:lnTo>
                  <a:lnTo>
                    <a:pt x="2085" y="1734"/>
                  </a:lnTo>
                  <a:lnTo>
                    <a:pt x="2081" y="1728"/>
                  </a:lnTo>
                  <a:lnTo>
                    <a:pt x="2078" y="1722"/>
                  </a:lnTo>
                  <a:lnTo>
                    <a:pt x="2077" y="1716"/>
                  </a:lnTo>
                  <a:lnTo>
                    <a:pt x="2072" y="1708"/>
                  </a:lnTo>
                  <a:lnTo>
                    <a:pt x="2069" y="1702"/>
                  </a:lnTo>
                  <a:lnTo>
                    <a:pt x="2066" y="1694"/>
                  </a:lnTo>
                  <a:lnTo>
                    <a:pt x="2063" y="1687"/>
                  </a:lnTo>
                  <a:lnTo>
                    <a:pt x="2059" y="1680"/>
                  </a:lnTo>
                  <a:lnTo>
                    <a:pt x="2056" y="1673"/>
                  </a:lnTo>
                  <a:lnTo>
                    <a:pt x="2053" y="1665"/>
                  </a:lnTo>
                  <a:lnTo>
                    <a:pt x="2050" y="1659"/>
                  </a:lnTo>
                  <a:lnTo>
                    <a:pt x="2047" y="1651"/>
                  </a:lnTo>
                  <a:lnTo>
                    <a:pt x="2042" y="1645"/>
                  </a:lnTo>
                  <a:lnTo>
                    <a:pt x="2039" y="1637"/>
                  </a:lnTo>
                  <a:lnTo>
                    <a:pt x="2036" y="1631"/>
                  </a:lnTo>
                  <a:lnTo>
                    <a:pt x="2033" y="1623"/>
                  </a:lnTo>
                  <a:lnTo>
                    <a:pt x="2028" y="1617"/>
                  </a:lnTo>
                  <a:lnTo>
                    <a:pt x="2025" y="1609"/>
                  </a:lnTo>
                  <a:lnTo>
                    <a:pt x="2022" y="1603"/>
                  </a:lnTo>
                  <a:lnTo>
                    <a:pt x="2019" y="1596"/>
                  </a:lnTo>
                  <a:lnTo>
                    <a:pt x="2015" y="1589"/>
                  </a:lnTo>
                  <a:lnTo>
                    <a:pt x="2011" y="1581"/>
                  </a:lnTo>
                  <a:lnTo>
                    <a:pt x="2008" y="1574"/>
                  </a:lnTo>
                  <a:lnTo>
                    <a:pt x="2004" y="1568"/>
                  </a:lnTo>
                  <a:lnTo>
                    <a:pt x="2001" y="1562"/>
                  </a:lnTo>
                  <a:lnTo>
                    <a:pt x="1998" y="1556"/>
                  </a:lnTo>
                  <a:lnTo>
                    <a:pt x="1995" y="1551"/>
                  </a:lnTo>
                  <a:lnTo>
                    <a:pt x="1990" y="1543"/>
                  </a:lnTo>
                  <a:lnTo>
                    <a:pt x="1989" y="1537"/>
                  </a:lnTo>
                  <a:lnTo>
                    <a:pt x="1984" y="1532"/>
                  </a:lnTo>
                  <a:lnTo>
                    <a:pt x="1981" y="1527"/>
                  </a:lnTo>
                  <a:lnTo>
                    <a:pt x="1978" y="1521"/>
                  </a:lnTo>
                  <a:lnTo>
                    <a:pt x="1975" y="1516"/>
                  </a:lnTo>
                  <a:lnTo>
                    <a:pt x="1971" y="1512"/>
                  </a:lnTo>
                  <a:lnTo>
                    <a:pt x="1970" y="1507"/>
                  </a:lnTo>
                  <a:lnTo>
                    <a:pt x="1967" y="1502"/>
                  </a:lnTo>
                  <a:lnTo>
                    <a:pt x="1964" y="1499"/>
                  </a:lnTo>
                  <a:lnTo>
                    <a:pt x="1960" y="1494"/>
                  </a:lnTo>
                  <a:lnTo>
                    <a:pt x="1959" y="1491"/>
                  </a:lnTo>
                  <a:lnTo>
                    <a:pt x="1954" y="1485"/>
                  </a:lnTo>
                  <a:lnTo>
                    <a:pt x="1951" y="1480"/>
                  </a:lnTo>
                  <a:lnTo>
                    <a:pt x="1946" y="1476"/>
                  </a:lnTo>
                  <a:lnTo>
                    <a:pt x="1942" y="1471"/>
                  </a:lnTo>
                  <a:lnTo>
                    <a:pt x="1937" y="1468"/>
                  </a:lnTo>
                  <a:lnTo>
                    <a:pt x="1934" y="1465"/>
                  </a:lnTo>
                  <a:lnTo>
                    <a:pt x="1927" y="1458"/>
                  </a:lnTo>
                  <a:lnTo>
                    <a:pt x="1921" y="1454"/>
                  </a:lnTo>
                  <a:lnTo>
                    <a:pt x="1913" y="1450"/>
                  </a:lnTo>
                  <a:lnTo>
                    <a:pt x="1910" y="1447"/>
                  </a:lnTo>
                  <a:lnTo>
                    <a:pt x="1905" y="1446"/>
                  </a:lnTo>
                  <a:lnTo>
                    <a:pt x="1901" y="1446"/>
                  </a:lnTo>
                  <a:lnTo>
                    <a:pt x="1898" y="1446"/>
                  </a:lnTo>
                  <a:lnTo>
                    <a:pt x="1894" y="1446"/>
                  </a:lnTo>
                  <a:lnTo>
                    <a:pt x="1891" y="1446"/>
                  </a:lnTo>
                  <a:lnTo>
                    <a:pt x="1890" y="1446"/>
                  </a:lnTo>
                  <a:lnTo>
                    <a:pt x="1887" y="1447"/>
                  </a:lnTo>
                  <a:lnTo>
                    <a:pt x="1887" y="1449"/>
                  </a:lnTo>
                  <a:lnTo>
                    <a:pt x="1887" y="1447"/>
                  </a:lnTo>
                  <a:lnTo>
                    <a:pt x="1887" y="1446"/>
                  </a:lnTo>
                  <a:lnTo>
                    <a:pt x="1887" y="1443"/>
                  </a:lnTo>
                  <a:lnTo>
                    <a:pt x="1890" y="1439"/>
                  </a:lnTo>
                  <a:lnTo>
                    <a:pt x="1890" y="1433"/>
                  </a:lnTo>
                  <a:lnTo>
                    <a:pt x="1891" y="1427"/>
                  </a:lnTo>
                  <a:lnTo>
                    <a:pt x="1891" y="1424"/>
                  </a:lnTo>
                  <a:lnTo>
                    <a:pt x="1893" y="1421"/>
                  </a:lnTo>
                  <a:lnTo>
                    <a:pt x="1893" y="1416"/>
                  </a:lnTo>
                  <a:lnTo>
                    <a:pt x="1894" y="1413"/>
                  </a:lnTo>
                  <a:lnTo>
                    <a:pt x="1894" y="1408"/>
                  </a:lnTo>
                  <a:lnTo>
                    <a:pt x="1896" y="1403"/>
                  </a:lnTo>
                  <a:lnTo>
                    <a:pt x="1896" y="1399"/>
                  </a:lnTo>
                  <a:lnTo>
                    <a:pt x="1896" y="1394"/>
                  </a:lnTo>
                  <a:lnTo>
                    <a:pt x="1896" y="1388"/>
                  </a:lnTo>
                  <a:lnTo>
                    <a:pt x="1898" y="1383"/>
                  </a:lnTo>
                  <a:lnTo>
                    <a:pt x="1898" y="1378"/>
                  </a:lnTo>
                  <a:lnTo>
                    <a:pt x="1898" y="1374"/>
                  </a:lnTo>
                  <a:lnTo>
                    <a:pt x="1898" y="1367"/>
                  </a:lnTo>
                  <a:lnTo>
                    <a:pt x="1896" y="1363"/>
                  </a:lnTo>
                  <a:lnTo>
                    <a:pt x="1896" y="1356"/>
                  </a:lnTo>
                  <a:lnTo>
                    <a:pt x="1896" y="1350"/>
                  </a:lnTo>
                  <a:lnTo>
                    <a:pt x="1894" y="1345"/>
                  </a:lnTo>
                  <a:lnTo>
                    <a:pt x="1893" y="1339"/>
                  </a:lnTo>
                  <a:lnTo>
                    <a:pt x="1893" y="1333"/>
                  </a:lnTo>
                  <a:lnTo>
                    <a:pt x="1891" y="1328"/>
                  </a:lnTo>
                  <a:lnTo>
                    <a:pt x="1891" y="1325"/>
                  </a:lnTo>
                  <a:lnTo>
                    <a:pt x="1890" y="1320"/>
                  </a:lnTo>
                  <a:lnTo>
                    <a:pt x="1888" y="1317"/>
                  </a:lnTo>
                  <a:lnTo>
                    <a:pt x="1888" y="1314"/>
                  </a:lnTo>
                  <a:lnTo>
                    <a:pt x="1885" y="1309"/>
                  </a:lnTo>
                  <a:lnTo>
                    <a:pt x="1883" y="1304"/>
                  </a:lnTo>
                  <a:lnTo>
                    <a:pt x="1883" y="1301"/>
                  </a:lnTo>
                  <a:lnTo>
                    <a:pt x="1882" y="1297"/>
                  </a:lnTo>
                  <a:lnTo>
                    <a:pt x="1879" y="1292"/>
                  </a:lnTo>
                  <a:lnTo>
                    <a:pt x="1876" y="1287"/>
                  </a:lnTo>
                  <a:lnTo>
                    <a:pt x="1874" y="1283"/>
                  </a:lnTo>
                  <a:lnTo>
                    <a:pt x="1872" y="1278"/>
                  </a:lnTo>
                  <a:lnTo>
                    <a:pt x="1869" y="1273"/>
                  </a:lnTo>
                  <a:lnTo>
                    <a:pt x="1868" y="1267"/>
                  </a:lnTo>
                  <a:lnTo>
                    <a:pt x="1865" y="1262"/>
                  </a:lnTo>
                  <a:lnTo>
                    <a:pt x="1861" y="1257"/>
                  </a:lnTo>
                  <a:lnTo>
                    <a:pt x="1858" y="1251"/>
                  </a:lnTo>
                  <a:lnTo>
                    <a:pt x="1855" y="1246"/>
                  </a:lnTo>
                  <a:lnTo>
                    <a:pt x="1854" y="1240"/>
                  </a:lnTo>
                  <a:lnTo>
                    <a:pt x="1850" y="1234"/>
                  </a:lnTo>
                  <a:lnTo>
                    <a:pt x="1847" y="1229"/>
                  </a:lnTo>
                  <a:lnTo>
                    <a:pt x="1844" y="1223"/>
                  </a:lnTo>
                  <a:lnTo>
                    <a:pt x="1841" y="1218"/>
                  </a:lnTo>
                  <a:lnTo>
                    <a:pt x="1838" y="1212"/>
                  </a:lnTo>
                  <a:lnTo>
                    <a:pt x="1835" y="1206"/>
                  </a:lnTo>
                  <a:lnTo>
                    <a:pt x="1832" y="1199"/>
                  </a:lnTo>
                  <a:lnTo>
                    <a:pt x="1827" y="1195"/>
                  </a:lnTo>
                  <a:lnTo>
                    <a:pt x="1825" y="1188"/>
                  </a:lnTo>
                  <a:lnTo>
                    <a:pt x="1821" y="1182"/>
                  </a:lnTo>
                  <a:lnTo>
                    <a:pt x="1817" y="1176"/>
                  </a:lnTo>
                  <a:lnTo>
                    <a:pt x="1814" y="1171"/>
                  </a:lnTo>
                  <a:lnTo>
                    <a:pt x="1811" y="1166"/>
                  </a:lnTo>
                  <a:lnTo>
                    <a:pt x="1808" y="1160"/>
                  </a:lnTo>
                  <a:lnTo>
                    <a:pt x="1805" y="1154"/>
                  </a:lnTo>
                  <a:lnTo>
                    <a:pt x="1802" y="1148"/>
                  </a:lnTo>
                  <a:lnTo>
                    <a:pt x="1799" y="1143"/>
                  </a:lnTo>
                  <a:lnTo>
                    <a:pt x="1795" y="1137"/>
                  </a:lnTo>
                  <a:lnTo>
                    <a:pt x="1792" y="1132"/>
                  </a:lnTo>
                  <a:lnTo>
                    <a:pt x="1788" y="1126"/>
                  </a:lnTo>
                  <a:lnTo>
                    <a:pt x="1786" y="1122"/>
                  </a:lnTo>
                  <a:lnTo>
                    <a:pt x="1781" y="1116"/>
                  </a:lnTo>
                  <a:lnTo>
                    <a:pt x="1780" y="1111"/>
                  </a:lnTo>
                  <a:lnTo>
                    <a:pt x="1775" y="1107"/>
                  </a:lnTo>
                  <a:lnTo>
                    <a:pt x="1774" y="1102"/>
                  </a:lnTo>
                  <a:lnTo>
                    <a:pt x="1770" y="1097"/>
                  </a:lnTo>
                  <a:lnTo>
                    <a:pt x="1767" y="1093"/>
                  </a:lnTo>
                  <a:lnTo>
                    <a:pt x="1766" y="1089"/>
                  </a:lnTo>
                  <a:lnTo>
                    <a:pt x="1764" y="1085"/>
                  </a:lnTo>
                  <a:lnTo>
                    <a:pt x="1761" y="1082"/>
                  </a:lnTo>
                  <a:lnTo>
                    <a:pt x="1758" y="1077"/>
                  </a:lnTo>
                  <a:lnTo>
                    <a:pt x="1756" y="1074"/>
                  </a:lnTo>
                  <a:lnTo>
                    <a:pt x="1755" y="1071"/>
                  </a:lnTo>
                  <a:lnTo>
                    <a:pt x="1750" y="1064"/>
                  </a:lnTo>
                  <a:lnTo>
                    <a:pt x="1748" y="1060"/>
                  </a:lnTo>
                  <a:lnTo>
                    <a:pt x="1745" y="1055"/>
                  </a:lnTo>
                  <a:lnTo>
                    <a:pt x="1744" y="1053"/>
                  </a:lnTo>
                  <a:lnTo>
                    <a:pt x="1742" y="1052"/>
                  </a:lnTo>
                  <a:lnTo>
                    <a:pt x="1742" y="1050"/>
                  </a:lnTo>
                  <a:lnTo>
                    <a:pt x="1742" y="1047"/>
                  </a:lnTo>
                  <a:lnTo>
                    <a:pt x="1744" y="1044"/>
                  </a:lnTo>
                  <a:lnTo>
                    <a:pt x="1745" y="1039"/>
                  </a:lnTo>
                  <a:lnTo>
                    <a:pt x="1747" y="1031"/>
                  </a:lnTo>
                  <a:lnTo>
                    <a:pt x="1750" y="1024"/>
                  </a:lnTo>
                  <a:lnTo>
                    <a:pt x="1750" y="1019"/>
                  </a:lnTo>
                  <a:lnTo>
                    <a:pt x="1752" y="1016"/>
                  </a:lnTo>
                  <a:lnTo>
                    <a:pt x="1753" y="1009"/>
                  </a:lnTo>
                  <a:lnTo>
                    <a:pt x="1755" y="1006"/>
                  </a:lnTo>
                  <a:lnTo>
                    <a:pt x="1756" y="1000"/>
                  </a:lnTo>
                  <a:lnTo>
                    <a:pt x="1758" y="994"/>
                  </a:lnTo>
                  <a:lnTo>
                    <a:pt x="1758" y="989"/>
                  </a:lnTo>
                  <a:lnTo>
                    <a:pt x="1761" y="983"/>
                  </a:lnTo>
                  <a:lnTo>
                    <a:pt x="1763" y="976"/>
                  </a:lnTo>
                  <a:lnTo>
                    <a:pt x="1764" y="970"/>
                  </a:lnTo>
                  <a:lnTo>
                    <a:pt x="1766" y="964"/>
                  </a:lnTo>
                  <a:lnTo>
                    <a:pt x="1767" y="958"/>
                  </a:lnTo>
                  <a:lnTo>
                    <a:pt x="1769" y="951"/>
                  </a:lnTo>
                  <a:lnTo>
                    <a:pt x="1772" y="944"/>
                  </a:lnTo>
                  <a:lnTo>
                    <a:pt x="1774" y="937"/>
                  </a:lnTo>
                  <a:lnTo>
                    <a:pt x="1775" y="929"/>
                  </a:lnTo>
                  <a:lnTo>
                    <a:pt x="1778" y="922"/>
                  </a:lnTo>
                  <a:lnTo>
                    <a:pt x="1780" y="915"/>
                  </a:lnTo>
                  <a:lnTo>
                    <a:pt x="1781" y="907"/>
                  </a:lnTo>
                  <a:lnTo>
                    <a:pt x="1785" y="901"/>
                  </a:lnTo>
                  <a:lnTo>
                    <a:pt x="1785" y="896"/>
                  </a:lnTo>
                  <a:lnTo>
                    <a:pt x="1786" y="892"/>
                  </a:lnTo>
                  <a:lnTo>
                    <a:pt x="1786" y="889"/>
                  </a:lnTo>
                  <a:lnTo>
                    <a:pt x="1788" y="884"/>
                  </a:lnTo>
                  <a:lnTo>
                    <a:pt x="1788" y="881"/>
                  </a:lnTo>
                  <a:lnTo>
                    <a:pt x="1789" y="876"/>
                  </a:lnTo>
                  <a:lnTo>
                    <a:pt x="1789" y="873"/>
                  </a:lnTo>
                  <a:lnTo>
                    <a:pt x="1791" y="868"/>
                  </a:lnTo>
                  <a:lnTo>
                    <a:pt x="1791" y="865"/>
                  </a:lnTo>
                  <a:lnTo>
                    <a:pt x="1792" y="860"/>
                  </a:lnTo>
                  <a:lnTo>
                    <a:pt x="1792" y="856"/>
                  </a:lnTo>
                  <a:lnTo>
                    <a:pt x="1794" y="853"/>
                  </a:lnTo>
                  <a:lnTo>
                    <a:pt x="1794" y="845"/>
                  </a:lnTo>
                  <a:lnTo>
                    <a:pt x="1795" y="837"/>
                  </a:lnTo>
                  <a:lnTo>
                    <a:pt x="1795" y="834"/>
                  </a:lnTo>
                  <a:lnTo>
                    <a:pt x="1795" y="829"/>
                  </a:lnTo>
                  <a:lnTo>
                    <a:pt x="1795" y="824"/>
                  </a:lnTo>
                  <a:lnTo>
                    <a:pt x="1795" y="821"/>
                  </a:lnTo>
                  <a:lnTo>
                    <a:pt x="1797" y="813"/>
                  </a:lnTo>
                  <a:lnTo>
                    <a:pt x="1797" y="805"/>
                  </a:lnTo>
                  <a:lnTo>
                    <a:pt x="1797" y="798"/>
                  </a:lnTo>
                  <a:lnTo>
                    <a:pt x="1799" y="791"/>
                  </a:lnTo>
                  <a:lnTo>
                    <a:pt x="1799" y="785"/>
                  </a:lnTo>
                  <a:lnTo>
                    <a:pt x="1800" y="779"/>
                  </a:lnTo>
                  <a:lnTo>
                    <a:pt x="1800" y="771"/>
                  </a:lnTo>
                  <a:lnTo>
                    <a:pt x="1800" y="765"/>
                  </a:lnTo>
                  <a:lnTo>
                    <a:pt x="1800" y="758"/>
                  </a:lnTo>
                  <a:lnTo>
                    <a:pt x="1800" y="754"/>
                  </a:lnTo>
                  <a:lnTo>
                    <a:pt x="1800" y="746"/>
                  </a:lnTo>
                  <a:lnTo>
                    <a:pt x="1800" y="741"/>
                  </a:lnTo>
                  <a:lnTo>
                    <a:pt x="1800" y="736"/>
                  </a:lnTo>
                  <a:lnTo>
                    <a:pt x="1800" y="732"/>
                  </a:lnTo>
                  <a:lnTo>
                    <a:pt x="1800" y="727"/>
                  </a:lnTo>
                  <a:lnTo>
                    <a:pt x="1800" y="724"/>
                  </a:lnTo>
                  <a:lnTo>
                    <a:pt x="1800" y="719"/>
                  </a:lnTo>
                  <a:lnTo>
                    <a:pt x="1802" y="716"/>
                  </a:lnTo>
                  <a:lnTo>
                    <a:pt x="1802" y="710"/>
                  </a:lnTo>
                  <a:lnTo>
                    <a:pt x="1803" y="707"/>
                  </a:lnTo>
                  <a:lnTo>
                    <a:pt x="1803" y="702"/>
                  </a:lnTo>
                  <a:lnTo>
                    <a:pt x="1805" y="699"/>
                  </a:lnTo>
                  <a:lnTo>
                    <a:pt x="1806" y="692"/>
                  </a:lnTo>
                  <a:lnTo>
                    <a:pt x="1810" y="686"/>
                  </a:lnTo>
                  <a:lnTo>
                    <a:pt x="1810" y="681"/>
                  </a:lnTo>
                  <a:lnTo>
                    <a:pt x="1810" y="677"/>
                  </a:lnTo>
                  <a:lnTo>
                    <a:pt x="1811" y="674"/>
                  </a:lnTo>
                  <a:lnTo>
                    <a:pt x="1813" y="669"/>
                  </a:lnTo>
                  <a:lnTo>
                    <a:pt x="1813" y="666"/>
                  </a:lnTo>
                  <a:lnTo>
                    <a:pt x="1814" y="661"/>
                  </a:lnTo>
                  <a:lnTo>
                    <a:pt x="1814" y="656"/>
                  </a:lnTo>
                  <a:lnTo>
                    <a:pt x="1816" y="653"/>
                  </a:lnTo>
                  <a:lnTo>
                    <a:pt x="1816" y="649"/>
                  </a:lnTo>
                  <a:lnTo>
                    <a:pt x="1816" y="644"/>
                  </a:lnTo>
                  <a:lnTo>
                    <a:pt x="1816" y="639"/>
                  </a:lnTo>
                  <a:lnTo>
                    <a:pt x="1816" y="636"/>
                  </a:lnTo>
                  <a:lnTo>
                    <a:pt x="1814" y="631"/>
                  </a:lnTo>
                  <a:lnTo>
                    <a:pt x="1814" y="627"/>
                  </a:lnTo>
                  <a:lnTo>
                    <a:pt x="1813" y="623"/>
                  </a:lnTo>
                  <a:lnTo>
                    <a:pt x="1813" y="619"/>
                  </a:lnTo>
                  <a:lnTo>
                    <a:pt x="1810" y="616"/>
                  </a:lnTo>
                  <a:lnTo>
                    <a:pt x="1808" y="611"/>
                  </a:lnTo>
                  <a:lnTo>
                    <a:pt x="1805" y="608"/>
                  </a:lnTo>
                  <a:lnTo>
                    <a:pt x="1803" y="605"/>
                  </a:lnTo>
                  <a:lnTo>
                    <a:pt x="1800" y="601"/>
                  </a:lnTo>
                  <a:lnTo>
                    <a:pt x="1795" y="598"/>
                  </a:lnTo>
                  <a:lnTo>
                    <a:pt x="1792" y="595"/>
                  </a:lnTo>
                  <a:lnTo>
                    <a:pt x="1788" y="594"/>
                  </a:lnTo>
                  <a:lnTo>
                    <a:pt x="1783" y="590"/>
                  </a:lnTo>
                  <a:lnTo>
                    <a:pt x="1778" y="587"/>
                  </a:lnTo>
                  <a:lnTo>
                    <a:pt x="1774" y="586"/>
                  </a:lnTo>
                  <a:lnTo>
                    <a:pt x="1769" y="584"/>
                  </a:lnTo>
                  <a:lnTo>
                    <a:pt x="1764" y="581"/>
                  </a:lnTo>
                  <a:lnTo>
                    <a:pt x="1761" y="581"/>
                  </a:lnTo>
                  <a:lnTo>
                    <a:pt x="1758" y="579"/>
                  </a:lnTo>
                  <a:lnTo>
                    <a:pt x="1755" y="579"/>
                  </a:lnTo>
                  <a:lnTo>
                    <a:pt x="1747" y="578"/>
                  </a:lnTo>
                  <a:lnTo>
                    <a:pt x="1741" y="578"/>
                  </a:lnTo>
                  <a:lnTo>
                    <a:pt x="1734" y="578"/>
                  </a:lnTo>
                  <a:lnTo>
                    <a:pt x="1730" y="579"/>
                  </a:lnTo>
                  <a:lnTo>
                    <a:pt x="1723" y="579"/>
                  </a:lnTo>
                  <a:lnTo>
                    <a:pt x="1719" y="581"/>
                  </a:lnTo>
                  <a:lnTo>
                    <a:pt x="1714" y="584"/>
                  </a:lnTo>
                  <a:lnTo>
                    <a:pt x="1711" y="586"/>
                  </a:lnTo>
                  <a:lnTo>
                    <a:pt x="1706" y="587"/>
                  </a:lnTo>
                  <a:lnTo>
                    <a:pt x="1701" y="590"/>
                  </a:lnTo>
                  <a:lnTo>
                    <a:pt x="1698" y="594"/>
                  </a:lnTo>
                  <a:lnTo>
                    <a:pt x="1695" y="597"/>
                  </a:lnTo>
                  <a:lnTo>
                    <a:pt x="1690" y="601"/>
                  </a:lnTo>
                  <a:lnTo>
                    <a:pt x="1687" y="606"/>
                  </a:lnTo>
                  <a:lnTo>
                    <a:pt x="1684" y="609"/>
                  </a:lnTo>
                  <a:lnTo>
                    <a:pt x="1682" y="614"/>
                  </a:lnTo>
                  <a:lnTo>
                    <a:pt x="1681" y="617"/>
                  </a:lnTo>
                  <a:lnTo>
                    <a:pt x="1679" y="623"/>
                  </a:lnTo>
                  <a:lnTo>
                    <a:pt x="1676" y="627"/>
                  </a:lnTo>
                  <a:lnTo>
                    <a:pt x="1675" y="633"/>
                  </a:lnTo>
                  <a:lnTo>
                    <a:pt x="1673" y="638"/>
                  </a:lnTo>
                  <a:lnTo>
                    <a:pt x="1670" y="642"/>
                  </a:lnTo>
                  <a:lnTo>
                    <a:pt x="1668" y="647"/>
                  </a:lnTo>
                  <a:lnTo>
                    <a:pt x="1667" y="653"/>
                  </a:lnTo>
                  <a:lnTo>
                    <a:pt x="1664" y="659"/>
                  </a:lnTo>
                  <a:lnTo>
                    <a:pt x="1662" y="666"/>
                  </a:lnTo>
                  <a:lnTo>
                    <a:pt x="1660" y="670"/>
                  </a:lnTo>
                  <a:lnTo>
                    <a:pt x="1659" y="677"/>
                  </a:lnTo>
                  <a:lnTo>
                    <a:pt x="1656" y="681"/>
                  </a:lnTo>
                  <a:lnTo>
                    <a:pt x="1654" y="686"/>
                  </a:lnTo>
                  <a:lnTo>
                    <a:pt x="1653" y="691"/>
                  </a:lnTo>
                  <a:lnTo>
                    <a:pt x="1653" y="696"/>
                  </a:lnTo>
                  <a:lnTo>
                    <a:pt x="1651" y="700"/>
                  </a:lnTo>
                  <a:lnTo>
                    <a:pt x="1649" y="705"/>
                  </a:lnTo>
                  <a:lnTo>
                    <a:pt x="1648" y="708"/>
                  </a:lnTo>
                  <a:lnTo>
                    <a:pt x="1646" y="713"/>
                  </a:lnTo>
                  <a:lnTo>
                    <a:pt x="1646" y="716"/>
                  </a:lnTo>
                  <a:lnTo>
                    <a:pt x="1646" y="719"/>
                  </a:lnTo>
                  <a:lnTo>
                    <a:pt x="1645" y="722"/>
                  </a:lnTo>
                  <a:lnTo>
                    <a:pt x="1645" y="724"/>
                  </a:lnTo>
                  <a:lnTo>
                    <a:pt x="1602" y="730"/>
                  </a:lnTo>
                  <a:lnTo>
                    <a:pt x="1560" y="707"/>
                  </a:lnTo>
                  <a:lnTo>
                    <a:pt x="1560" y="705"/>
                  </a:lnTo>
                  <a:lnTo>
                    <a:pt x="1558" y="703"/>
                  </a:lnTo>
                  <a:lnTo>
                    <a:pt x="1558" y="700"/>
                  </a:lnTo>
                  <a:lnTo>
                    <a:pt x="1557" y="697"/>
                  </a:lnTo>
                  <a:lnTo>
                    <a:pt x="1555" y="692"/>
                  </a:lnTo>
                  <a:lnTo>
                    <a:pt x="1554" y="688"/>
                  </a:lnTo>
                  <a:lnTo>
                    <a:pt x="1552" y="683"/>
                  </a:lnTo>
                  <a:lnTo>
                    <a:pt x="1549" y="677"/>
                  </a:lnTo>
                  <a:lnTo>
                    <a:pt x="1546" y="670"/>
                  </a:lnTo>
                  <a:lnTo>
                    <a:pt x="1543" y="664"/>
                  </a:lnTo>
                  <a:lnTo>
                    <a:pt x="1539" y="658"/>
                  </a:lnTo>
                  <a:lnTo>
                    <a:pt x="1536" y="652"/>
                  </a:lnTo>
                  <a:lnTo>
                    <a:pt x="1533" y="645"/>
                  </a:lnTo>
                  <a:lnTo>
                    <a:pt x="1528" y="639"/>
                  </a:lnTo>
                  <a:lnTo>
                    <a:pt x="1524" y="634"/>
                  </a:lnTo>
                  <a:lnTo>
                    <a:pt x="1519" y="630"/>
                  </a:lnTo>
                  <a:lnTo>
                    <a:pt x="1514" y="625"/>
                  </a:lnTo>
                  <a:lnTo>
                    <a:pt x="1508" y="622"/>
                  </a:lnTo>
                  <a:lnTo>
                    <a:pt x="1502" y="619"/>
                  </a:lnTo>
                  <a:lnTo>
                    <a:pt x="1495" y="617"/>
                  </a:lnTo>
                  <a:lnTo>
                    <a:pt x="1489" y="616"/>
                  </a:lnTo>
                  <a:lnTo>
                    <a:pt x="1481" y="616"/>
                  </a:lnTo>
                  <a:lnTo>
                    <a:pt x="1473" y="616"/>
                  </a:lnTo>
                  <a:lnTo>
                    <a:pt x="1467" y="617"/>
                  </a:lnTo>
                  <a:lnTo>
                    <a:pt x="1462" y="617"/>
                  </a:lnTo>
                  <a:lnTo>
                    <a:pt x="1459" y="617"/>
                  </a:lnTo>
                  <a:lnTo>
                    <a:pt x="1455" y="617"/>
                  </a:lnTo>
                  <a:lnTo>
                    <a:pt x="1451" y="620"/>
                  </a:lnTo>
                  <a:lnTo>
                    <a:pt x="1447" y="620"/>
                  </a:lnTo>
                  <a:lnTo>
                    <a:pt x="1442" y="623"/>
                  </a:lnTo>
                  <a:lnTo>
                    <a:pt x="1437" y="625"/>
                  </a:lnTo>
                  <a:lnTo>
                    <a:pt x="1434" y="627"/>
                  </a:lnTo>
                  <a:lnTo>
                    <a:pt x="1431" y="628"/>
                  </a:lnTo>
                  <a:lnTo>
                    <a:pt x="1426" y="631"/>
                  </a:lnTo>
                  <a:lnTo>
                    <a:pt x="1422" y="633"/>
                  </a:lnTo>
                  <a:lnTo>
                    <a:pt x="1417" y="636"/>
                  </a:lnTo>
                  <a:lnTo>
                    <a:pt x="1414" y="638"/>
                  </a:lnTo>
                  <a:lnTo>
                    <a:pt x="1409" y="641"/>
                  </a:lnTo>
                  <a:lnTo>
                    <a:pt x="1404" y="644"/>
                  </a:lnTo>
                  <a:lnTo>
                    <a:pt x="1401" y="649"/>
                  </a:lnTo>
                  <a:lnTo>
                    <a:pt x="1400" y="645"/>
                  </a:lnTo>
                  <a:lnTo>
                    <a:pt x="1400" y="639"/>
                  </a:lnTo>
                  <a:lnTo>
                    <a:pt x="1398" y="634"/>
                  </a:lnTo>
                  <a:lnTo>
                    <a:pt x="1396" y="630"/>
                  </a:lnTo>
                  <a:lnTo>
                    <a:pt x="1396" y="625"/>
                  </a:lnTo>
                  <a:lnTo>
                    <a:pt x="1395" y="619"/>
                  </a:lnTo>
                  <a:lnTo>
                    <a:pt x="1393" y="611"/>
                  </a:lnTo>
                  <a:lnTo>
                    <a:pt x="1392" y="605"/>
                  </a:lnTo>
                  <a:lnTo>
                    <a:pt x="1390" y="597"/>
                  </a:lnTo>
                  <a:lnTo>
                    <a:pt x="1387" y="589"/>
                  </a:lnTo>
                  <a:lnTo>
                    <a:pt x="1385" y="586"/>
                  </a:lnTo>
                  <a:lnTo>
                    <a:pt x="1385" y="581"/>
                  </a:lnTo>
                  <a:lnTo>
                    <a:pt x="1384" y="576"/>
                  </a:lnTo>
                  <a:lnTo>
                    <a:pt x="1382" y="573"/>
                  </a:lnTo>
                  <a:lnTo>
                    <a:pt x="1379" y="568"/>
                  </a:lnTo>
                  <a:lnTo>
                    <a:pt x="1378" y="565"/>
                  </a:lnTo>
                  <a:lnTo>
                    <a:pt x="1378" y="561"/>
                  </a:lnTo>
                  <a:lnTo>
                    <a:pt x="1376" y="557"/>
                  </a:lnTo>
                  <a:lnTo>
                    <a:pt x="1376" y="556"/>
                  </a:lnTo>
                  <a:lnTo>
                    <a:pt x="1376" y="553"/>
                  </a:lnTo>
                  <a:lnTo>
                    <a:pt x="1376" y="550"/>
                  </a:lnTo>
                  <a:lnTo>
                    <a:pt x="1378" y="543"/>
                  </a:lnTo>
                  <a:lnTo>
                    <a:pt x="1378" y="540"/>
                  </a:lnTo>
                  <a:lnTo>
                    <a:pt x="1379" y="536"/>
                  </a:lnTo>
                  <a:lnTo>
                    <a:pt x="1379" y="532"/>
                  </a:lnTo>
                  <a:lnTo>
                    <a:pt x="1381" y="528"/>
                  </a:lnTo>
                  <a:lnTo>
                    <a:pt x="1381" y="523"/>
                  </a:lnTo>
                  <a:lnTo>
                    <a:pt x="1382" y="520"/>
                  </a:lnTo>
                  <a:lnTo>
                    <a:pt x="1384" y="515"/>
                  </a:lnTo>
                  <a:lnTo>
                    <a:pt x="1385" y="510"/>
                  </a:lnTo>
                  <a:lnTo>
                    <a:pt x="1385" y="506"/>
                  </a:lnTo>
                  <a:lnTo>
                    <a:pt x="1385" y="499"/>
                  </a:lnTo>
                  <a:lnTo>
                    <a:pt x="1385" y="495"/>
                  </a:lnTo>
                  <a:lnTo>
                    <a:pt x="1385" y="490"/>
                  </a:lnTo>
                  <a:lnTo>
                    <a:pt x="1385" y="484"/>
                  </a:lnTo>
                  <a:lnTo>
                    <a:pt x="1387" y="479"/>
                  </a:lnTo>
                  <a:lnTo>
                    <a:pt x="1387" y="474"/>
                  </a:lnTo>
                  <a:lnTo>
                    <a:pt x="1389" y="470"/>
                  </a:lnTo>
                  <a:lnTo>
                    <a:pt x="1389" y="463"/>
                  </a:lnTo>
                  <a:lnTo>
                    <a:pt x="1389" y="459"/>
                  </a:lnTo>
                  <a:lnTo>
                    <a:pt x="1389" y="454"/>
                  </a:lnTo>
                  <a:lnTo>
                    <a:pt x="1389" y="449"/>
                  </a:lnTo>
                  <a:lnTo>
                    <a:pt x="1387" y="444"/>
                  </a:lnTo>
                  <a:lnTo>
                    <a:pt x="1387" y="440"/>
                  </a:lnTo>
                  <a:lnTo>
                    <a:pt x="1385" y="435"/>
                  </a:lnTo>
                  <a:lnTo>
                    <a:pt x="1385" y="432"/>
                  </a:lnTo>
                  <a:lnTo>
                    <a:pt x="1384" y="427"/>
                  </a:lnTo>
                  <a:lnTo>
                    <a:pt x="1382" y="423"/>
                  </a:lnTo>
                  <a:lnTo>
                    <a:pt x="1381" y="418"/>
                  </a:lnTo>
                  <a:lnTo>
                    <a:pt x="1379" y="415"/>
                  </a:lnTo>
                  <a:lnTo>
                    <a:pt x="1374" y="407"/>
                  </a:lnTo>
                  <a:lnTo>
                    <a:pt x="1370" y="401"/>
                  </a:lnTo>
                  <a:lnTo>
                    <a:pt x="1363" y="394"/>
                  </a:lnTo>
                  <a:lnTo>
                    <a:pt x="1357" y="390"/>
                  </a:lnTo>
                  <a:lnTo>
                    <a:pt x="1351" y="385"/>
                  </a:lnTo>
                  <a:lnTo>
                    <a:pt x="1345" y="382"/>
                  </a:lnTo>
                  <a:lnTo>
                    <a:pt x="1337" y="377"/>
                  </a:lnTo>
                  <a:lnTo>
                    <a:pt x="1330" y="374"/>
                  </a:lnTo>
                  <a:lnTo>
                    <a:pt x="1326" y="371"/>
                  </a:lnTo>
                  <a:lnTo>
                    <a:pt x="1321" y="369"/>
                  </a:lnTo>
                  <a:lnTo>
                    <a:pt x="1316" y="368"/>
                  </a:lnTo>
                  <a:lnTo>
                    <a:pt x="1313" y="366"/>
                  </a:lnTo>
                  <a:lnTo>
                    <a:pt x="1310" y="366"/>
                  </a:lnTo>
                  <a:lnTo>
                    <a:pt x="1307" y="342"/>
                  </a:lnTo>
                  <a:lnTo>
                    <a:pt x="1308" y="341"/>
                  </a:lnTo>
                  <a:lnTo>
                    <a:pt x="1312" y="341"/>
                  </a:lnTo>
                  <a:lnTo>
                    <a:pt x="1318" y="339"/>
                  </a:lnTo>
                  <a:lnTo>
                    <a:pt x="1326" y="339"/>
                  </a:lnTo>
                  <a:lnTo>
                    <a:pt x="1332" y="336"/>
                  </a:lnTo>
                  <a:lnTo>
                    <a:pt x="1338" y="335"/>
                  </a:lnTo>
                  <a:lnTo>
                    <a:pt x="1341" y="332"/>
                  </a:lnTo>
                  <a:lnTo>
                    <a:pt x="1345" y="327"/>
                  </a:lnTo>
                  <a:lnTo>
                    <a:pt x="1345" y="321"/>
                  </a:lnTo>
                  <a:lnTo>
                    <a:pt x="1341" y="313"/>
                  </a:lnTo>
                  <a:lnTo>
                    <a:pt x="1340" y="308"/>
                  </a:lnTo>
                  <a:lnTo>
                    <a:pt x="1338" y="305"/>
                  </a:lnTo>
                  <a:lnTo>
                    <a:pt x="1335" y="300"/>
                  </a:lnTo>
                  <a:lnTo>
                    <a:pt x="1334" y="297"/>
                  </a:lnTo>
                  <a:lnTo>
                    <a:pt x="1327" y="289"/>
                  </a:lnTo>
                  <a:lnTo>
                    <a:pt x="1324" y="284"/>
                  </a:lnTo>
                  <a:lnTo>
                    <a:pt x="1321" y="280"/>
                  </a:lnTo>
                  <a:lnTo>
                    <a:pt x="1319" y="278"/>
                  </a:lnTo>
                  <a:lnTo>
                    <a:pt x="1319" y="278"/>
                  </a:lnTo>
                  <a:lnTo>
                    <a:pt x="1323" y="277"/>
                  </a:lnTo>
                  <a:lnTo>
                    <a:pt x="1324" y="272"/>
                  </a:lnTo>
                  <a:lnTo>
                    <a:pt x="1327" y="269"/>
                  </a:lnTo>
                  <a:lnTo>
                    <a:pt x="1329" y="264"/>
                  </a:lnTo>
                  <a:lnTo>
                    <a:pt x="1330" y="259"/>
                  </a:lnTo>
                  <a:lnTo>
                    <a:pt x="1330" y="255"/>
                  </a:lnTo>
                  <a:lnTo>
                    <a:pt x="1330" y="250"/>
                  </a:lnTo>
                  <a:lnTo>
                    <a:pt x="1327" y="245"/>
                  </a:lnTo>
                  <a:lnTo>
                    <a:pt x="1324" y="240"/>
                  </a:lnTo>
                  <a:lnTo>
                    <a:pt x="1319" y="237"/>
                  </a:lnTo>
                  <a:lnTo>
                    <a:pt x="1316" y="234"/>
                  </a:lnTo>
                  <a:lnTo>
                    <a:pt x="1312" y="231"/>
                  </a:lnTo>
                  <a:lnTo>
                    <a:pt x="1308" y="230"/>
                  </a:lnTo>
                  <a:lnTo>
                    <a:pt x="1305" y="228"/>
                  </a:lnTo>
                  <a:lnTo>
                    <a:pt x="1304" y="226"/>
                  </a:lnTo>
                  <a:lnTo>
                    <a:pt x="1304" y="225"/>
                  </a:lnTo>
                  <a:lnTo>
                    <a:pt x="1304" y="220"/>
                  </a:lnTo>
                  <a:lnTo>
                    <a:pt x="1304" y="217"/>
                  </a:lnTo>
                  <a:lnTo>
                    <a:pt x="1304" y="211"/>
                  </a:lnTo>
                  <a:lnTo>
                    <a:pt x="1302" y="204"/>
                  </a:lnTo>
                  <a:lnTo>
                    <a:pt x="1301" y="198"/>
                  </a:lnTo>
                  <a:lnTo>
                    <a:pt x="1301" y="192"/>
                  </a:lnTo>
                  <a:lnTo>
                    <a:pt x="1297" y="184"/>
                  </a:lnTo>
                  <a:lnTo>
                    <a:pt x="1294" y="178"/>
                  </a:lnTo>
                  <a:lnTo>
                    <a:pt x="1290" y="170"/>
                  </a:lnTo>
                  <a:lnTo>
                    <a:pt x="1286" y="165"/>
                  </a:lnTo>
                  <a:lnTo>
                    <a:pt x="1280" y="159"/>
                  </a:lnTo>
                  <a:lnTo>
                    <a:pt x="1277" y="154"/>
                  </a:lnTo>
                  <a:lnTo>
                    <a:pt x="1274" y="151"/>
                  </a:lnTo>
                  <a:lnTo>
                    <a:pt x="1274" y="151"/>
                  </a:lnTo>
                  <a:lnTo>
                    <a:pt x="1274" y="151"/>
                  </a:lnTo>
                  <a:lnTo>
                    <a:pt x="1274" y="148"/>
                  </a:lnTo>
                  <a:lnTo>
                    <a:pt x="1272" y="143"/>
                  </a:lnTo>
                  <a:lnTo>
                    <a:pt x="1272" y="138"/>
                  </a:lnTo>
                  <a:lnTo>
                    <a:pt x="1269" y="132"/>
                  </a:lnTo>
                  <a:lnTo>
                    <a:pt x="1266" y="126"/>
                  </a:lnTo>
                  <a:lnTo>
                    <a:pt x="1261" y="120"/>
                  </a:lnTo>
                  <a:lnTo>
                    <a:pt x="1257" y="113"/>
                  </a:lnTo>
                  <a:lnTo>
                    <a:pt x="1252" y="110"/>
                  </a:lnTo>
                  <a:lnTo>
                    <a:pt x="1249" y="106"/>
                  </a:lnTo>
                  <a:lnTo>
                    <a:pt x="1242" y="102"/>
                  </a:lnTo>
                  <a:lnTo>
                    <a:pt x="1236" y="99"/>
                  </a:lnTo>
                  <a:lnTo>
                    <a:pt x="1230" y="95"/>
                  </a:lnTo>
                  <a:lnTo>
                    <a:pt x="1222" y="91"/>
                  </a:lnTo>
                  <a:lnTo>
                    <a:pt x="1214" y="88"/>
                  </a:lnTo>
                  <a:lnTo>
                    <a:pt x="1208" y="85"/>
                  </a:lnTo>
                  <a:lnTo>
                    <a:pt x="1200" y="82"/>
                  </a:lnTo>
                  <a:lnTo>
                    <a:pt x="1194" y="79"/>
                  </a:lnTo>
                  <a:lnTo>
                    <a:pt x="1186" y="76"/>
                  </a:lnTo>
                  <a:lnTo>
                    <a:pt x="1181" y="74"/>
                  </a:lnTo>
                  <a:lnTo>
                    <a:pt x="1176" y="73"/>
                  </a:lnTo>
                  <a:lnTo>
                    <a:pt x="1173" y="71"/>
                  </a:lnTo>
                  <a:lnTo>
                    <a:pt x="1170" y="69"/>
                  </a:lnTo>
                  <a:lnTo>
                    <a:pt x="1172" y="69"/>
                  </a:lnTo>
                  <a:lnTo>
                    <a:pt x="1176" y="68"/>
                  </a:lnTo>
                  <a:lnTo>
                    <a:pt x="1183" y="65"/>
                  </a:lnTo>
                  <a:lnTo>
                    <a:pt x="1189" y="62"/>
                  </a:lnTo>
                  <a:lnTo>
                    <a:pt x="1191" y="58"/>
                  </a:lnTo>
                  <a:lnTo>
                    <a:pt x="1192" y="55"/>
                  </a:lnTo>
                  <a:lnTo>
                    <a:pt x="1194" y="52"/>
                  </a:lnTo>
                  <a:lnTo>
                    <a:pt x="1194" y="47"/>
                  </a:lnTo>
                  <a:lnTo>
                    <a:pt x="1192" y="43"/>
                  </a:lnTo>
                  <a:lnTo>
                    <a:pt x="1191" y="38"/>
                  </a:lnTo>
                  <a:lnTo>
                    <a:pt x="1186" y="33"/>
                  </a:lnTo>
                  <a:lnTo>
                    <a:pt x="1180" y="27"/>
                  </a:lnTo>
                  <a:lnTo>
                    <a:pt x="1176" y="22"/>
                  </a:lnTo>
                  <a:lnTo>
                    <a:pt x="1172" y="21"/>
                  </a:lnTo>
                  <a:lnTo>
                    <a:pt x="1167" y="18"/>
                  </a:lnTo>
                  <a:lnTo>
                    <a:pt x="1164" y="15"/>
                  </a:lnTo>
                  <a:lnTo>
                    <a:pt x="1159" y="13"/>
                  </a:lnTo>
                  <a:lnTo>
                    <a:pt x="1154" y="11"/>
                  </a:lnTo>
                  <a:lnTo>
                    <a:pt x="1151" y="10"/>
                  </a:lnTo>
                  <a:lnTo>
                    <a:pt x="1147" y="8"/>
                  </a:lnTo>
                  <a:lnTo>
                    <a:pt x="1142" y="7"/>
                  </a:lnTo>
                  <a:lnTo>
                    <a:pt x="1139" y="5"/>
                  </a:lnTo>
                  <a:lnTo>
                    <a:pt x="1134" y="4"/>
                  </a:lnTo>
                  <a:lnTo>
                    <a:pt x="1129" y="4"/>
                  </a:lnTo>
                  <a:lnTo>
                    <a:pt x="1125" y="2"/>
                  </a:lnTo>
                  <a:lnTo>
                    <a:pt x="1120" y="2"/>
                  </a:lnTo>
                  <a:lnTo>
                    <a:pt x="1117" y="2"/>
                  </a:lnTo>
                  <a:lnTo>
                    <a:pt x="1112" y="2"/>
                  </a:lnTo>
                  <a:lnTo>
                    <a:pt x="1107" y="0"/>
                  </a:lnTo>
                  <a:lnTo>
                    <a:pt x="1103" y="0"/>
                  </a:lnTo>
                  <a:lnTo>
                    <a:pt x="1096" y="0"/>
                  </a:lnTo>
                  <a:lnTo>
                    <a:pt x="1093" y="0"/>
                  </a:lnTo>
                  <a:lnTo>
                    <a:pt x="1087" y="0"/>
                  </a:lnTo>
                  <a:lnTo>
                    <a:pt x="1084" y="0"/>
                  </a:lnTo>
                  <a:lnTo>
                    <a:pt x="1079" y="0"/>
                  </a:lnTo>
                  <a:lnTo>
                    <a:pt x="1074" y="2"/>
                  </a:lnTo>
                  <a:lnTo>
                    <a:pt x="1070" y="2"/>
                  </a:lnTo>
                  <a:lnTo>
                    <a:pt x="1065" y="2"/>
                  </a:lnTo>
                  <a:lnTo>
                    <a:pt x="1060" y="2"/>
                  </a:lnTo>
                  <a:lnTo>
                    <a:pt x="1057" y="2"/>
                  </a:lnTo>
                  <a:lnTo>
                    <a:pt x="1052" y="2"/>
                  </a:lnTo>
                  <a:lnTo>
                    <a:pt x="1048" y="4"/>
                  </a:lnTo>
                  <a:lnTo>
                    <a:pt x="1043" y="4"/>
                  </a:lnTo>
                  <a:lnTo>
                    <a:pt x="1040" y="4"/>
                  </a:lnTo>
                  <a:lnTo>
                    <a:pt x="1035" y="4"/>
                  </a:lnTo>
                  <a:lnTo>
                    <a:pt x="1030" y="4"/>
                  </a:lnTo>
                  <a:lnTo>
                    <a:pt x="1026" y="5"/>
                  </a:lnTo>
                  <a:lnTo>
                    <a:pt x="1019" y="7"/>
                  </a:lnTo>
                  <a:lnTo>
                    <a:pt x="1015" y="8"/>
                  </a:lnTo>
                  <a:lnTo>
                    <a:pt x="1008" y="10"/>
                  </a:lnTo>
                  <a:lnTo>
                    <a:pt x="1004" y="11"/>
                  </a:lnTo>
                  <a:lnTo>
                    <a:pt x="999" y="15"/>
                  </a:lnTo>
                  <a:lnTo>
                    <a:pt x="991" y="16"/>
                  </a:lnTo>
                  <a:lnTo>
                    <a:pt x="986" y="19"/>
                  </a:lnTo>
                  <a:lnTo>
                    <a:pt x="980" y="22"/>
                  </a:lnTo>
                  <a:lnTo>
                    <a:pt x="974" y="25"/>
                  </a:lnTo>
                  <a:lnTo>
                    <a:pt x="968" y="29"/>
                  </a:lnTo>
                  <a:lnTo>
                    <a:pt x="961" y="33"/>
                  </a:lnTo>
                  <a:lnTo>
                    <a:pt x="955" y="36"/>
                  </a:lnTo>
                  <a:lnTo>
                    <a:pt x="950" y="40"/>
                  </a:lnTo>
                  <a:lnTo>
                    <a:pt x="944" y="43"/>
                  </a:lnTo>
                  <a:lnTo>
                    <a:pt x="939" y="46"/>
                  </a:lnTo>
                  <a:lnTo>
                    <a:pt x="933" y="49"/>
                  </a:lnTo>
                  <a:lnTo>
                    <a:pt x="928" y="52"/>
                  </a:lnTo>
                  <a:lnTo>
                    <a:pt x="924" y="55"/>
                  </a:lnTo>
                  <a:lnTo>
                    <a:pt x="919" y="58"/>
                  </a:lnTo>
                  <a:lnTo>
                    <a:pt x="914" y="62"/>
                  </a:lnTo>
                  <a:lnTo>
                    <a:pt x="911" y="65"/>
                  </a:lnTo>
                  <a:lnTo>
                    <a:pt x="906" y="66"/>
                  </a:lnTo>
                  <a:lnTo>
                    <a:pt x="903" y="68"/>
                  </a:lnTo>
                  <a:lnTo>
                    <a:pt x="900" y="71"/>
                  </a:lnTo>
                  <a:lnTo>
                    <a:pt x="898" y="73"/>
                  </a:lnTo>
                  <a:lnTo>
                    <a:pt x="895" y="76"/>
                  </a:lnTo>
                  <a:lnTo>
                    <a:pt x="894" y="76"/>
                  </a:lnTo>
                  <a:lnTo>
                    <a:pt x="894" y="74"/>
                  </a:lnTo>
                  <a:lnTo>
                    <a:pt x="894" y="68"/>
                  </a:lnTo>
                  <a:lnTo>
                    <a:pt x="892" y="65"/>
                  </a:lnTo>
                  <a:lnTo>
                    <a:pt x="891" y="60"/>
                  </a:lnTo>
                  <a:lnTo>
                    <a:pt x="889" y="55"/>
                  </a:lnTo>
                  <a:lnTo>
                    <a:pt x="887" y="52"/>
                  </a:lnTo>
                  <a:lnTo>
                    <a:pt x="884" y="47"/>
                  </a:lnTo>
                  <a:lnTo>
                    <a:pt x="880" y="44"/>
                  </a:lnTo>
                  <a:lnTo>
                    <a:pt x="876" y="40"/>
                  </a:lnTo>
                  <a:lnTo>
                    <a:pt x="872" y="38"/>
                  </a:lnTo>
                  <a:lnTo>
                    <a:pt x="865" y="35"/>
                  </a:lnTo>
                  <a:lnTo>
                    <a:pt x="859" y="33"/>
                  </a:lnTo>
                  <a:lnTo>
                    <a:pt x="854" y="33"/>
                  </a:lnTo>
                  <a:lnTo>
                    <a:pt x="850" y="33"/>
                  </a:lnTo>
                  <a:lnTo>
                    <a:pt x="847" y="33"/>
                  </a:lnTo>
                  <a:lnTo>
                    <a:pt x="842" y="35"/>
                  </a:lnTo>
                  <a:lnTo>
                    <a:pt x="836" y="35"/>
                  </a:lnTo>
                  <a:lnTo>
                    <a:pt x="831" y="36"/>
                  </a:lnTo>
                  <a:lnTo>
                    <a:pt x="826" y="38"/>
                  </a:lnTo>
                  <a:lnTo>
                    <a:pt x="823" y="40"/>
                  </a:lnTo>
                  <a:lnTo>
                    <a:pt x="818" y="43"/>
                  </a:lnTo>
                  <a:lnTo>
                    <a:pt x="814" y="44"/>
                  </a:lnTo>
                  <a:lnTo>
                    <a:pt x="810" y="47"/>
                  </a:lnTo>
                  <a:lnTo>
                    <a:pt x="807" y="52"/>
                  </a:lnTo>
                  <a:lnTo>
                    <a:pt x="801" y="58"/>
                  </a:lnTo>
                  <a:lnTo>
                    <a:pt x="795" y="66"/>
                  </a:lnTo>
                  <a:lnTo>
                    <a:pt x="792" y="69"/>
                  </a:lnTo>
                  <a:lnTo>
                    <a:pt x="790" y="74"/>
                  </a:lnTo>
                  <a:lnTo>
                    <a:pt x="788" y="77"/>
                  </a:lnTo>
                  <a:lnTo>
                    <a:pt x="787" y="82"/>
                  </a:lnTo>
                  <a:lnTo>
                    <a:pt x="782" y="88"/>
                  </a:lnTo>
                  <a:lnTo>
                    <a:pt x="779" y="95"/>
                  </a:lnTo>
                  <a:lnTo>
                    <a:pt x="776" y="101"/>
                  </a:lnTo>
                  <a:lnTo>
                    <a:pt x="776" y="107"/>
                  </a:lnTo>
                  <a:lnTo>
                    <a:pt x="774" y="110"/>
                  </a:lnTo>
                  <a:lnTo>
                    <a:pt x="774" y="113"/>
                  </a:lnTo>
                  <a:lnTo>
                    <a:pt x="774" y="115"/>
                  </a:lnTo>
                  <a:lnTo>
                    <a:pt x="774" y="115"/>
                  </a:lnTo>
                  <a:lnTo>
                    <a:pt x="774" y="112"/>
                  </a:lnTo>
                  <a:lnTo>
                    <a:pt x="773" y="109"/>
                  </a:lnTo>
                  <a:lnTo>
                    <a:pt x="770" y="106"/>
                  </a:lnTo>
                  <a:lnTo>
                    <a:pt x="766" y="102"/>
                  </a:lnTo>
                  <a:lnTo>
                    <a:pt x="762" y="98"/>
                  </a:lnTo>
                  <a:lnTo>
                    <a:pt x="759" y="93"/>
                  </a:lnTo>
                  <a:lnTo>
                    <a:pt x="752" y="88"/>
                  </a:lnTo>
                  <a:lnTo>
                    <a:pt x="749" y="84"/>
                  </a:lnTo>
                  <a:lnTo>
                    <a:pt x="743" y="77"/>
                  </a:lnTo>
                  <a:lnTo>
                    <a:pt x="738" y="74"/>
                  </a:lnTo>
                  <a:lnTo>
                    <a:pt x="732" y="68"/>
                  </a:lnTo>
                  <a:lnTo>
                    <a:pt x="727" y="66"/>
                  </a:lnTo>
                  <a:lnTo>
                    <a:pt x="722" y="62"/>
                  </a:lnTo>
                  <a:lnTo>
                    <a:pt x="718" y="60"/>
                  </a:lnTo>
                  <a:lnTo>
                    <a:pt x="715" y="58"/>
                  </a:lnTo>
                  <a:lnTo>
                    <a:pt x="713" y="60"/>
                  </a:lnTo>
                  <a:lnTo>
                    <a:pt x="708" y="62"/>
                  </a:lnTo>
                  <a:lnTo>
                    <a:pt x="705" y="66"/>
                  </a:lnTo>
                  <a:lnTo>
                    <a:pt x="702" y="71"/>
                  </a:lnTo>
                  <a:lnTo>
                    <a:pt x="702" y="79"/>
                  </a:lnTo>
                  <a:lnTo>
                    <a:pt x="700" y="84"/>
                  </a:lnTo>
                  <a:lnTo>
                    <a:pt x="700" y="90"/>
                  </a:lnTo>
                  <a:lnTo>
                    <a:pt x="700" y="95"/>
                  </a:lnTo>
                  <a:lnTo>
                    <a:pt x="700" y="96"/>
                  </a:lnTo>
                  <a:lnTo>
                    <a:pt x="699" y="96"/>
                  </a:lnTo>
                  <a:lnTo>
                    <a:pt x="697" y="95"/>
                  </a:lnTo>
                  <a:lnTo>
                    <a:pt x="693" y="93"/>
                  </a:lnTo>
                  <a:lnTo>
                    <a:pt x="689" y="93"/>
                  </a:lnTo>
                  <a:lnTo>
                    <a:pt x="685" y="93"/>
                  </a:lnTo>
                  <a:lnTo>
                    <a:pt x="680" y="93"/>
                  </a:lnTo>
                  <a:lnTo>
                    <a:pt x="677" y="95"/>
                  </a:lnTo>
                  <a:lnTo>
                    <a:pt x="672" y="99"/>
                  </a:lnTo>
                  <a:lnTo>
                    <a:pt x="671" y="102"/>
                  </a:lnTo>
                  <a:lnTo>
                    <a:pt x="667" y="107"/>
                  </a:lnTo>
                  <a:lnTo>
                    <a:pt x="666" y="112"/>
                  </a:lnTo>
                  <a:lnTo>
                    <a:pt x="666" y="117"/>
                  </a:lnTo>
                  <a:lnTo>
                    <a:pt x="666" y="120"/>
                  </a:lnTo>
                  <a:lnTo>
                    <a:pt x="666" y="123"/>
                  </a:lnTo>
                  <a:lnTo>
                    <a:pt x="666" y="126"/>
                  </a:lnTo>
                  <a:lnTo>
                    <a:pt x="666" y="127"/>
                  </a:lnTo>
                  <a:lnTo>
                    <a:pt x="664" y="126"/>
                  </a:lnTo>
                  <a:lnTo>
                    <a:pt x="658" y="121"/>
                  </a:lnTo>
                  <a:lnTo>
                    <a:pt x="655" y="120"/>
                  </a:lnTo>
                  <a:lnTo>
                    <a:pt x="650" y="118"/>
                  </a:lnTo>
                  <a:lnTo>
                    <a:pt x="645" y="115"/>
                  </a:lnTo>
                  <a:lnTo>
                    <a:pt x="641" y="113"/>
                  </a:lnTo>
                  <a:lnTo>
                    <a:pt x="636" y="112"/>
                  </a:lnTo>
                  <a:lnTo>
                    <a:pt x="631" y="109"/>
                  </a:lnTo>
                  <a:lnTo>
                    <a:pt x="625" y="107"/>
                  </a:lnTo>
                  <a:lnTo>
                    <a:pt x="620" y="106"/>
                  </a:lnTo>
                  <a:lnTo>
                    <a:pt x="616" y="106"/>
                  </a:lnTo>
                  <a:lnTo>
                    <a:pt x="612" y="106"/>
                  </a:lnTo>
                  <a:lnTo>
                    <a:pt x="608" y="106"/>
                  </a:lnTo>
                  <a:lnTo>
                    <a:pt x="605" y="107"/>
                  </a:lnTo>
                  <a:lnTo>
                    <a:pt x="600" y="110"/>
                  </a:lnTo>
                  <a:lnTo>
                    <a:pt x="597" y="115"/>
                  </a:lnTo>
                  <a:lnTo>
                    <a:pt x="595" y="121"/>
                  </a:lnTo>
                  <a:lnTo>
                    <a:pt x="595" y="129"/>
                  </a:lnTo>
                  <a:lnTo>
                    <a:pt x="595" y="135"/>
                  </a:lnTo>
                  <a:lnTo>
                    <a:pt x="595" y="140"/>
                  </a:lnTo>
                  <a:lnTo>
                    <a:pt x="597" y="143"/>
                  </a:lnTo>
                  <a:lnTo>
                    <a:pt x="597" y="145"/>
                  </a:lnTo>
                  <a:lnTo>
                    <a:pt x="595" y="145"/>
                  </a:lnTo>
                  <a:lnTo>
                    <a:pt x="592" y="143"/>
                  </a:lnTo>
                  <a:lnTo>
                    <a:pt x="586" y="142"/>
                  </a:lnTo>
                  <a:lnTo>
                    <a:pt x="581" y="142"/>
                  </a:lnTo>
                  <a:lnTo>
                    <a:pt x="573" y="140"/>
                  </a:lnTo>
                  <a:lnTo>
                    <a:pt x="565" y="142"/>
                  </a:lnTo>
                  <a:lnTo>
                    <a:pt x="559" y="142"/>
                  </a:lnTo>
                  <a:lnTo>
                    <a:pt x="553" y="145"/>
                  </a:lnTo>
                  <a:lnTo>
                    <a:pt x="546" y="149"/>
                  </a:lnTo>
                  <a:lnTo>
                    <a:pt x="543" y="154"/>
                  </a:lnTo>
                  <a:lnTo>
                    <a:pt x="542" y="160"/>
                  </a:lnTo>
                  <a:lnTo>
                    <a:pt x="542" y="167"/>
                  </a:lnTo>
                  <a:lnTo>
                    <a:pt x="542" y="170"/>
                  </a:lnTo>
                  <a:lnTo>
                    <a:pt x="542" y="175"/>
                  </a:lnTo>
                  <a:lnTo>
                    <a:pt x="543" y="178"/>
                  </a:lnTo>
                  <a:lnTo>
                    <a:pt x="543" y="179"/>
                  </a:lnTo>
                  <a:lnTo>
                    <a:pt x="542" y="179"/>
                  </a:lnTo>
                  <a:lnTo>
                    <a:pt x="537" y="178"/>
                  </a:lnTo>
                  <a:lnTo>
                    <a:pt x="532" y="176"/>
                  </a:lnTo>
                  <a:lnTo>
                    <a:pt x="526" y="176"/>
                  </a:lnTo>
                  <a:lnTo>
                    <a:pt x="520" y="175"/>
                  </a:lnTo>
                  <a:lnTo>
                    <a:pt x="513" y="176"/>
                  </a:lnTo>
                  <a:lnTo>
                    <a:pt x="507" y="178"/>
                  </a:lnTo>
                  <a:lnTo>
                    <a:pt x="504" y="182"/>
                  </a:lnTo>
                  <a:lnTo>
                    <a:pt x="501" y="184"/>
                  </a:lnTo>
                  <a:lnTo>
                    <a:pt x="499" y="189"/>
                  </a:lnTo>
                  <a:lnTo>
                    <a:pt x="498" y="192"/>
                  </a:lnTo>
                  <a:lnTo>
                    <a:pt x="496" y="197"/>
                  </a:lnTo>
                  <a:lnTo>
                    <a:pt x="493" y="200"/>
                  </a:lnTo>
                  <a:lnTo>
                    <a:pt x="491" y="206"/>
                  </a:lnTo>
                  <a:lnTo>
                    <a:pt x="491" y="211"/>
                  </a:lnTo>
                  <a:lnTo>
                    <a:pt x="490" y="217"/>
                  </a:lnTo>
                  <a:lnTo>
                    <a:pt x="488" y="222"/>
                  </a:lnTo>
                  <a:lnTo>
                    <a:pt x="487" y="226"/>
                  </a:lnTo>
                  <a:lnTo>
                    <a:pt x="485" y="231"/>
                  </a:lnTo>
                  <a:lnTo>
                    <a:pt x="485" y="234"/>
                  </a:lnTo>
                  <a:lnTo>
                    <a:pt x="485" y="240"/>
                  </a:lnTo>
                  <a:lnTo>
                    <a:pt x="485" y="242"/>
                  </a:lnTo>
                  <a:lnTo>
                    <a:pt x="485" y="24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48" name="Freeform 300"/>
            <p:cNvSpPr>
              <a:spLocks/>
            </p:cNvSpPr>
            <p:nvPr/>
          </p:nvSpPr>
          <p:spPr bwMode="auto">
            <a:xfrm>
              <a:off x="847" y="838"/>
              <a:ext cx="389" cy="232"/>
            </a:xfrm>
            <a:custGeom>
              <a:avLst/>
              <a:gdLst>
                <a:gd name="T0" fmla="*/ 3 w 778"/>
                <a:gd name="T1" fmla="*/ 302 h 465"/>
                <a:gd name="T2" fmla="*/ 0 w 778"/>
                <a:gd name="T3" fmla="*/ 247 h 465"/>
                <a:gd name="T4" fmla="*/ 69 w 778"/>
                <a:gd name="T5" fmla="*/ 222 h 465"/>
                <a:gd name="T6" fmla="*/ 113 w 778"/>
                <a:gd name="T7" fmla="*/ 187 h 465"/>
                <a:gd name="T8" fmla="*/ 145 w 778"/>
                <a:gd name="T9" fmla="*/ 156 h 465"/>
                <a:gd name="T10" fmla="*/ 168 w 778"/>
                <a:gd name="T11" fmla="*/ 120 h 465"/>
                <a:gd name="T12" fmla="*/ 261 w 778"/>
                <a:gd name="T13" fmla="*/ 167 h 465"/>
                <a:gd name="T14" fmla="*/ 258 w 778"/>
                <a:gd name="T15" fmla="*/ 160 h 465"/>
                <a:gd name="T16" fmla="*/ 252 w 778"/>
                <a:gd name="T17" fmla="*/ 149 h 465"/>
                <a:gd name="T18" fmla="*/ 244 w 778"/>
                <a:gd name="T19" fmla="*/ 135 h 465"/>
                <a:gd name="T20" fmla="*/ 238 w 778"/>
                <a:gd name="T21" fmla="*/ 123 h 465"/>
                <a:gd name="T22" fmla="*/ 231 w 778"/>
                <a:gd name="T23" fmla="*/ 112 h 465"/>
                <a:gd name="T24" fmla="*/ 228 w 778"/>
                <a:gd name="T25" fmla="*/ 101 h 465"/>
                <a:gd name="T26" fmla="*/ 225 w 778"/>
                <a:gd name="T27" fmla="*/ 94 h 465"/>
                <a:gd name="T28" fmla="*/ 261 w 778"/>
                <a:gd name="T29" fmla="*/ 115 h 465"/>
                <a:gd name="T30" fmla="*/ 258 w 778"/>
                <a:gd name="T31" fmla="*/ 110 h 465"/>
                <a:gd name="T32" fmla="*/ 253 w 778"/>
                <a:gd name="T33" fmla="*/ 102 h 465"/>
                <a:gd name="T34" fmla="*/ 250 w 778"/>
                <a:gd name="T35" fmla="*/ 96 h 465"/>
                <a:gd name="T36" fmla="*/ 249 w 778"/>
                <a:gd name="T37" fmla="*/ 88 h 465"/>
                <a:gd name="T38" fmla="*/ 249 w 778"/>
                <a:gd name="T39" fmla="*/ 79 h 465"/>
                <a:gd name="T40" fmla="*/ 250 w 778"/>
                <a:gd name="T41" fmla="*/ 69 h 465"/>
                <a:gd name="T42" fmla="*/ 329 w 778"/>
                <a:gd name="T43" fmla="*/ 126 h 465"/>
                <a:gd name="T44" fmla="*/ 359 w 778"/>
                <a:gd name="T45" fmla="*/ 68 h 465"/>
                <a:gd name="T46" fmla="*/ 495 w 778"/>
                <a:gd name="T47" fmla="*/ 22 h 465"/>
                <a:gd name="T48" fmla="*/ 654 w 778"/>
                <a:gd name="T49" fmla="*/ 0 h 465"/>
                <a:gd name="T50" fmla="*/ 699 w 778"/>
                <a:gd name="T51" fmla="*/ 68 h 465"/>
                <a:gd name="T52" fmla="*/ 693 w 778"/>
                <a:gd name="T53" fmla="*/ 99 h 465"/>
                <a:gd name="T54" fmla="*/ 701 w 778"/>
                <a:gd name="T55" fmla="*/ 99 h 465"/>
                <a:gd name="T56" fmla="*/ 709 w 778"/>
                <a:gd name="T57" fmla="*/ 101 h 465"/>
                <a:gd name="T58" fmla="*/ 720 w 778"/>
                <a:gd name="T59" fmla="*/ 102 h 465"/>
                <a:gd name="T60" fmla="*/ 729 w 778"/>
                <a:gd name="T61" fmla="*/ 105 h 465"/>
                <a:gd name="T62" fmla="*/ 740 w 778"/>
                <a:gd name="T63" fmla="*/ 107 h 465"/>
                <a:gd name="T64" fmla="*/ 750 w 778"/>
                <a:gd name="T65" fmla="*/ 110 h 465"/>
                <a:gd name="T66" fmla="*/ 758 w 778"/>
                <a:gd name="T67" fmla="*/ 115 h 465"/>
                <a:gd name="T68" fmla="*/ 767 w 778"/>
                <a:gd name="T69" fmla="*/ 123 h 465"/>
                <a:gd name="T70" fmla="*/ 773 w 778"/>
                <a:gd name="T71" fmla="*/ 135 h 465"/>
                <a:gd name="T72" fmla="*/ 776 w 778"/>
                <a:gd name="T73" fmla="*/ 143 h 465"/>
                <a:gd name="T74" fmla="*/ 778 w 778"/>
                <a:gd name="T75" fmla="*/ 148 h 465"/>
                <a:gd name="T76" fmla="*/ 522 w 778"/>
                <a:gd name="T77" fmla="*/ 465 h 465"/>
                <a:gd name="T78" fmla="*/ 7 w 778"/>
                <a:gd name="T79" fmla="*/ 33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78" h="465">
                  <a:moveTo>
                    <a:pt x="7" y="333"/>
                  </a:moveTo>
                  <a:lnTo>
                    <a:pt x="3" y="302"/>
                  </a:lnTo>
                  <a:lnTo>
                    <a:pt x="57" y="277"/>
                  </a:lnTo>
                  <a:lnTo>
                    <a:pt x="0" y="247"/>
                  </a:lnTo>
                  <a:lnTo>
                    <a:pt x="33" y="229"/>
                  </a:lnTo>
                  <a:lnTo>
                    <a:pt x="69" y="222"/>
                  </a:lnTo>
                  <a:lnTo>
                    <a:pt x="57" y="196"/>
                  </a:lnTo>
                  <a:lnTo>
                    <a:pt x="113" y="187"/>
                  </a:lnTo>
                  <a:lnTo>
                    <a:pt x="96" y="154"/>
                  </a:lnTo>
                  <a:lnTo>
                    <a:pt x="145" y="156"/>
                  </a:lnTo>
                  <a:lnTo>
                    <a:pt x="187" y="173"/>
                  </a:lnTo>
                  <a:lnTo>
                    <a:pt x="168" y="120"/>
                  </a:lnTo>
                  <a:lnTo>
                    <a:pt x="219" y="142"/>
                  </a:lnTo>
                  <a:lnTo>
                    <a:pt x="261" y="167"/>
                  </a:lnTo>
                  <a:lnTo>
                    <a:pt x="260" y="165"/>
                  </a:lnTo>
                  <a:lnTo>
                    <a:pt x="258" y="160"/>
                  </a:lnTo>
                  <a:lnTo>
                    <a:pt x="253" y="156"/>
                  </a:lnTo>
                  <a:lnTo>
                    <a:pt x="252" y="149"/>
                  </a:lnTo>
                  <a:lnTo>
                    <a:pt x="247" y="143"/>
                  </a:lnTo>
                  <a:lnTo>
                    <a:pt x="244" y="135"/>
                  </a:lnTo>
                  <a:lnTo>
                    <a:pt x="239" y="129"/>
                  </a:lnTo>
                  <a:lnTo>
                    <a:pt x="238" y="123"/>
                  </a:lnTo>
                  <a:lnTo>
                    <a:pt x="234" y="116"/>
                  </a:lnTo>
                  <a:lnTo>
                    <a:pt x="231" y="112"/>
                  </a:lnTo>
                  <a:lnTo>
                    <a:pt x="230" y="105"/>
                  </a:lnTo>
                  <a:lnTo>
                    <a:pt x="228" y="101"/>
                  </a:lnTo>
                  <a:lnTo>
                    <a:pt x="225" y="98"/>
                  </a:lnTo>
                  <a:lnTo>
                    <a:pt x="225" y="94"/>
                  </a:lnTo>
                  <a:lnTo>
                    <a:pt x="225" y="91"/>
                  </a:lnTo>
                  <a:lnTo>
                    <a:pt x="261" y="115"/>
                  </a:lnTo>
                  <a:lnTo>
                    <a:pt x="260" y="113"/>
                  </a:lnTo>
                  <a:lnTo>
                    <a:pt x="258" y="110"/>
                  </a:lnTo>
                  <a:lnTo>
                    <a:pt x="255" y="107"/>
                  </a:lnTo>
                  <a:lnTo>
                    <a:pt x="253" y="102"/>
                  </a:lnTo>
                  <a:lnTo>
                    <a:pt x="252" y="99"/>
                  </a:lnTo>
                  <a:lnTo>
                    <a:pt x="250" y="96"/>
                  </a:lnTo>
                  <a:lnTo>
                    <a:pt x="249" y="91"/>
                  </a:lnTo>
                  <a:lnTo>
                    <a:pt x="249" y="88"/>
                  </a:lnTo>
                  <a:lnTo>
                    <a:pt x="249" y="83"/>
                  </a:lnTo>
                  <a:lnTo>
                    <a:pt x="249" y="79"/>
                  </a:lnTo>
                  <a:lnTo>
                    <a:pt x="249" y="74"/>
                  </a:lnTo>
                  <a:lnTo>
                    <a:pt x="250" y="69"/>
                  </a:lnTo>
                  <a:lnTo>
                    <a:pt x="294" y="118"/>
                  </a:lnTo>
                  <a:lnTo>
                    <a:pt x="329" y="126"/>
                  </a:lnTo>
                  <a:lnTo>
                    <a:pt x="341" y="80"/>
                  </a:lnTo>
                  <a:lnTo>
                    <a:pt x="359" y="68"/>
                  </a:lnTo>
                  <a:lnTo>
                    <a:pt x="387" y="107"/>
                  </a:lnTo>
                  <a:lnTo>
                    <a:pt x="495" y="22"/>
                  </a:lnTo>
                  <a:lnTo>
                    <a:pt x="564" y="3"/>
                  </a:lnTo>
                  <a:lnTo>
                    <a:pt x="654" y="0"/>
                  </a:lnTo>
                  <a:lnTo>
                    <a:pt x="607" y="43"/>
                  </a:lnTo>
                  <a:lnTo>
                    <a:pt x="699" y="68"/>
                  </a:lnTo>
                  <a:lnTo>
                    <a:pt x="737" y="87"/>
                  </a:lnTo>
                  <a:lnTo>
                    <a:pt x="693" y="99"/>
                  </a:lnTo>
                  <a:lnTo>
                    <a:pt x="695" y="99"/>
                  </a:lnTo>
                  <a:lnTo>
                    <a:pt x="701" y="99"/>
                  </a:lnTo>
                  <a:lnTo>
                    <a:pt x="704" y="99"/>
                  </a:lnTo>
                  <a:lnTo>
                    <a:pt x="709" y="101"/>
                  </a:lnTo>
                  <a:lnTo>
                    <a:pt x="714" y="101"/>
                  </a:lnTo>
                  <a:lnTo>
                    <a:pt x="720" y="102"/>
                  </a:lnTo>
                  <a:lnTo>
                    <a:pt x="723" y="104"/>
                  </a:lnTo>
                  <a:lnTo>
                    <a:pt x="729" y="105"/>
                  </a:lnTo>
                  <a:lnTo>
                    <a:pt x="734" y="105"/>
                  </a:lnTo>
                  <a:lnTo>
                    <a:pt x="740" y="107"/>
                  </a:lnTo>
                  <a:lnTo>
                    <a:pt x="745" y="109"/>
                  </a:lnTo>
                  <a:lnTo>
                    <a:pt x="750" y="110"/>
                  </a:lnTo>
                  <a:lnTo>
                    <a:pt x="753" y="112"/>
                  </a:lnTo>
                  <a:lnTo>
                    <a:pt x="758" y="115"/>
                  </a:lnTo>
                  <a:lnTo>
                    <a:pt x="762" y="118"/>
                  </a:lnTo>
                  <a:lnTo>
                    <a:pt x="767" y="123"/>
                  </a:lnTo>
                  <a:lnTo>
                    <a:pt x="770" y="129"/>
                  </a:lnTo>
                  <a:lnTo>
                    <a:pt x="773" y="135"/>
                  </a:lnTo>
                  <a:lnTo>
                    <a:pt x="775" y="138"/>
                  </a:lnTo>
                  <a:lnTo>
                    <a:pt x="776" y="143"/>
                  </a:lnTo>
                  <a:lnTo>
                    <a:pt x="778" y="146"/>
                  </a:lnTo>
                  <a:lnTo>
                    <a:pt x="778" y="148"/>
                  </a:lnTo>
                  <a:lnTo>
                    <a:pt x="778" y="204"/>
                  </a:lnTo>
                  <a:lnTo>
                    <a:pt x="522" y="465"/>
                  </a:lnTo>
                  <a:lnTo>
                    <a:pt x="96" y="433"/>
                  </a:lnTo>
                  <a:lnTo>
                    <a:pt x="7" y="333"/>
                  </a:lnTo>
                  <a:lnTo>
                    <a:pt x="7" y="333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49" name="Freeform 301"/>
            <p:cNvSpPr>
              <a:spLocks/>
            </p:cNvSpPr>
            <p:nvPr/>
          </p:nvSpPr>
          <p:spPr bwMode="auto">
            <a:xfrm>
              <a:off x="845" y="916"/>
              <a:ext cx="410" cy="180"/>
            </a:xfrm>
            <a:custGeom>
              <a:avLst/>
              <a:gdLst>
                <a:gd name="T0" fmla="*/ 45 w 820"/>
                <a:gd name="T1" fmla="*/ 324 h 360"/>
                <a:gd name="T2" fmla="*/ 34 w 820"/>
                <a:gd name="T3" fmla="*/ 280 h 360"/>
                <a:gd name="T4" fmla="*/ 40 w 820"/>
                <a:gd name="T5" fmla="*/ 240 h 360"/>
                <a:gd name="T6" fmla="*/ 42 w 820"/>
                <a:gd name="T7" fmla="*/ 179 h 360"/>
                <a:gd name="T8" fmla="*/ 48 w 820"/>
                <a:gd name="T9" fmla="*/ 189 h 360"/>
                <a:gd name="T10" fmla="*/ 61 w 820"/>
                <a:gd name="T11" fmla="*/ 200 h 360"/>
                <a:gd name="T12" fmla="*/ 72 w 820"/>
                <a:gd name="T13" fmla="*/ 206 h 360"/>
                <a:gd name="T14" fmla="*/ 80 w 820"/>
                <a:gd name="T15" fmla="*/ 207 h 360"/>
                <a:gd name="T16" fmla="*/ 86 w 820"/>
                <a:gd name="T17" fmla="*/ 207 h 360"/>
                <a:gd name="T18" fmla="*/ 99 w 820"/>
                <a:gd name="T19" fmla="*/ 204 h 360"/>
                <a:gd name="T20" fmla="*/ 111 w 820"/>
                <a:gd name="T21" fmla="*/ 198 h 360"/>
                <a:gd name="T22" fmla="*/ 125 w 820"/>
                <a:gd name="T23" fmla="*/ 192 h 360"/>
                <a:gd name="T24" fmla="*/ 138 w 820"/>
                <a:gd name="T25" fmla="*/ 185 h 360"/>
                <a:gd name="T26" fmla="*/ 150 w 820"/>
                <a:gd name="T27" fmla="*/ 179 h 360"/>
                <a:gd name="T28" fmla="*/ 158 w 820"/>
                <a:gd name="T29" fmla="*/ 176 h 360"/>
                <a:gd name="T30" fmla="*/ 165 w 820"/>
                <a:gd name="T31" fmla="*/ 173 h 360"/>
                <a:gd name="T32" fmla="*/ 154 w 820"/>
                <a:gd name="T33" fmla="*/ 207 h 360"/>
                <a:gd name="T34" fmla="*/ 139 w 820"/>
                <a:gd name="T35" fmla="*/ 233 h 360"/>
                <a:gd name="T36" fmla="*/ 147 w 820"/>
                <a:gd name="T37" fmla="*/ 229 h 360"/>
                <a:gd name="T38" fmla="*/ 155 w 820"/>
                <a:gd name="T39" fmla="*/ 226 h 360"/>
                <a:gd name="T40" fmla="*/ 163 w 820"/>
                <a:gd name="T41" fmla="*/ 222 h 360"/>
                <a:gd name="T42" fmla="*/ 171 w 820"/>
                <a:gd name="T43" fmla="*/ 218 h 360"/>
                <a:gd name="T44" fmla="*/ 182 w 820"/>
                <a:gd name="T45" fmla="*/ 211 h 360"/>
                <a:gd name="T46" fmla="*/ 187 w 820"/>
                <a:gd name="T47" fmla="*/ 243 h 360"/>
                <a:gd name="T48" fmla="*/ 279 w 820"/>
                <a:gd name="T49" fmla="*/ 218 h 360"/>
                <a:gd name="T50" fmla="*/ 383 w 820"/>
                <a:gd name="T51" fmla="*/ 146 h 360"/>
                <a:gd name="T52" fmla="*/ 488 w 820"/>
                <a:gd name="T53" fmla="*/ 127 h 360"/>
                <a:gd name="T54" fmla="*/ 487 w 820"/>
                <a:gd name="T55" fmla="*/ 126 h 360"/>
                <a:gd name="T56" fmla="*/ 479 w 820"/>
                <a:gd name="T57" fmla="*/ 123 h 360"/>
                <a:gd name="T58" fmla="*/ 469 w 820"/>
                <a:gd name="T59" fmla="*/ 118 h 360"/>
                <a:gd name="T60" fmla="*/ 458 w 820"/>
                <a:gd name="T61" fmla="*/ 112 h 360"/>
                <a:gd name="T62" fmla="*/ 446 w 820"/>
                <a:gd name="T63" fmla="*/ 104 h 360"/>
                <a:gd name="T64" fmla="*/ 435 w 820"/>
                <a:gd name="T65" fmla="*/ 98 h 360"/>
                <a:gd name="T66" fmla="*/ 424 w 820"/>
                <a:gd name="T67" fmla="*/ 90 h 360"/>
                <a:gd name="T68" fmla="*/ 418 w 820"/>
                <a:gd name="T69" fmla="*/ 83 h 360"/>
                <a:gd name="T70" fmla="*/ 410 w 820"/>
                <a:gd name="T71" fmla="*/ 68 h 360"/>
                <a:gd name="T72" fmla="*/ 403 w 820"/>
                <a:gd name="T73" fmla="*/ 55 h 360"/>
                <a:gd name="T74" fmla="*/ 400 w 820"/>
                <a:gd name="T75" fmla="*/ 46 h 360"/>
                <a:gd name="T76" fmla="*/ 399 w 820"/>
                <a:gd name="T77" fmla="*/ 41 h 360"/>
                <a:gd name="T78" fmla="*/ 642 w 820"/>
                <a:gd name="T79" fmla="*/ 109 h 360"/>
                <a:gd name="T80" fmla="*/ 623 w 820"/>
                <a:gd name="T81" fmla="*/ 61 h 360"/>
                <a:gd name="T82" fmla="*/ 631 w 820"/>
                <a:gd name="T83" fmla="*/ 61 h 360"/>
                <a:gd name="T84" fmla="*/ 641 w 820"/>
                <a:gd name="T85" fmla="*/ 60 h 360"/>
                <a:gd name="T86" fmla="*/ 652 w 820"/>
                <a:gd name="T87" fmla="*/ 60 h 360"/>
                <a:gd name="T88" fmla="*/ 663 w 820"/>
                <a:gd name="T89" fmla="*/ 58 h 360"/>
                <a:gd name="T90" fmla="*/ 674 w 820"/>
                <a:gd name="T91" fmla="*/ 57 h 360"/>
                <a:gd name="T92" fmla="*/ 685 w 820"/>
                <a:gd name="T93" fmla="*/ 55 h 360"/>
                <a:gd name="T94" fmla="*/ 696 w 820"/>
                <a:gd name="T95" fmla="*/ 54 h 360"/>
                <a:gd name="T96" fmla="*/ 710 w 820"/>
                <a:gd name="T97" fmla="*/ 50 h 360"/>
                <a:gd name="T98" fmla="*/ 721 w 820"/>
                <a:gd name="T99" fmla="*/ 50 h 360"/>
                <a:gd name="T100" fmla="*/ 730 w 820"/>
                <a:gd name="T101" fmla="*/ 50 h 360"/>
                <a:gd name="T102" fmla="*/ 733 w 820"/>
                <a:gd name="T103" fmla="*/ 52 h 360"/>
                <a:gd name="T104" fmla="*/ 725 w 820"/>
                <a:gd name="T105" fmla="*/ 16 h 360"/>
                <a:gd name="T106" fmla="*/ 820 w 820"/>
                <a:gd name="T107" fmla="*/ 102 h 360"/>
                <a:gd name="T108" fmla="*/ 760 w 820"/>
                <a:gd name="T109" fmla="*/ 264 h 360"/>
                <a:gd name="T110" fmla="*/ 77 w 820"/>
                <a:gd name="T111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0" h="360">
                  <a:moveTo>
                    <a:pt x="77" y="360"/>
                  </a:moveTo>
                  <a:lnTo>
                    <a:pt x="45" y="324"/>
                  </a:lnTo>
                  <a:lnTo>
                    <a:pt x="4" y="311"/>
                  </a:lnTo>
                  <a:lnTo>
                    <a:pt x="34" y="280"/>
                  </a:lnTo>
                  <a:lnTo>
                    <a:pt x="0" y="269"/>
                  </a:lnTo>
                  <a:lnTo>
                    <a:pt x="40" y="240"/>
                  </a:lnTo>
                  <a:lnTo>
                    <a:pt x="42" y="178"/>
                  </a:lnTo>
                  <a:lnTo>
                    <a:pt x="42" y="179"/>
                  </a:lnTo>
                  <a:lnTo>
                    <a:pt x="45" y="184"/>
                  </a:lnTo>
                  <a:lnTo>
                    <a:pt x="48" y="189"/>
                  </a:lnTo>
                  <a:lnTo>
                    <a:pt x="55" y="195"/>
                  </a:lnTo>
                  <a:lnTo>
                    <a:pt x="61" y="200"/>
                  </a:lnTo>
                  <a:lnTo>
                    <a:pt x="67" y="204"/>
                  </a:lnTo>
                  <a:lnTo>
                    <a:pt x="72" y="206"/>
                  </a:lnTo>
                  <a:lnTo>
                    <a:pt x="75" y="207"/>
                  </a:lnTo>
                  <a:lnTo>
                    <a:pt x="80" y="207"/>
                  </a:lnTo>
                  <a:lnTo>
                    <a:pt x="83" y="209"/>
                  </a:lnTo>
                  <a:lnTo>
                    <a:pt x="86" y="207"/>
                  </a:lnTo>
                  <a:lnTo>
                    <a:pt x="92" y="206"/>
                  </a:lnTo>
                  <a:lnTo>
                    <a:pt x="99" y="204"/>
                  </a:lnTo>
                  <a:lnTo>
                    <a:pt x="105" y="203"/>
                  </a:lnTo>
                  <a:lnTo>
                    <a:pt x="111" y="198"/>
                  </a:lnTo>
                  <a:lnTo>
                    <a:pt x="117" y="196"/>
                  </a:lnTo>
                  <a:lnTo>
                    <a:pt x="125" y="192"/>
                  </a:lnTo>
                  <a:lnTo>
                    <a:pt x="132" y="190"/>
                  </a:lnTo>
                  <a:lnTo>
                    <a:pt x="138" y="185"/>
                  </a:lnTo>
                  <a:lnTo>
                    <a:pt x="144" y="184"/>
                  </a:lnTo>
                  <a:lnTo>
                    <a:pt x="150" y="179"/>
                  </a:lnTo>
                  <a:lnTo>
                    <a:pt x="155" y="178"/>
                  </a:lnTo>
                  <a:lnTo>
                    <a:pt x="158" y="176"/>
                  </a:lnTo>
                  <a:lnTo>
                    <a:pt x="161" y="174"/>
                  </a:lnTo>
                  <a:lnTo>
                    <a:pt x="165" y="173"/>
                  </a:lnTo>
                  <a:lnTo>
                    <a:pt x="166" y="173"/>
                  </a:lnTo>
                  <a:lnTo>
                    <a:pt x="154" y="207"/>
                  </a:lnTo>
                  <a:lnTo>
                    <a:pt x="139" y="234"/>
                  </a:lnTo>
                  <a:lnTo>
                    <a:pt x="139" y="233"/>
                  </a:lnTo>
                  <a:lnTo>
                    <a:pt x="144" y="231"/>
                  </a:lnTo>
                  <a:lnTo>
                    <a:pt x="147" y="229"/>
                  </a:lnTo>
                  <a:lnTo>
                    <a:pt x="150" y="228"/>
                  </a:lnTo>
                  <a:lnTo>
                    <a:pt x="155" y="226"/>
                  </a:lnTo>
                  <a:lnTo>
                    <a:pt x="160" y="225"/>
                  </a:lnTo>
                  <a:lnTo>
                    <a:pt x="163" y="222"/>
                  </a:lnTo>
                  <a:lnTo>
                    <a:pt x="168" y="220"/>
                  </a:lnTo>
                  <a:lnTo>
                    <a:pt x="171" y="218"/>
                  </a:lnTo>
                  <a:lnTo>
                    <a:pt x="176" y="215"/>
                  </a:lnTo>
                  <a:lnTo>
                    <a:pt x="182" y="211"/>
                  </a:lnTo>
                  <a:lnTo>
                    <a:pt x="188" y="206"/>
                  </a:lnTo>
                  <a:lnTo>
                    <a:pt x="187" y="243"/>
                  </a:lnTo>
                  <a:lnTo>
                    <a:pt x="229" y="228"/>
                  </a:lnTo>
                  <a:lnTo>
                    <a:pt x="279" y="218"/>
                  </a:lnTo>
                  <a:lnTo>
                    <a:pt x="455" y="178"/>
                  </a:lnTo>
                  <a:lnTo>
                    <a:pt x="383" y="146"/>
                  </a:lnTo>
                  <a:lnTo>
                    <a:pt x="457" y="140"/>
                  </a:lnTo>
                  <a:lnTo>
                    <a:pt x="488" y="127"/>
                  </a:lnTo>
                  <a:lnTo>
                    <a:pt x="488" y="127"/>
                  </a:lnTo>
                  <a:lnTo>
                    <a:pt x="487" y="126"/>
                  </a:lnTo>
                  <a:lnTo>
                    <a:pt x="482" y="124"/>
                  </a:lnTo>
                  <a:lnTo>
                    <a:pt x="479" y="123"/>
                  </a:lnTo>
                  <a:lnTo>
                    <a:pt x="474" y="120"/>
                  </a:lnTo>
                  <a:lnTo>
                    <a:pt x="469" y="118"/>
                  </a:lnTo>
                  <a:lnTo>
                    <a:pt x="463" y="115"/>
                  </a:lnTo>
                  <a:lnTo>
                    <a:pt x="458" y="112"/>
                  </a:lnTo>
                  <a:lnTo>
                    <a:pt x="451" y="107"/>
                  </a:lnTo>
                  <a:lnTo>
                    <a:pt x="446" y="104"/>
                  </a:lnTo>
                  <a:lnTo>
                    <a:pt x="440" y="101"/>
                  </a:lnTo>
                  <a:lnTo>
                    <a:pt x="435" y="98"/>
                  </a:lnTo>
                  <a:lnTo>
                    <a:pt x="429" y="93"/>
                  </a:lnTo>
                  <a:lnTo>
                    <a:pt x="424" y="90"/>
                  </a:lnTo>
                  <a:lnTo>
                    <a:pt x="421" y="85"/>
                  </a:lnTo>
                  <a:lnTo>
                    <a:pt x="418" y="83"/>
                  </a:lnTo>
                  <a:lnTo>
                    <a:pt x="413" y="76"/>
                  </a:lnTo>
                  <a:lnTo>
                    <a:pt x="410" y="68"/>
                  </a:lnTo>
                  <a:lnTo>
                    <a:pt x="407" y="61"/>
                  </a:lnTo>
                  <a:lnTo>
                    <a:pt x="403" y="55"/>
                  </a:lnTo>
                  <a:lnTo>
                    <a:pt x="402" y="49"/>
                  </a:lnTo>
                  <a:lnTo>
                    <a:pt x="400" y="46"/>
                  </a:lnTo>
                  <a:lnTo>
                    <a:pt x="399" y="43"/>
                  </a:lnTo>
                  <a:lnTo>
                    <a:pt x="399" y="41"/>
                  </a:lnTo>
                  <a:lnTo>
                    <a:pt x="469" y="80"/>
                  </a:lnTo>
                  <a:lnTo>
                    <a:pt x="642" y="109"/>
                  </a:lnTo>
                  <a:lnTo>
                    <a:pt x="703" y="90"/>
                  </a:lnTo>
                  <a:lnTo>
                    <a:pt x="623" y="61"/>
                  </a:lnTo>
                  <a:lnTo>
                    <a:pt x="625" y="61"/>
                  </a:lnTo>
                  <a:lnTo>
                    <a:pt x="631" y="61"/>
                  </a:lnTo>
                  <a:lnTo>
                    <a:pt x="636" y="60"/>
                  </a:lnTo>
                  <a:lnTo>
                    <a:pt x="641" y="60"/>
                  </a:lnTo>
                  <a:lnTo>
                    <a:pt x="644" y="60"/>
                  </a:lnTo>
                  <a:lnTo>
                    <a:pt x="652" y="60"/>
                  </a:lnTo>
                  <a:lnTo>
                    <a:pt x="656" y="58"/>
                  </a:lnTo>
                  <a:lnTo>
                    <a:pt x="663" y="58"/>
                  </a:lnTo>
                  <a:lnTo>
                    <a:pt x="667" y="57"/>
                  </a:lnTo>
                  <a:lnTo>
                    <a:pt x="674" y="57"/>
                  </a:lnTo>
                  <a:lnTo>
                    <a:pt x="680" y="55"/>
                  </a:lnTo>
                  <a:lnTo>
                    <a:pt x="685" y="55"/>
                  </a:lnTo>
                  <a:lnTo>
                    <a:pt x="689" y="55"/>
                  </a:lnTo>
                  <a:lnTo>
                    <a:pt x="696" y="54"/>
                  </a:lnTo>
                  <a:lnTo>
                    <a:pt x="702" y="50"/>
                  </a:lnTo>
                  <a:lnTo>
                    <a:pt x="710" y="50"/>
                  </a:lnTo>
                  <a:lnTo>
                    <a:pt x="714" y="50"/>
                  </a:lnTo>
                  <a:lnTo>
                    <a:pt x="721" y="50"/>
                  </a:lnTo>
                  <a:lnTo>
                    <a:pt x="725" y="50"/>
                  </a:lnTo>
                  <a:lnTo>
                    <a:pt x="730" y="50"/>
                  </a:lnTo>
                  <a:lnTo>
                    <a:pt x="732" y="52"/>
                  </a:lnTo>
                  <a:lnTo>
                    <a:pt x="733" y="52"/>
                  </a:lnTo>
                  <a:lnTo>
                    <a:pt x="661" y="0"/>
                  </a:lnTo>
                  <a:lnTo>
                    <a:pt x="725" y="16"/>
                  </a:lnTo>
                  <a:lnTo>
                    <a:pt x="773" y="43"/>
                  </a:lnTo>
                  <a:lnTo>
                    <a:pt x="820" y="102"/>
                  </a:lnTo>
                  <a:lnTo>
                    <a:pt x="785" y="109"/>
                  </a:lnTo>
                  <a:lnTo>
                    <a:pt x="760" y="264"/>
                  </a:lnTo>
                  <a:lnTo>
                    <a:pt x="77" y="360"/>
                  </a:lnTo>
                  <a:lnTo>
                    <a:pt x="77" y="360"/>
                  </a:lnTo>
                  <a:close/>
                </a:path>
              </a:pathLst>
            </a:custGeom>
            <a:solidFill>
              <a:srgbClr val="BF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0" name="Freeform 302"/>
            <p:cNvSpPr>
              <a:spLocks/>
            </p:cNvSpPr>
            <p:nvPr/>
          </p:nvSpPr>
          <p:spPr bwMode="auto">
            <a:xfrm>
              <a:off x="882" y="1662"/>
              <a:ext cx="766" cy="201"/>
            </a:xfrm>
            <a:custGeom>
              <a:avLst/>
              <a:gdLst>
                <a:gd name="T0" fmla="*/ 0 w 1534"/>
                <a:gd name="T1" fmla="*/ 286 h 403"/>
                <a:gd name="T2" fmla="*/ 10 w 1534"/>
                <a:gd name="T3" fmla="*/ 305 h 403"/>
                <a:gd name="T4" fmla="*/ 52 w 1534"/>
                <a:gd name="T5" fmla="*/ 311 h 403"/>
                <a:gd name="T6" fmla="*/ 54 w 1534"/>
                <a:gd name="T7" fmla="*/ 353 h 403"/>
                <a:gd name="T8" fmla="*/ 98 w 1534"/>
                <a:gd name="T9" fmla="*/ 353 h 403"/>
                <a:gd name="T10" fmla="*/ 103 w 1534"/>
                <a:gd name="T11" fmla="*/ 391 h 403"/>
                <a:gd name="T12" fmla="*/ 123 w 1534"/>
                <a:gd name="T13" fmla="*/ 403 h 403"/>
                <a:gd name="T14" fmla="*/ 715 w 1534"/>
                <a:gd name="T15" fmla="*/ 328 h 403"/>
                <a:gd name="T16" fmla="*/ 800 w 1534"/>
                <a:gd name="T17" fmla="*/ 327 h 403"/>
                <a:gd name="T18" fmla="*/ 841 w 1534"/>
                <a:gd name="T19" fmla="*/ 327 h 403"/>
                <a:gd name="T20" fmla="*/ 1264 w 1534"/>
                <a:gd name="T21" fmla="*/ 261 h 403"/>
                <a:gd name="T22" fmla="*/ 1473 w 1534"/>
                <a:gd name="T23" fmla="*/ 261 h 403"/>
                <a:gd name="T24" fmla="*/ 1474 w 1534"/>
                <a:gd name="T25" fmla="*/ 237 h 403"/>
                <a:gd name="T26" fmla="*/ 1485 w 1534"/>
                <a:gd name="T27" fmla="*/ 220 h 403"/>
                <a:gd name="T28" fmla="*/ 1513 w 1534"/>
                <a:gd name="T29" fmla="*/ 173 h 403"/>
                <a:gd name="T30" fmla="*/ 1534 w 1534"/>
                <a:gd name="T31" fmla="*/ 127 h 403"/>
                <a:gd name="T32" fmla="*/ 436 w 1534"/>
                <a:gd name="T33" fmla="*/ 0 h 403"/>
                <a:gd name="T34" fmla="*/ 0 w 1534"/>
                <a:gd name="T35" fmla="*/ 286 h 403"/>
                <a:gd name="T36" fmla="*/ 0 w 1534"/>
                <a:gd name="T37" fmla="*/ 28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4" h="403">
                  <a:moveTo>
                    <a:pt x="0" y="286"/>
                  </a:moveTo>
                  <a:lnTo>
                    <a:pt x="10" y="305"/>
                  </a:lnTo>
                  <a:lnTo>
                    <a:pt x="52" y="311"/>
                  </a:lnTo>
                  <a:lnTo>
                    <a:pt x="54" y="353"/>
                  </a:lnTo>
                  <a:lnTo>
                    <a:pt x="98" y="353"/>
                  </a:lnTo>
                  <a:lnTo>
                    <a:pt x="103" y="391"/>
                  </a:lnTo>
                  <a:lnTo>
                    <a:pt x="123" y="403"/>
                  </a:lnTo>
                  <a:lnTo>
                    <a:pt x="715" y="328"/>
                  </a:lnTo>
                  <a:lnTo>
                    <a:pt x="800" y="327"/>
                  </a:lnTo>
                  <a:lnTo>
                    <a:pt x="841" y="327"/>
                  </a:lnTo>
                  <a:lnTo>
                    <a:pt x="1264" y="261"/>
                  </a:lnTo>
                  <a:lnTo>
                    <a:pt x="1473" y="261"/>
                  </a:lnTo>
                  <a:lnTo>
                    <a:pt x="1474" y="237"/>
                  </a:lnTo>
                  <a:lnTo>
                    <a:pt x="1485" y="220"/>
                  </a:lnTo>
                  <a:lnTo>
                    <a:pt x="1513" y="173"/>
                  </a:lnTo>
                  <a:lnTo>
                    <a:pt x="1534" y="127"/>
                  </a:lnTo>
                  <a:lnTo>
                    <a:pt x="436" y="0"/>
                  </a:lnTo>
                  <a:lnTo>
                    <a:pt x="0" y="286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1" name="Freeform 303"/>
            <p:cNvSpPr>
              <a:spLocks/>
            </p:cNvSpPr>
            <p:nvPr/>
          </p:nvSpPr>
          <p:spPr bwMode="auto">
            <a:xfrm>
              <a:off x="868" y="1230"/>
              <a:ext cx="546" cy="392"/>
            </a:xfrm>
            <a:custGeom>
              <a:avLst/>
              <a:gdLst>
                <a:gd name="T0" fmla="*/ 0 w 1090"/>
                <a:gd name="T1" fmla="*/ 0 h 785"/>
                <a:gd name="T2" fmla="*/ 864 w 1090"/>
                <a:gd name="T3" fmla="*/ 16 h 785"/>
                <a:gd name="T4" fmla="*/ 1090 w 1090"/>
                <a:gd name="T5" fmla="*/ 419 h 785"/>
                <a:gd name="T6" fmla="*/ 924 w 1090"/>
                <a:gd name="T7" fmla="*/ 570 h 785"/>
                <a:gd name="T8" fmla="*/ 927 w 1090"/>
                <a:gd name="T9" fmla="*/ 703 h 785"/>
                <a:gd name="T10" fmla="*/ 42 w 1090"/>
                <a:gd name="T11" fmla="*/ 785 h 785"/>
                <a:gd name="T12" fmla="*/ 0 w 1090"/>
                <a:gd name="T13" fmla="*/ 0 h 785"/>
                <a:gd name="T14" fmla="*/ 0 w 1090"/>
                <a:gd name="T15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0" h="785">
                  <a:moveTo>
                    <a:pt x="0" y="0"/>
                  </a:moveTo>
                  <a:lnTo>
                    <a:pt x="864" y="16"/>
                  </a:lnTo>
                  <a:lnTo>
                    <a:pt x="1090" y="419"/>
                  </a:lnTo>
                  <a:lnTo>
                    <a:pt x="924" y="570"/>
                  </a:lnTo>
                  <a:lnTo>
                    <a:pt x="927" y="703"/>
                  </a:lnTo>
                  <a:lnTo>
                    <a:pt x="42" y="78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B0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2" name="Freeform 304"/>
            <p:cNvSpPr>
              <a:spLocks/>
            </p:cNvSpPr>
            <p:nvPr/>
          </p:nvSpPr>
          <p:spPr bwMode="auto">
            <a:xfrm>
              <a:off x="934" y="1222"/>
              <a:ext cx="274" cy="108"/>
            </a:xfrm>
            <a:custGeom>
              <a:avLst/>
              <a:gdLst>
                <a:gd name="T0" fmla="*/ 1 w 546"/>
                <a:gd name="T1" fmla="*/ 113 h 215"/>
                <a:gd name="T2" fmla="*/ 11 w 546"/>
                <a:gd name="T3" fmla="*/ 123 h 215"/>
                <a:gd name="T4" fmla="*/ 17 w 546"/>
                <a:gd name="T5" fmla="*/ 129 h 215"/>
                <a:gd name="T6" fmla="*/ 25 w 546"/>
                <a:gd name="T7" fmla="*/ 137 h 215"/>
                <a:gd name="T8" fmla="*/ 36 w 546"/>
                <a:gd name="T9" fmla="*/ 145 h 215"/>
                <a:gd name="T10" fmla="*/ 48 w 546"/>
                <a:gd name="T11" fmla="*/ 154 h 215"/>
                <a:gd name="T12" fmla="*/ 55 w 546"/>
                <a:gd name="T13" fmla="*/ 159 h 215"/>
                <a:gd name="T14" fmla="*/ 63 w 546"/>
                <a:gd name="T15" fmla="*/ 162 h 215"/>
                <a:gd name="T16" fmla="*/ 70 w 546"/>
                <a:gd name="T17" fmla="*/ 167 h 215"/>
                <a:gd name="T18" fmla="*/ 78 w 546"/>
                <a:gd name="T19" fmla="*/ 171 h 215"/>
                <a:gd name="T20" fmla="*/ 88 w 546"/>
                <a:gd name="T21" fmla="*/ 174 h 215"/>
                <a:gd name="T22" fmla="*/ 99 w 546"/>
                <a:gd name="T23" fmla="*/ 179 h 215"/>
                <a:gd name="T24" fmla="*/ 108 w 546"/>
                <a:gd name="T25" fmla="*/ 184 h 215"/>
                <a:gd name="T26" fmla="*/ 121 w 546"/>
                <a:gd name="T27" fmla="*/ 189 h 215"/>
                <a:gd name="T28" fmla="*/ 132 w 546"/>
                <a:gd name="T29" fmla="*/ 192 h 215"/>
                <a:gd name="T30" fmla="*/ 144 w 546"/>
                <a:gd name="T31" fmla="*/ 195 h 215"/>
                <a:gd name="T32" fmla="*/ 157 w 546"/>
                <a:gd name="T33" fmla="*/ 198 h 215"/>
                <a:gd name="T34" fmla="*/ 173 w 546"/>
                <a:gd name="T35" fmla="*/ 203 h 215"/>
                <a:gd name="T36" fmla="*/ 187 w 546"/>
                <a:gd name="T37" fmla="*/ 204 h 215"/>
                <a:gd name="T38" fmla="*/ 202 w 546"/>
                <a:gd name="T39" fmla="*/ 207 h 215"/>
                <a:gd name="T40" fmla="*/ 218 w 546"/>
                <a:gd name="T41" fmla="*/ 211 h 215"/>
                <a:gd name="T42" fmla="*/ 235 w 546"/>
                <a:gd name="T43" fmla="*/ 214 h 215"/>
                <a:gd name="T44" fmla="*/ 253 w 546"/>
                <a:gd name="T45" fmla="*/ 214 h 215"/>
                <a:gd name="T46" fmla="*/ 270 w 546"/>
                <a:gd name="T47" fmla="*/ 215 h 215"/>
                <a:gd name="T48" fmla="*/ 286 w 546"/>
                <a:gd name="T49" fmla="*/ 214 h 215"/>
                <a:gd name="T50" fmla="*/ 301 w 546"/>
                <a:gd name="T51" fmla="*/ 212 h 215"/>
                <a:gd name="T52" fmla="*/ 317 w 546"/>
                <a:gd name="T53" fmla="*/ 211 h 215"/>
                <a:gd name="T54" fmla="*/ 331 w 546"/>
                <a:gd name="T55" fmla="*/ 207 h 215"/>
                <a:gd name="T56" fmla="*/ 347 w 546"/>
                <a:gd name="T57" fmla="*/ 204 h 215"/>
                <a:gd name="T58" fmla="*/ 361 w 546"/>
                <a:gd name="T59" fmla="*/ 201 h 215"/>
                <a:gd name="T60" fmla="*/ 375 w 546"/>
                <a:gd name="T61" fmla="*/ 196 h 215"/>
                <a:gd name="T62" fmla="*/ 389 w 546"/>
                <a:gd name="T63" fmla="*/ 190 h 215"/>
                <a:gd name="T64" fmla="*/ 402 w 546"/>
                <a:gd name="T65" fmla="*/ 185 h 215"/>
                <a:gd name="T66" fmla="*/ 415 w 546"/>
                <a:gd name="T67" fmla="*/ 179 h 215"/>
                <a:gd name="T68" fmla="*/ 427 w 546"/>
                <a:gd name="T69" fmla="*/ 173 h 215"/>
                <a:gd name="T70" fmla="*/ 438 w 546"/>
                <a:gd name="T71" fmla="*/ 167 h 215"/>
                <a:gd name="T72" fmla="*/ 449 w 546"/>
                <a:gd name="T73" fmla="*/ 160 h 215"/>
                <a:gd name="T74" fmla="*/ 460 w 546"/>
                <a:gd name="T75" fmla="*/ 154 h 215"/>
                <a:gd name="T76" fmla="*/ 469 w 546"/>
                <a:gd name="T77" fmla="*/ 148 h 215"/>
                <a:gd name="T78" fmla="*/ 479 w 546"/>
                <a:gd name="T79" fmla="*/ 140 h 215"/>
                <a:gd name="T80" fmla="*/ 488 w 546"/>
                <a:gd name="T81" fmla="*/ 134 h 215"/>
                <a:gd name="T82" fmla="*/ 496 w 546"/>
                <a:gd name="T83" fmla="*/ 127 h 215"/>
                <a:gd name="T84" fmla="*/ 510 w 546"/>
                <a:gd name="T85" fmla="*/ 115 h 215"/>
                <a:gd name="T86" fmla="*/ 524 w 546"/>
                <a:gd name="T87" fmla="*/ 104 h 215"/>
                <a:gd name="T88" fmla="*/ 532 w 546"/>
                <a:gd name="T89" fmla="*/ 94 h 215"/>
                <a:gd name="T90" fmla="*/ 540 w 546"/>
                <a:gd name="T91" fmla="*/ 87 h 215"/>
                <a:gd name="T92" fmla="*/ 546 w 546"/>
                <a:gd name="T93" fmla="*/ 82 h 215"/>
                <a:gd name="T94" fmla="*/ 0 w 546"/>
                <a:gd name="T95" fmla="*/ 11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46" h="215">
                  <a:moveTo>
                    <a:pt x="0" y="110"/>
                  </a:moveTo>
                  <a:lnTo>
                    <a:pt x="1" y="113"/>
                  </a:lnTo>
                  <a:lnTo>
                    <a:pt x="4" y="118"/>
                  </a:lnTo>
                  <a:lnTo>
                    <a:pt x="11" y="123"/>
                  </a:lnTo>
                  <a:lnTo>
                    <a:pt x="12" y="126"/>
                  </a:lnTo>
                  <a:lnTo>
                    <a:pt x="17" y="129"/>
                  </a:lnTo>
                  <a:lnTo>
                    <a:pt x="20" y="132"/>
                  </a:lnTo>
                  <a:lnTo>
                    <a:pt x="25" y="137"/>
                  </a:lnTo>
                  <a:lnTo>
                    <a:pt x="30" y="140"/>
                  </a:lnTo>
                  <a:lnTo>
                    <a:pt x="36" y="145"/>
                  </a:lnTo>
                  <a:lnTo>
                    <a:pt x="41" y="149"/>
                  </a:lnTo>
                  <a:lnTo>
                    <a:pt x="48" y="154"/>
                  </a:lnTo>
                  <a:lnTo>
                    <a:pt x="52" y="156"/>
                  </a:lnTo>
                  <a:lnTo>
                    <a:pt x="55" y="159"/>
                  </a:lnTo>
                  <a:lnTo>
                    <a:pt x="58" y="160"/>
                  </a:lnTo>
                  <a:lnTo>
                    <a:pt x="63" y="162"/>
                  </a:lnTo>
                  <a:lnTo>
                    <a:pt x="66" y="165"/>
                  </a:lnTo>
                  <a:lnTo>
                    <a:pt x="70" y="167"/>
                  </a:lnTo>
                  <a:lnTo>
                    <a:pt x="75" y="168"/>
                  </a:lnTo>
                  <a:lnTo>
                    <a:pt x="78" y="171"/>
                  </a:lnTo>
                  <a:lnTo>
                    <a:pt x="83" y="173"/>
                  </a:lnTo>
                  <a:lnTo>
                    <a:pt x="88" y="174"/>
                  </a:lnTo>
                  <a:lnTo>
                    <a:pt x="92" y="178"/>
                  </a:lnTo>
                  <a:lnTo>
                    <a:pt x="99" y="179"/>
                  </a:lnTo>
                  <a:lnTo>
                    <a:pt x="103" y="181"/>
                  </a:lnTo>
                  <a:lnTo>
                    <a:pt x="108" y="184"/>
                  </a:lnTo>
                  <a:lnTo>
                    <a:pt x="114" y="185"/>
                  </a:lnTo>
                  <a:lnTo>
                    <a:pt x="121" y="189"/>
                  </a:lnTo>
                  <a:lnTo>
                    <a:pt x="125" y="189"/>
                  </a:lnTo>
                  <a:lnTo>
                    <a:pt x="132" y="192"/>
                  </a:lnTo>
                  <a:lnTo>
                    <a:pt x="138" y="193"/>
                  </a:lnTo>
                  <a:lnTo>
                    <a:pt x="144" y="195"/>
                  </a:lnTo>
                  <a:lnTo>
                    <a:pt x="151" y="196"/>
                  </a:lnTo>
                  <a:lnTo>
                    <a:pt x="157" y="198"/>
                  </a:lnTo>
                  <a:lnTo>
                    <a:pt x="165" y="200"/>
                  </a:lnTo>
                  <a:lnTo>
                    <a:pt x="173" y="203"/>
                  </a:lnTo>
                  <a:lnTo>
                    <a:pt x="179" y="203"/>
                  </a:lnTo>
                  <a:lnTo>
                    <a:pt x="187" y="204"/>
                  </a:lnTo>
                  <a:lnTo>
                    <a:pt x="193" y="206"/>
                  </a:lnTo>
                  <a:lnTo>
                    <a:pt x="202" y="207"/>
                  </a:lnTo>
                  <a:lnTo>
                    <a:pt x="210" y="209"/>
                  </a:lnTo>
                  <a:lnTo>
                    <a:pt x="218" y="211"/>
                  </a:lnTo>
                  <a:lnTo>
                    <a:pt x="228" y="212"/>
                  </a:lnTo>
                  <a:lnTo>
                    <a:pt x="235" y="214"/>
                  </a:lnTo>
                  <a:lnTo>
                    <a:pt x="243" y="214"/>
                  </a:lnTo>
                  <a:lnTo>
                    <a:pt x="253" y="214"/>
                  </a:lnTo>
                  <a:lnTo>
                    <a:pt x="261" y="214"/>
                  </a:lnTo>
                  <a:lnTo>
                    <a:pt x="270" y="215"/>
                  </a:lnTo>
                  <a:lnTo>
                    <a:pt x="278" y="214"/>
                  </a:lnTo>
                  <a:lnTo>
                    <a:pt x="286" y="214"/>
                  </a:lnTo>
                  <a:lnTo>
                    <a:pt x="294" y="214"/>
                  </a:lnTo>
                  <a:lnTo>
                    <a:pt x="301" y="212"/>
                  </a:lnTo>
                  <a:lnTo>
                    <a:pt x="309" y="211"/>
                  </a:lnTo>
                  <a:lnTo>
                    <a:pt x="317" y="211"/>
                  </a:lnTo>
                  <a:lnTo>
                    <a:pt x="325" y="209"/>
                  </a:lnTo>
                  <a:lnTo>
                    <a:pt x="331" y="207"/>
                  </a:lnTo>
                  <a:lnTo>
                    <a:pt x="339" y="206"/>
                  </a:lnTo>
                  <a:lnTo>
                    <a:pt x="347" y="204"/>
                  </a:lnTo>
                  <a:lnTo>
                    <a:pt x="355" y="203"/>
                  </a:lnTo>
                  <a:lnTo>
                    <a:pt x="361" y="201"/>
                  </a:lnTo>
                  <a:lnTo>
                    <a:pt x="367" y="198"/>
                  </a:lnTo>
                  <a:lnTo>
                    <a:pt x="375" y="196"/>
                  </a:lnTo>
                  <a:lnTo>
                    <a:pt x="383" y="193"/>
                  </a:lnTo>
                  <a:lnTo>
                    <a:pt x="389" y="190"/>
                  </a:lnTo>
                  <a:lnTo>
                    <a:pt x="396" y="189"/>
                  </a:lnTo>
                  <a:lnTo>
                    <a:pt x="402" y="185"/>
                  </a:lnTo>
                  <a:lnTo>
                    <a:pt x="408" y="182"/>
                  </a:lnTo>
                  <a:lnTo>
                    <a:pt x="415" y="179"/>
                  </a:lnTo>
                  <a:lnTo>
                    <a:pt x="421" y="176"/>
                  </a:lnTo>
                  <a:lnTo>
                    <a:pt x="427" y="173"/>
                  </a:lnTo>
                  <a:lnTo>
                    <a:pt x="432" y="170"/>
                  </a:lnTo>
                  <a:lnTo>
                    <a:pt x="438" y="167"/>
                  </a:lnTo>
                  <a:lnTo>
                    <a:pt x="443" y="163"/>
                  </a:lnTo>
                  <a:lnTo>
                    <a:pt x="449" y="160"/>
                  </a:lnTo>
                  <a:lnTo>
                    <a:pt x="455" y="157"/>
                  </a:lnTo>
                  <a:lnTo>
                    <a:pt x="460" y="154"/>
                  </a:lnTo>
                  <a:lnTo>
                    <a:pt x="465" y="151"/>
                  </a:lnTo>
                  <a:lnTo>
                    <a:pt x="469" y="148"/>
                  </a:lnTo>
                  <a:lnTo>
                    <a:pt x="474" y="143"/>
                  </a:lnTo>
                  <a:lnTo>
                    <a:pt x="479" y="140"/>
                  </a:lnTo>
                  <a:lnTo>
                    <a:pt x="484" y="137"/>
                  </a:lnTo>
                  <a:lnTo>
                    <a:pt x="488" y="134"/>
                  </a:lnTo>
                  <a:lnTo>
                    <a:pt x="491" y="131"/>
                  </a:lnTo>
                  <a:lnTo>
                    <a:pt x="496" y="127"/>
                  </a:lnTo>
                  <a:lnTo>
                    <a:pt x="502" y="121"/>
                  </a:lnTo>
                  <a:lnTo>
                    <a:pt x="510" y="115"/>
                  </a:lnTo>
                  <a:lnTo>
                    <a:pt x="518" y="109"/>
                  </a:lnTo>
                  <a:lnTo>
                    <a:pt x="524" y="104"/>
                  </a:lnTo>
                  <a:lnTo>
                    <a:pt x="528" y="99"/>
                  </a:lnTo>
                  <a:lnTo>
                    <a:pt x="532" y="94"/>
                  </a:lnTo>
                  <a:lnTo>
                    <a:pt x="537" y="90"/>
                  </a:lnTo>
                  <a:lnTo>
                    <a:pt x="540" y="87"/>
                  </a:lnTo>
                  <a:lnTo>
                    <a:pt x="545" y="83"/>
                  </a:lnTo>
                  <a:lnTo>
                    <a:pt x="546" y="82"/>
                  </a:lnTo>
                  <a:lnTo>
                    <a:pt x="47" y="0"/>
                  </a:lnTo>
                  <a:lnTo>
                    <a:pt x="0" y="11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708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3" name="Freeform 305"/>
            <p:cNvSpPr>
              <a:spLocks/>
            </p:cNvSpPr>
            <p:nvPr/>
          </p:nvSpPr>
          <p:spPr bwMode="auto">
            <a:xfrm>
              <a:off x="1295" y="1131"/>
              <a:ext cx="237" cy="434"/>
            </a:xfrm>
            <a:custGeom>
              <a:avLst/>
              <a:gdLst>
                <a:gd name="T0" fmla="*/ 1 w 474"/>
                <a:gd name="T1" fmla="*/ 258 h 868"/>
                <a:gd name="T2" fmla="*/ 0 w 474"/>
                <a:gd name="T3" fmla="*/ 380 h 868"/>
                <a:gd name="T4" fmla="*/ 19 w 474"/>
                <a:gd name="T5" fmla="*/ 396 h 868"/>
                <a:gd name="T6" fmla="*/ 69 w 474"/>
                <a:gd name="T7" fmla="*/ 397 h 868"/>
                <a:gd name="T8" fmla="*/ 144 w 474"/>
                <a:gd name="T9" fmla="*/ 465 h 868"/>
                <a:gd name="T10" fmla="*/ 174 w 474"/>
                <a:gd name="T11" fmla="*/ 680 h 868"/>
                <a:gd name="T12" fmla="*/ 99 w 474"/>
                <a:gd name="T13" fmla="*/ 755 h 868"/>
                <a:gd name="T14" fmla="*/ 212 w 474"/>
                <a:gd name="T15" fmla="*/ 818 h 868"/>
                <a:gd name="T16" fmla="*/ 273 w 474"/>
                <a:gd name="T17" fmla="*/ 854 h 868"/>
                <a:gd name="T18" fmla="*/ 357 w 474"/>
                <a:gd name="T19" fmla="*/ 868 h 868"/>
                <a:gd name="T20" fmla="*/ 419 w 474"/>
                <a:gd name="T21" fmla="*/ 849 h 868"/>
                <a:gd name="T22" fmla="*/ 474 w 474"/>
                <a:gd name="T23" fmla="*/ 797 h 868"/>
                <a:gd name="T24" fmla="*/ 470 w 474"/>
                <a:gd name="T25" fmla="*/ 681 h 868"/>
                <a:gd name="T26" fmla="*/ 309 w 474"/>
                <a:gd name="T27" fmla="*/ 418 h 868"/>
                <a:gd name="T28" fmla="*/ 341 w 474"/>
                <a:gd name="T29" fmla="*/ 377 h 868"/>
                <a:gd name="T30" fmla="*/ 358 w 474"/>
                <a:gd name="T31" fmla="*/ 311 h 868"/>
                <a:gd name="T32" fmla="*/ 399 w 474"/>
                <a:gd name="T33" fmla="*/ 28 h 868"/>
                <a:gd name="T34" fmla="*/ 385 w 474"/>
                <a:gd name="T35" fmla="*/ 0 h 868"/>
                <a:gd name="T36" fmla="*/ 335 w 474"/>
                <a:gd name="T37" fmla="*/ 22 h 868"/>
                <a:gd name="T38" fmla="*/ 302 w 474"/>
                <a:gd name="T39" fmla="*/ 159 h 868"/>
                <a:gd name="T40" fmla="*/ 259 w 474"/>
                <a:gd name="T41" fmla="*/ 134 h 868"/>
                <a:gd name="T42" fmla="*/ 212 w 474"/>
                <a:gd name="T43" fmla="*/ 146 h 868"/>
                <a:gd name="T44" fmla="*/ 184 w 474"/>
                <a:gd name="T45" fmla="*/ 127 h 868"/>
                <a:gd name="T46" fmla="*/ 135 w 474"/>
                <a:gd name="T47" fmla="*/ 134 h 868"/>
                <a:gd name="T48" fmla="*/ 132 w 474"/>
                <a:gd name="T49" fmla="*/ 46 h 868"/>
                <a:gd name="T50" fmla="*/ 97 w 474"/>
                <a:gd name="T51" fmla="*/ 32 h 868"/>
                <a:gd name="T52" fmla="*/ 44 w 474"/>
                <a:gd name="T53" fmla="*/ 68 h 868"/>
                <a:gd name="T54" fmla="*/ 0 w 474"/>
                <a:gd name="T55" fmla="*/ 181 h 868"/>
                <a:gd name="T56" fmla="*/ 1 w 474"/>
                <a:gd name="T57" fmla="*/ 258 h 868"/>
                <a:gd name="T58" fmla="*/ 1 w 474"/>
                <a:gd name="T59" fmla="*/ 258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4" h="868">
                  <a:moveTo>
                    <a:pt x="1" y="258"/>
                  </a:moveTo>
                  <a:lnTo>
                    <a:pt x="0" y="380"/>
                  </a:lnTo>
                  <a:lnTo>
                    <a:pt x="19" y="396"/>
                  </a:lnTo>
                  <a:lnTo>
                    <a:pt x="69" y="397"/>
                  </a:lnTo>
                  <a:lnTo>
                    <a:pt x="144" y="465"/>
                  </a:lnTo>
                  <a:lnTo>
                    <a:pt x="174" y="680"/>
                  </a:lnTo>
                  <a:lnTo>
                    <a:pt x="99" y="755"/>
                  </a:lnTo>
                  <a:lnTo>
                    <a:pt x="212" y="818"/>
                  </a:lnTo>
                  <a:lnTo>
                    <a:pt x="273" y="854"/>
                  </a:lnTo>
                  <a:lnTo>
                    <a:pt x="357" y="868"/>
                  </a:lnTo>
                  <a:lnTo>
                    <a:pt x="419" y="849"/>
                  </a:lnTo>
                  <a:lnTo>
                    <a:pt x="474" y="797"/>
                  </a:lnTo>
                  <a:lnTo>
                    <a:pt x="470" y="681"/>
                  </a:lnTo>
                  <a:lnTo>
                    <a:pt x="309" y="418"/>
                  </a:lnTo>
                  <a:lnTo>
                    <a:pt x="341" y="377"/>
                  </a:lnTo>
                  <a:lnTo>
                    <a:pt x="358" y="311"/>
                  </a:lnTo>
                  <a:lnTo>
                    <a:pt x="399" y="28"/>
                  </a:lnTo>
                  <a:lnTo>
                    <a:pt x="385" y="0"/>
                  </a:lnTo>
                  <a:lnTo>
                    <a:pt x="335" y="22"/>
                  </a:lnTo>
                  <a:lnTo>
                    <a:pt x="302" y="159"/>
                  </a:lnTo>
                  <a:lnTo>
                    <a:pt x="259" y="134"/>
                  </a:lnTo>
                  <a:lnTo>
                    <a:pt x="212" y="146"/>
                  </a:lnTo>
                  <a:lnTo>
                    <a:pt x="184" y="127"/>
                  </a:lnTo>
                  <a:lnTo>
                    <a:pt x="135" y="134"/>
                  </a:lnTo>
                  <a:lnTo>
                    <a:pt x="132" y="46"/>
                  </a:lnTo>
                  <a:lnTo>
                    <a:pt x="97" y="32"/>
                  </a:lnTo>
                  <a:lnTo>
                    <a:pt x="44" y="68"/>
                  </a:lnTo>
                  <a:lnTo>
                    <a:pt x="0" y="181"/>
                  </a:lnTo>
                  <a:lnTo>
                    <a:pt x="1" y="258"/>
                  </a:lnTo>
                  <a:lnTo>
                    <a:pt x="1" y="258"/>
                  </a:lnTo>
                  <a:close/>
                </a:path>
              </a:pathLst>
            </a:custGeom>
            <a:solidFill>
              <a:srgbClr val="F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4" name="Freeform 306"/>
            <p:cNvSpPr>
              <a:spLocks/>
            </p:cNvSpPr>
            <p:nvPr/>
          </p:nvSpPr>
          <p:spPr bwMode="auto">
            <a:xfrm>
              <a:off x="728" y="966"/>
              <a:ext cx="550" cy="640"/>
            </a:xfrm>
            <a:custGeom>
              <a:avLst/>
              <a:gdLst>
                <a:gd name="T0" fmla="*/ 44 w 1099"/>
                <a:gd name="T1" fmla="*/ 1193 h 1281"/>
                <a:gd name="T2" fmla="*/ 185 w 1099"/>
                <a:gd name="T3" fmla="*/ 1281 h 1281"/>
                <a:gd name="T4" fmla="*/ 347 w 1099"/>
                <a:gd name="T5" fmla="*/ 1179 h 1281"/>
                <a:gd name="T6" fmla="*/ 364 w 1099"/>
                <a:gd name="T7" fmla="*/ 970 h 1281"/>
                <a:gd name="T8" fmla="*/ 383 w 1099"/>
                <a:gd name="T9" fmla="*/ 667 h 1281"/>
                <a:gd name="T10" fmla="*/ 439 w 1099"/>
                <a:gd name="T11" fmla="*/ 611 h 1281"/>
                <a:gd name="T12" fmla="*/ 551 w 1099"/>
                <a:gd name="T13" fmla="*/ 612 h 1281"/>
                <a:gd name="T14" fmla="*/ 1035 w 1099"/>
                <a:gd name="T15" fmla="*/ 494 h 1281"/>
                <a:gd name="T16" fmla="*/ 1091 w 1099"/>
                <a:gd name="T17" fmla="*/ 270 h 1281"/>
                <a:gd name="T18" fmla="*/ 1084 w 1099"/>
                <a:gd name="T19" fmla="*/ 124 h 1281"/>
                <a:gd name="T20" fmla="*/ 1011 w 1099"/>
                <a:gd name="T21" fmla="*/ 69 h 1281"/>
                <a:gd name="T22" fmla="*/ 820 w 1099"/>
                <a:gd name="T23" fmla="*/ 57 h 1281"/>
                <a:gd name="T24" fmla="*/ 719 w 1099"/>
                <a:gd name="T25" fmla="*/ 58 h 1281"/>
                <a:gd name="T26" fmla="*/ 710 w 1099"/>
                <a:gd name="T27" fmla="*/ 61 h 1281"/>
                <a:gd name="T28" fmla="*/ 700 w 1099"/>
                <a:gd name="T29" fmla="*/ 64 h 1281"/>
                <a:gd name="T30" fmla="*/ 688 w 1099"/>
                <a:gd name="T31" fmla="*/ 68 h 1281"/>
                <a:gd name="T32" fmla="*/ 675 w 1099"/>
                <a:gd name="T33" fmla="*/ 71 h 1281"/>
                <a:gd name="T34" fmla="*/ 663 w 1099"/>
                <a:gd name="T35" fmla="*/ 74 h 1281"/>
                <a:gd name="T36" fmla="*/ 655 w 1099"/>
                <a:gd name="T37" fmla="*/ 75 h 1281"/>
                <a:gd name="T38" fmla="*/ 647 w 1099"/>
                <a:gd name="T39" fmla="*/ 77 h 1281"/>
                <a:gd name="T40" fmla="*/ 637 w 1099"/>
                <a:gd name="T41" fmla="*/ 80 h 1281"/>
                <a:gd name="T42" fmla="*/ 630 w 1099"/>
                <a:gd name="T43" fmla="*/ 82 h 1281"/>
                <a:gd name="T44" fmla="*/ 620 w 1099"/>
                <a:gd name="T45" fmla="*/ 83 h 1281"/>
                <a:gd name="T46" fmla="*/ 611 w 1099"/>
                <a:gd name="T47" fmla="*/ 83 h 1281"/>
                <a:gd name="T48" fmla="*/ 601 w 1099"/>
                <a:gd name="T49" fmla="*/ 85 h 1281"/>
                <a:gd name="T50" fmla="*/ 592 w 1099"/>
                <a:gd name="T51" fmla="*/ 85 h 1281"/>
                <a:gd name="T52" fmla="*/ 582 w 1099"/>
                <a:gd name="T53" fmla="*/ 85 h 1281"/>
                <a:gd name="T54" fmla="*/ 573 w 1099"/>
                <a:gd name="T55" fmla="*/ 85 h 1281"/>
                <a:gd name="T56" fmla="*/ 565 w 1099"/>
                <a:gd name="T57" fmla="*/ 85 h 1281"/>
                <a:gd name="T58" fmla="*/ 556 w 1099"/>
                <a:gd name="T59" fmla="*/ 85 h 1281"/>
                <a:gd name="T60" fmla="*/ 546 w 1099"/>
                <a:gd name="T61" fmla="*/ 83 h 1281"/>
                <a:gd name="T62" fmla="*/ 537 w 1099"/>
                <a:gd name="T63" fmla="*/ 82 h 1281"/>
                <a:gd name="T64" fmla="*/ 529 w 1099"/>
                <a:gd name="T65" fmla="*/ 80 h 1281"/>
                <a:gd name="T66" fmla="*/ 521 w 1099"/>
                <a:gd name="T67" fmla="*/ 77 h 1281"/>
                <a:gd name="T68" fmla="*/ 513 w 1099"/>
                <a:gd name="T69" fmla="*/ 74 h 1281"/>
                <a:gd name="T70" fmla="*/ 504 w 1099"/>
                <a:gd name="T71" fmla="*/ 69 h 1281"/>
                <a:gd name="T72" fmla="*/ 468 w 1099"/>
                <a:gd name="T73" fmla="*/ 82 h 1281"/>
                <a:gd name="T74" fmla="*/ 476 w 1099"/>
                <a:gd name="T75" fmla="*/ 104 h 1281"/>
                <a:gd name="T76" fmla="*/ 499 w 1099"/>
                <a:gd name="T77" fmla="*/ 102 h 1281"/>
                <a:gd name="T78" fmla="*/ 499 w 1099"/>
                <a:gd name="T79" fmla="*/ 112 h 1281"/>
                <a:gd name="T80" fmla="*/ 498 w 1099"/>
                <a:gd name="T81" fmla="*/ 123 h 1281"/>
                <a:gd name="T82" fmla="*/ 494 w 1099"/>
                <a:gd name="T83" fmla="*/ 130 h 1281"/>
                <a:gd name="T84" fmla="*/ 488 w 1099"/>
                <a:gd name="T85" fmla="*/ 137 h 1281"/>
                <a:gd name="T86" fmla="*/ 480 w 1099"/>
                <a:gd name="T87" fmla="*/ 144 h 1281"/>
                <a:gd name="T88" fmla="*/ 432 w 1099"/>
                <a:gd name="T89" fmla="*/ 171 h 1281"/>
                <a:gd name="T90" fmla="*/ 342 w 1099"/>
                <a:gd name="T91" fmla="*/ 225 h 1281"/>
                <a:gd name="T92" fmla="*/ 260 w 1099"/>
                <a:gd name="T93" fmla="*/ 283 h 1281"/>
                <a:gd name="T94" fmla="*/ 216 w 1099"/>
                <a:gd name="T95" fmla="*/ 187 h 1281"/>
                <a:gd name="T96" fmla="*/ 276 w 1099"/>
                <a:gd name="T97" fmla="*/ 141 h 1281"/>
                <a:gd name="T98" fmla="*/ 248 w 1099"/>
                <a:gd name="T99" fmla="*/ 69 h 1281"/>
                <a:gd name="T100" fmla="*/ 168 w 1099"/>
                <a:gd name="T101" fmla="*/ 303 h 1281"/>
                <a:gd name="T102" fmla="*/ 208 w 1099"/>
                <a:gd name="T103" fmla="*/ 618 h 1281"/>
                <a:gd name="T104" fmla="*/ 17 w 1099"/>
                <a:gd name="T105" fmla="*/ 1006 h 1281"/>
                <a:gd name="T106" fmla="*/ 0 w 1099"/>
                <a:gd name="T107" fmla="*/ 1086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9" h="1281">
                  <a:moveTo>
                    <a:pt x="0" y="1086"/>
                  </a:moveTo>
                  <a:lnTo>
                    <a:pt x="44" y="1193"/>
                  </a:lnTo>
                  <a:lnTo>
                    <a:pt x="99" y="1260"/>
                  </a:lnTo>
                  <a:lnTo>
                    <a:pt x="185" y="1281"/>
                  </a:lnTo>
                  <a:lnTo>
                    <a:pt x="265" y="1263"/>
                  </a:lnTo>
                  <a:lnTo>
                    <a:pt x="347" y="1179"/>
                  </a:lnTo>
                  <a:lnTo>
                    <a:pt x="366" y="1106"/>
                  </a:lnTo>
                  <a:lnTo>
                    <a:pt x="364" y="970"/>
                  </a:lnTo>
                  <a:lnTo>
                    <a:pt x="339" y="697"/>
                  </a:lnTo>
                  <a:lnTo>
                    <a:pt x="383" y="667"/>
                  </a:lnTo>
                  <a:lnTo>
                    <a:pt x="389" y="628"/>
                  </a:lnTo>
                  <a:lnTo>
                    <a:pt x="439" y="611"/>
                  </a:lnTo>
                  <a:lnTo>
                    <a:pt x="450" y="563"/>
                  </a:lnTo>
                  <a:lnTo>
                    <a:pt x="551" y="612"/>
                  </a:lnTo>
                  <a:lnTo>
                    <a:pt x="611" y="628"/>
                  </a:lnTo>
                  <a:lnTo>
                    <a:pt x="1035" y="494"/>
                  </a:lnTo>
                  <a:lnTo>
                    <a:pt x="1091" y="416"/>
                  </a:lnTo>
                  <a:lnTo>
                    <a:pt x="1091" y="270"/>
                  </a:lnTo>
                  <a:lnTo>
                    <a:pt x="1099" y="143"/>
                  </a:lnTo>
                  <a:lnTo>
                    <a:pt x="1084" y="124"/>
                  </a:lnTo>
                  <a:lnTo>
                    <a:pt x="1035" y="116"/>
                  </a:lnTo>
                  <a:lnTo>
                    <a:pt x="1011" y="69"/>
                  </a:lnTo>
                  <a:lnTo>
                    <a:pt x="936" y="0"/>
                  </a:lnTo>
                  <a:lnTo>
                    <a:pt x="820" y="57"/>
                  </a:lnTo>
                  <a:lnTo>
                    <a:pt x="722" y="58"/>
                  </a:lnTo>
                  <a:lnTo>
                    <a:pt x="719" y="58"/>
                  </a:lnTo>
                  <a:lnTo>
                    <a:pt x="714" y="60"/>
                  </a:lnTo>
                  <a:lnTo>
                    <a:pt x="710" y="61"/>
                  </a:lnTo>
                  <a:lnTo>
                    <a:pt x="707" y="61"/>
                  </a:lnTo>
                  <a:lnTo>
                    <a:pt x="700" y="64"/>
                  </a:lnTo>
                  <a:lnTo>
                    <a:pt x="696" y="66"/>
                  </a:lnTo>
                  <a:lnTo>
                    <a:pt x="688" y="68"/>
                  </a:lnTo>
                  <a:lnTo>
                    <a:pt x="681" y="69"/>
                  </a:lnTo>
                  <a:lnTo>
                    <a:pt x="675" y="71"/>
                  </a:lnTo>
                  <a:lnTo>
                    <a:pt x="667" y="74"/>
                  </a:lnTo>
                  <a:lnTo>
                    <a:pt x="663" y="74"/>
                  </a:lnTo>
                  <a:lnTo>
                    <a:pt x="659" y="75"/>
                  </a:lnTo>
                  <a:lnTo>
                    <a:pt x="655" y="75"/>
                  </a:lnTo>
                  <a:lnTo>
                    <a:pt x="650" y="77"/>
                  </a:lnTo>
                  <a:lnTo>
                    <a:pt x="647" y="77"/>
                  </a:lnTo>
                  <a:lnTo>
                    <a:pt x="642" y="79"/>
                  </a:lnTo>
                  <a:lnTo>
                    <a:pt x="637" y="80"/>
                  </a:lnTo>
                  <a:lnTo>
                    <a:pt x="634" y="82"/>
                  </a:lnTo>
                  <a:lnTo>
                    <a:pt x="630" y="82"/>
                  </a:lnTo>
                  <a:lnTo>
                    <a:pt x="625" y="82"/>
                  </a:lnTo>
                  <a:lnTo>
                    <a:pt x="620" y="83"/>
                  </a:lnTo>
                  <a:lnTo>
                    <a:pt x="615" y="83"/>
                  </a:lnTo>
                  <a:lnTo>
                    <a:pt x="611" y="83"/>
                  </a:lnTo>
                  <a:lnTo>
                    <a:pt x="606" y="85"/>
                  </a:lnTo>
                  <a:lnTo>
                    <a:pt x="601" y="85"/>
                  </a:lnTo>
                  <a:lnTo>
                    <a:pt x="597" y="85"/>
                  </a:lnTo>
                  <a:lnTo>
                    <a:pt x="592" y="85"/>
                  </a:lnTo>
                  <a:lnTo>
                    <a:pt x="587" y="85"/>
                  </a:lnTo>
                  <a:lnTo>
                    <a:pt x="582" y="85"/>
                  </a:lnTo>
                  <a:lnTo>
                    <a:pt x="578" y="85"/>
                  </a:lnTo>
                  <a:lnTo>
                    <a:pt x="573" y="85"/>
                  </a:lnTo>
                  <a:lnTo>
                    <a:pt x="568" y="85"/>
                  </a:lnTo>
                  <a:lnTo>
                    <a:pt x="565" y="85"/>
                  </a:lnTo>
                  <a:lnTo>
                    <a:pt x="560" y="85"/>
                  </a:lnTo>
                  <a:lnTo>
                    <a:pt x="556" y="85"/>
                  </a:lnTo>
                  <a:lnTo>
                    <a:pt x="551" y="85"/>
                  </a:lnTo>
                  <a:lnTo>
                    <a:pt x="546" y="83"/>
                  </a:lnTo>
                  <a:lnTo>
                    <a:pt x="542" y="83"/>
                  </a:lnTo>
                  <a:lnTo>
                    <a:pt x="537" y="82"/>
                  </a:lnTo>
                  <a:lnTo>
                    <a:pt x="534" y="82"/>
                  </a:lnTo>
                  <a:lnTo>
                    <a:pt x="529" y="80"/>
                  </a:lnTo>
                  <a:lnTo>
                    <a:pt x="526" y="79"/>
                  </a:lnTo>
                  <a:lnTo>
                    <a:pt x="521" y="77"/>
                  </a:lnTo>
                  <a:lnTo>
                    <a:pt x="518" y="75"/>
                  </a:lnTo>
                  <a:lnTo>
                    <a:pt x="513" y="74"/>
                  </a:lnTo>
                  <a:lnTo>
                    <a:pt x="512" y="72"/>
                  </a:lnTo>
                  <a:lnTo>
                    <a:pt x="504" y="69"/>
                  </a:lnTo>
                  <a:lnTo>
                    <a:pt x="499" y="64"/>
                  </a:lnTo>
                  <a:lnTo>
                    <a:pt x="468" y="82"/>
                  </a:lnTo>
                  <a:lnTo>
                    <a:pt x="490" y="86"/>
                  </a:lnTo>
                  <a:lnTo>
                    <a:pt x="476" y="104"/>
                  </a:lnTo>
                  <a:lnTo>
                    <a:pt x="499" y="101"/>
                  </a:lnTo>
                  <a:lnTo>
                    <a:pt x="499" y="102"/>
                  </a:lnTo>
                  <a:lnTo>
                    <a:pt x="499" y="105"/>
                  </a:lnTo>
                  <a:lnTo>
                    <a:pt x="499" y="112"/>
                  </a:lnTo>
                  <a:lnTo>
                    <a:pt x="499" y="119"/>
                  </a:lnTo>
                  <a:lnTo>
                    <a:pt x="498" y="123"/>
                  </a:lnTo>
                  <a:lnTo>
                    <a:pt x="498" y="127"/>
                  </a:lnTo>
                  <a:lnTo>
                    <a:pt x="494" y="130"/>
                  </a:lnTo>
                  <a:lnTo>
                    <a:pt x="493" y="135"/>
                  </a:lnTo>
                  <a:lnTo>
                    <a:pt x="488" y="137"/>
                  </a:lnTo>
                  <a:lnTo>
                    <a:pt x="485" y="141"/>
                  </a:lnTo>
                  <a:lnTo>
                    <a:pt x="480" y="144"/>
                  </a:lnTo>
                  <a:lnTo>
                    <a:pt x="476" y="146"/>
                  </a:lnTo>
                  <a:lnTo>
                    <a:pt x="432" y="171"/>
                  </a:lnTo>
                  <a:lnTo>
                    <a:pt x="413" y="209"/>
                  </a:lnTo>
                  <a:lnTo>
                    <a:pt x="342" y="225"/>
                  </a:lnTo>
                  <a:lnTo>
                    <a:pt x="347" y="251"/>
                  </a:lnTo>
                  <a:lnTo>
                    <a:pt x="260" y="283"/>
                  </a:lnTo>
                  <a:lnTo>
                    <a:pt x="240" y="225"/>
                  </a:lnTo>
                  <a:lnTo>
                    <a:pt x="216" y="187"/>
                  </a:lnTo>
                  <a:lnTo>
                    <a:pt x="232" y="165"/>
                  </a:lnTo>
                  <a:lnTo>
                    <a:pt x="276" y="141"/>
                  </a:lnTo>
                  <a:lnTo>
                    <a:pt x="270" y="79"/>
                  </a:lnTo>
                  <a:lnTo>
                    <a:pt x="248" y="69"/>
                  </a:lnTo>
                  <a:lnTo>
                    <a:pt x="113" y="187"/>
                  </a:lnTo>
                  <a:lnTo>
                    <a:pt x="168" y="303"/>
                  </a:lnTo>
                  <a:lnTo>
                    <a:pt x="160" y="505"/>
                  </a:lnTo>
                  <a:lnTo>
                    <a:pt x="208" y="618"/>
                  </a:lnTo>
                  <a:lnTo>
                    <a:pt x="177" y="746"/>
                  </a:lnTo>
                  <a:lnTo>
                    <a:pt x="17" y="1006"/>
                  </a:lnTo>
                  <a:lnTo>
                    <a:pt x="0" y="1086"/>
                  </a:lnTo>
                  <a:lnTo>
                    <a:pt x="0" y="1086"/>
                  </a:lnTo>
                  <a:close/>
                </a:path>
              </a:pathLst>
            </a:custGeom>
            <a:solidFill>
              <a:srgbClr val="F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5" name="Freeform 307"/>
            <p:cNvSpPr>
              <a:spLocks/>
            </p:cNvSpPr>
            <p:nvPr/>
          </p:nvSpPr>
          <p:spPr bwMode="auto">
            <a:xfrm>
              <a:off x="965" y="981"/>
              <a:ext cx="294" cy="309"/>
            </a:xfrm>
            <a:custGeom>
              <a:avLst/>
              <a:gdLst>
                <a:gd name="T0" fmla="*/ 226 w 588"/>
                <a:gd name="T1" fmla="*/ 69 h 618"/>
                <a:gd name="T2" fmla="*/ 203 w 588"/>
                <a:gd name="T3" fmla="*/ 67 h 618"/>
                <a:gd name="T4" fmla="*/ 176 w 588"/>
                <a:gd name="T5" fmla="*/ 65 h 618"/>
                <a:gd name="T6" fmla="*/ 146 w 588"/>
                <a:gd name="T7" fmla="*/ 64 h 618"/>
                <a:gd name="T8" fmla="*/ 115 w 588"/>
                <a:gd name="T9" fmla="*/ 67 h 618"/>
                <a:gd name="T10" fmla="*/ 88 w 588"/>
                <a:gd name="T11" fmla="*/ 73 h 618"/>
                <a:gd name="T12" fmla="*/ 61 w 588"/>
                <a:gd name="T13" fmla="*/ 87 h 618"/>
                <a:gd name="T14" fmla="*/ 39 w 588"/>
                <a:gd name="T15" fmla="*/ 112 h 618"/>
                <a:gd name="T16" fmla="*/ 25 w 588"/>
                <a:gd name="T17" fmla="*/ 138 h 618"/>
                <a:gd name="T18" fmla="*/ 16 w 588"/>
                <a:gd name="T19" fmla="*/ 158 h 618"/>
                <a:gd name="T20" fmla="*/ 9 w 588"/>
                <a:gd name="T21" fmla="*/ 180 h 618"/>
                <a:gd name="T22" fmla="*/ 3 w 588"/>
                <a:gd name="T23" fmla="*/ 204 h 618"/>
                <a:gd name="T24" fmla="*/ 2 w 588"/>
                <a:gd name="T25" fmla="*/ 229 h 618"/>
                <a:gd name="T26" fmla="*/ 0 w 588"/>
                <a:gd name="T27" fmla="*/ 255 h 618"/>
                <a:gd name="T28" fmla="*/ 0 w 588"/>
                <a:gd name="T29" fmla="*/ 284 h 618"/>
                <a:gd name="T30" fmla="*/ 3 w 588"/>
                <a:gd name="T31" fmla="*/ 312 h 618"/>
                <a:gd name="T32" fmla="*/ 8 w 588"/>
                <a:gd name="T33" fmla="*/ 342 h 618"/>
                <a:gd name="T34" fmla="*/ 13 w 588"/>
                <a:gd name="T35" fmla="*/ 370 h 618"/>
                <a:gd name="T36" fmla="*/ 19 w 588"/>
                <a:gd name="T37" fmla="*/ 398 h 618"/>
                <a:gd name="T38" fmla="*/ 27 w 588"/>
                <a:gd name="T39" fmla="*/ 425 h 618"/>
                <a:gd name="T40" fmla="*/ 35 w 588"/>
                <a:gd name="T41" fmla="*/ 451 h 618"/>
                <a:gd name="T42" fmla="*/ 46 w 588"/>
                <a:gd name="T43" fmla="*/ 477 h 618"/>
                <a:gd name="T44" fmla="*/ 57 w 588"/>
                <a:gd name="T45" fmla="*/ 500 h 618"/>
                <a:gd name="T46" fmla="*/ 68 w 588"/>
                <a:gd name="T47" fmla="*/ 521 h 618"/>
                <a:gd name="T48" fmla="*/ 88 w 588"/>
                <a:gd name="T49" fmla="*/ 549 h 618"/>
                <a:gd name="T50" fmla="*/ 118 w 588"/>
                <a:gd name="T51" fmla="*/ 579 h 618"/>
                <a:gd name="T52" fmla="*/ 333 w 588"/>
                <a:gd name="T53" fmla="*/ 615 h 618"/>
                <a:gd name="T54" fmla="*/ 506 w 588"/>
                <a:gd name="T55" fmla="*/ 533 h 618"/>
                <a:gd name="T56" fmla="*/ 520 w 588"/>
                <a:gd name="T57" fmla="*/ 510 h 618"/>
                <a:gd name="T58" fmla="*/ 540 w 588"/>
                <a:gd name="T59" fmla="*/ 473 h 618"/>
                <a:gd name="T60" fmla="*/ 553 w 588"/>
                <a:gd name="T61" fmla="*/ 448 h 618"/>
                <a:gd name="T62" fmla="*/ 562 w 588"/>
                <a:gd name="T63" fmla="*/ 426 h 618"/>
                <a:gd name="T64" fmla="*/ 572 w 588"/>
                <a:gd name="T65" fmla="*/ 404 h 618"/>
                <a:gd name="T66" fmla="*/ 578 w 588"/>
                <a:gd name="T67" fmla="*/ 381 h 618"/>
                <a:gd name="T68" fmla="*/ 584 w 588"/>
                <a:gd name="T69" fmla="*/ 357 h 618"/>
                <a:gd name="T70" fmla="*/ 586 w 588"/>
                <a:gd name="T71" fmla="*/ 335 h 618"/>
                <a:gd name="T72" fmla="*/ 586 w 588"/>
                <a:gd name="T73" fmla="*/ 313 h 618"/>
                <a:gd name="T74" fmla="*/ 583 w 588"/>
                <a:gd name="T75" fmla="*/ 288 h 618"/>
                <a:gd name="T76" fmla="*/ 577 w 588"/>
                <a:gd name="T77" fmla="*/ 260 h 618"/>
                <a:gd name="T78" fmla="*/ 567 w 588"/>
                <a:gd name="T79" fmla="*/ 229 h 618"/>
                <a:gd name="T80" fmla="*/ 556 w 588"/>
                <a:gd name="T81" fmla="*/ 197 h 618"/>
                <a:gd name="T82" fmla="*/ 544 w 588"/>
                <a:gd name="T83" fmla="*/ 164 h 618"/>
                <a:gd name="T84" fmla="*/ 531 w 588"/>
                <a:gd name="T85" fmla="*/ 133 h 618"/>
                <a:gd name="T86" fmla="*/ 514 w 588"/>
                <a:gd name="T87" fmla="*/ 102 h 618"/>
                <a:gd name="T88" fmla="*/ 496 w 588"/>
                <a:gd name="T89" fmla="*/ 73 h 618"/>
                <a:gd name="T90" fmla="*/ 479 w 588"/>
                <a:gd name="T91" fmla="*/ 48 h 618"/>
                <a:gd name="T92" fmla="*/ 460 w 588"/>
                <a:gd name="T93" fmla="*/ 26 h 618"/>
                <a:gd name="T94" fmla="*/ 440 w 588"/>
                <a:gd name="T95" fmla="*/ 10 h 618"/>
                <a:gd name="T96" fmla="*/ 419 w 588"/>
                <a:gd name="T97" fmla="*/ 1 h 618"/>
                <a:gd name="T98" fmla="*/ 339 w 588"/>
                <a:gd name="T99" fmla="*/ 26 h 618"/>
                <a:gd name="T100" fmla="*/ 316 w 588"/>
                <a:gd name="T101" fmla="*/ 36 h 618"/>
                <a:gd name="T102" fmla="*/ 291 w 588"/>
                <a:gd name="T103" fmla="*/ 56 h 618"/>
                <a:gd name="T104" fmla="*/ 269 w 588"/>
                <a:gd name="T105" fmla="*/ 67 h 618"/>
                <a:gd name="T106" fmla="*/ 248 w 588"/>
                <a:gd name="T107" fmla="*/ 7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8" h="618">
                  <a:moveTo>
                    <a:pt x="240" y="72"/>
                  </a:moveTo>
                  <a:lnTo>
                    <a:pt x="240" y="72"/>
                  </a:lnTo>
                  <a:lnTo>
                    <a:pt x="237" y="70"/>
                  </a:lnTo>
                  <a:lnTo>
                    <a:pt x="233" y="70"/>
                  </a:lnTo>
                  <a:lnTo>
                    <a:pt x="226" y="69"/>
                  </a:lnTo>
                  <a:lnTo>
                    <a:pt x="222" y="69"/>
                  </a:lnTo>
                  <a:lnTo>
                    <a:pt x="217" y="67"/>
                  </a:lnTo>
                  <a:lnTo>
                    <a:pt x="212" y="67"/>
                  </a:lnTo>
                  <a:lnTo>
                    <a:pt x="209" y="67"/>
                  </a:lnTo>
                  <a:lnTo>
                    <a:pt x="203" y="67"/>
                  </a:lnTo>
                  <a:lnTo>
                    <a:pt x="198" y="65"/>
                  </a:lnTo>
                  <a:lnTo>
                    <a:pt x="193" y="65"/>
                  </a:lnTo>
                  <a:lnTo>
                    <a:pt x="189" y="65"/>
                  </a:lnTo>
                  <a:lnTo>
                    <a:pt x="182" y="65"/>
                  </a:lnTo>
                  <a:lnTo>
                    <a:pt x="176" y="65"/>
                  </a:lnTo>
                  <a:lnTo>
                    <a:pt x="170" y="64"/>
                  </a:lnTo>
                  <a:lnTo>
                    <a:pt x="165" y="64"/>
                  </a:lnTo>
                  <a:lnTo>
                    <a:pt x="159" y="64"/>
                  </a:lnTo>
                  <a:lnTo>
                    <a:pt x="152" y="64"/>
                  </a:lnTo>
                  <a:lnTo>
                    <a:pt x="146" y="64"/>
                  </a:lnTo>
                  <a:lnTo>
                    <a:pt x="140" y="65"/>
                  </a:lnTo>
                  <a:lnTo>
                    <a:pt x="134" y="65"/>
                  </a:lnTo>
                  <a:lnTo>
                    <a:pt x="127" y="65"/>
                  </a:lnTo>
                  <a:lnTo>
                    <a:pt x="121" y="65"/>
                  </a:lnTo>
                  <a:lnTo>
                    <a:pt x="115" y="67"/>
                  </a:lnTo>
                  <a:lnTo>
                    <a:pt x="108" y="67"/>
                  </a:lnTo>
                  <a:lnTo>
                    <a:pt x="104" y="69"/>
                  </a:lnTo>
                  <a:lnTo>
                    <a:pt x="99" y="70"/>
                  </a:lnTo>
                  <a:lnTo>
                    <a:pt x="93" y="72"/>
                  </a:lnTo>
                  <a:lnTo>
                    <a:pt x="88" y="73"/>
                  </a:lnTo>
                  <a:lnTo>
                    <a:pt x="83" y="75"/>
                  </a:lnTo>
                  <a:lnTo>
                    <a:pt x="77" y="76"/>
                  </a:lnTo>
                  <a:lnTo>
                    <a:pt x="72" y="80"/>
                  </a:lnTo>
                  <a:lnTo>
                    <a:pt x="66" y="83"/>
                  </a:lnTo>
                  <a:lnTo>
                    <a:pt x="61" y="87"/>
                  </a:lnTo>
                  <a:lnTo>
                    <a:pt x="57" y="91"/>
                  </a:lnTo>
                  <a:lnTo>
                    <a:pt x="53" y="97"/>
                  </a:lnTo>
                  <a:lnTo>
                    <a:pt x="47" y="100"/>
                  </a:lnTo>
                  <a:lnTo>
                    <a:pt x="44" y="106"/>
                  </a:lnTo>
                  <a:lnTo>
                    <a:pt x="39" y="112"/>
                  </a:lnTo>
                  <a:lnTo>
                    <a:pt x="36" y="119"/>
                  </a:lnTo>
                  <a:lnTo>
                    <a:pt x="31" y="125"/>
                  </a:lnTo>
                  <a:lnTo>
                    <a:pt x="28" y="131"/>
                  </a:lnTo>
                  <a:lnTo>
                    <a:pt x="25" y="134"/>
                  </a:lnTo>
                  <a:lnTo>
                    <a:pt x="25" y="138"/>
                  </a:lnTo>
                  <a:lnTo>
                    <a:pt x="24" y="142"/>
                  </a:lnTo>
                  <a:lnTo>
                    <a:pt x="22" y="147"/>
                  </a:lnTo>
                  <a:lnTo>
                    <a:pt x="19" y="150"/>
                  </a:lnTo>
                  <a:lnTo>
                    <a:pt x="17" y="153"/>
                  </a:lnTo>
                  <a:lnTo>
                    <a:pt x="16" y="158"/>
                  </a:lnTo>
                  <a:lnTo>
                    <a:pt x="14" y="163"/>
                  </a:lnTo>
                  <a:lnTo>
                    <a:pt x="13" y="166"/>
                  </a:lnTo>
                  <a:lnTo>
                    <a:pt x="11" y="171"/>
                  </a:lnTo>
                  <a:lnTo>
                    <a:pt x="9" y="175"/>
                  </a:lnTo>
                  <a:lnTo>
                    <a:pt x="9" y="180"/>
                  </a:lnTo>
                  <a:lnTo>
                    <a:pt x="8" y="185"/>
                  </a:lnTo>
                  <a:lnTo>
                    <a:pt x="8" y="188"/>
                  </a:lnTo>
                  <a:lnTo>
                    <a:pt x="6" y="194"/>
                  </a:lnTo>
                  <a:lnTo>
                    <a:pt x="5" y="199"/>
                  </a:lnTo>
                  <a:lnTo>
                    <a:pt x="3" y="204"/>
                  </a:lnTo>
                  <a:lnTo>
                    <a:pt x="3" y="208"/>
                  </a:lnTo>
                  <a:lnTo>
                    <a:pt x="3" y="213"/>
                  </a:lnTo>
                  <a:lnTo>
                    <a:pt x="3" y="218"/>
                  </a:lnTo>
                  <a:lnTo>
                    <a:pt x="2" y="222"/>
                  </a:lnTo>
                  <a:lnTo>
                    <a:pt x="2" y="229"/>
                  </a:lnTo>
                  <a:lnTo>
                    <a:pt x="0" y="233"/>
                  </a:lnTo>
                  <a:lnTo>
                    <a:pt x="0" y="240"/>
                  </a:lnTo>
                  <a:lnTo>
                    <a:pt x="0" y="244"/>
                  </a:lnTo>
                  <a:lnTo>
                    <a:pt x="0" y="249"/>
                  </a:lnTo>
                  <a:lnTo>
                    <a:pt x="0" y="255"/>
                  </a:lnTo>
                  <a:lnTo>
                    <a:pt x="0" y="260"/>
                  </a:lnTo>
                  <a:lnTo>
                    <a:pt x="0" y="265"/>
                  </a:lnTo>
                  <a:lnTo>
                    <a:pt x="0" y="271"/>
                  </a:lnTo>
                  <a:lnTo>
                    <a:pt x="0" y="277"/>
                  </a:lnTo>
                  <a:lnTo>
                    <a:pt x="0" y="284"/>
                  </a:lnTo>
                  <a:lnTo>
                    <a:pt x="0" y="288"/>
                  </a:lnTo>
                  <a:lnTo>
                    <a:pt x="2" y="295"/>
                  </a:lnTo>
                  <a:lnTo>
                    <a:pt x="2" y="301"/>
                  </a:lnTo>
                  <a:lnTo>
                    <a:pt x="3" y="307"/>
                  </a:lnTo>
                  <a:lnTo>
                    <a:pt x="3" y="312"/>
                  </a:lnTo>
                  <a:lnTo>
                    <a:pt x="3" y="318"/>
                  </a:lnTo>
                  <a:lnTo>
                    <a:pt x="5" y="323"/>
                  </a:lnTo>
                  <a:lnTo>
                    <a:pt x="5" y="331"/>
                  </a:lnTo>
                  <a:lnTo>
                    <a:pt x="6" y="335"/>
                  </a:lnTo>
                  <a:lnTo>
                    <a:pt x="8" y="342"/>
                  </a:lnTo>
                  <a:lnTo>
                    <a:pt x="8" y="346"/>
                  </a:lnTo>
                  <a:lnTo>
                    <a:pt x="9" y="354"/>
                  </a:lnTo>
                  <a:lnTo>
                    <a:pt x="9" y="359"/>
                  </a:lnTo>
                  <a:lnTo>
                    <a:pt x="11" y="364"/>
                  </a:lnTo>
                  <a:lnTo>
                    <a:pt x="13" y="370"/>
                  </a:lnTo>
                  <a:lnTo>
                    <a:pt x="14" y="376"/>
                  </a:lnTo>
                  <a:lnTo>
                    <a:pt x="14" y="381"/>
                  </a:lnTo>
                  <a:lnTo>
                    <a:pt x="17" y="387"/>
                  </a:lnTo>
                  <a:lnTo>
                    <a:pt x="17" y="392"/>
                  </a:lnTo>
                  <a:lnTo>
                    <a:pt x="19" y="398"/>
                  </a:lnTo>
                  <a:lnTo>
                    <a:pt x="20" y="404"/>
                  </a:lnTo>
                  <a:lnTo>
                    <a:pt x="22" y="409"/>
                  </a:lnTo>
                  <a:lnTo>
                    <a:pt x="24" y="414"/>
                  </a:lnTo>
                  <a:lnTo>
                    <a:pt x="25" y="420"/>
                  </a:lnTo>
                  <a:lnTo>
                    <a:pt x="27" y="425"/>
                  </a:lnTo>
                  <a:lnTo>
                    <a:pt x="28" y="431"/>
                  </a:lnTo>
                  <a:lnTo>
                    <a:pt x="30" y="436"/>
                  </a:lnTo>
                  <a:lnTo>
                    <a:pt x="33" y="442"/>
                  </a:lnTo>
                  <a:lnTo>
                    <a:pt x="33" y="447"/>
                  </a:lnTo>
                  <a:lnTo>
                    <a:pt x="35" y="451"/>
                  </a:lnTo>
                  <a:lnTo>
                    <a:pt x="38" y="456"/>
                  </a:lnTo>
                  <a:lnTo>
                    <a:pt x="39" y="462"/>
                  </a:lnTo>
                  <a:lnTo>
                    <a:pt x="41" y="466"/>
                  </a:lnTo>
                  <a:lnTo>
                    <a:pt x="44" y="472"/>
                  </a:lnTo>
                  <a:lnTo>
                    <a:pt x="46" y="477"/>
                  </a:lnTo>
                  <a:lnTo>
                    <a:pt x="47" y="481"/>
                  </a:lnTo>
                  <a:lnTo>
                    <a:pt x="50" y="486"/>
                  </a:lnTo>
                  <a:lnTo>
                    <a:pt x="52" y="491"/>
                  </a:lnTo>
                  <a:lnTo>
                    <a:pt x="55" y="495"/>
                  </a:lnTo>
                  <a:lnTo>
                    <a:pt x="57" y="500"/>
                  </a:lnTo>
                  <a:lnTo>
                    <a:pt x="58" y="503"/>
                  </a:lnTo>
                  <a:lnTo>
                    <a:pt x="61" y="508"/>
                  </a:lnTo>
                  <a:lnTo>
                    <a:pt x="63" y="513"/>
                  </a:lnTo>
                  <a:lnTo>
                    <a:pt x="66" y="517"/>
                  </a:lnTo>
                  <a:lnTo>
                    <a:pt x="68" y="521"/>
                  </a:lnTo>
                  <a:lnTo>
                    <a:pt x="71" y="525"/>
                  </a:lnTo>
                  <a:lnTo>
                    <a:pt x="74" y="528"/>
                  </a:lnTo>
                  <a:lnTo>
                    <a:pt x="77" y="533"/>
                  </a:lnTo>
                  <a:lnTo>
                    <a:pt x="82" y="541"/>
                  </a:lnTo>
                  <a:lnTo>
                    <a:pt x="88" y="549"/>
                  </a:lnTo>
                  <a:lnTo>
                    <a:pt x="93" y="555"/>
                  </a:lnTo>
                  <a:lnTo>
                    <a:pt x="99" y="561"/>
                  </a:lnTo>
                  <a:lnTo>
                    <a:pt x="105" y="566"/>
                  </a:lnTo>
                  <a:lnTo>
                    <a:pt x="112" y="572"/>
                  </a:lnTo>
                  <a:lnTo>
                    <a:pt x="118" y="579"/>
                  </a:lnTo>
                  <a:lnTo>
                    <a:pt x="124" y="583"/>
                  </a:lnTo>
                  <a:lnTo>
                    <a:pt x="130" y="586"/>
                  </a:lnTo>
                  <a:lnTo>
                    <a:pt x="138" y="591"/>
                  </a:lnTo>
                  <a:lnTo>
                    <a:pt x="233" y="618"/>
                  </a:lnTo>
                  <a:lnTo>
                    <a:pt x="333" y="615"/>
                  </a:lnTo>
                  <a:lnTo>
                    <a:pt x="413" y="590"/>
                  </a:lnTo>
                  <a:lnTo>
                    <a:pt x="500" y="542"/>
                  </a:lnTo>
                  <a:lnTo>
                    <a:pt x="501" y="541"/>
                  </a:lnTo>
                  <a:lnTo>
                    <a:pt x="503" y="536"/>
                  </a:lnTo>
                  <a:lnTo>
                    <a:pt x="506" y="533"/>
                  </a:lnTo>
                  <a:lnTo>
                    <a:pt x="507" y="528"/>
                  </a:lnTo>
                  <a:lnTo>
                    <a:pt x="511" y="525"/>
                  </a:lnTo>
                  <a:lnTo>
                    <a:pt x="514" y="521"/>
                  </a:lnTo>
                  <a:lnTo>
                    <a:pt x="517" y="514"/>
                  </a:lnTo>
                  <a:lnTo>
                    <a:pt x="520" y="510"/>
                  </a:lnTo>
                  <a:lnTo>
                    <a:pt x="525" y="503"/>
                  </a:lnTo>
                  <a:lnTo>
                    <a:pt x="528" y="495"/>
                  </a:lnTo>
                  <a:lnTo>
                    <a:pt x="533" y="489"/>
                  </a:lnTo>
                  <a:lnTo>
                    <a:pt x="537" y="481"/>
                  </a:lnTo>
                  <a:lnTo>
                    <a:pt x="540" y="473"/>
                  </a:lnTo>
                  <a:lnTo>
                    <a:pt x="545" y="466"/>
                  </a:lnTo>
                  <a:lnTo>
                    <a:pt x="547" y="461"/>
                  </a:lnTo>
                  <a:lnTo>
                    <a:pt x="548" y="458"/>
                  </a:lnTo>
                  <a:lnTo>
                    <a:pt x="551" y="453"/>
                  </a:lnTo>
                  <a:lnTo>
                    <a:pt x="553" y="448"/>
                  </a:lnTo>
                  <a:lnTo>
                    <a:pt x="555" y="444"/>
                  </a:lnTo>
                  <a:lnTo>
                    <a:pt x="556" y="440"/>
                  </a:lnTo>
                  <a:lnTo>
                    <a:pt x="559" y="436"/>
                  </a:lnTo>
                  <a:lnTo>
                    <a:pt x="561" y="431"/>
                  </a:lnTo>
                  <a:lnTo>
                    <a:pt x="562" y="426"/>
                  </a:lnTo>
                  <a:lnTo>
                    <a:pt x="564" y="422"/>
                  </a:lnTo>
                  <a:lnTo>
                    <a:pt x="566" y="417"/>
                  </a:lnTo>
                  <a:lnTo>
                    <a:pt x="567" y="414"/>
                  </a:lnTo>
                  <a:lnTo>
                    <a:pt x="569" y="408"/>
                  </a:lnTo>
                  <a:lnTo>
                    <a:pt x="572" y="404"/>
                  </a:lnTo>
                  <a:lnTo>
                    <a:pt x="573" y="400"/>
                  </a:lnTo>
                  <a:lnTo>
                    <a:pt x="575" y="395"/>
                  </a:lnTo>
                  <a:lnTo>
                    <a:pt x="575" y="390"/>
                  </a:lnTo>
                  <a:lnTo>
                    <a:pt x="577" y="386"/>
                  </a:lnTo>
                  <a:lnTo>
                    <a:pt x="578" y="381"/>
                  </a:lnTo>
                  <a:lnTo>
                    <a:pt x="580" y="376"/>
                  </a:lnTo>
                  <a:lnTo>
                    <a:pt x="581" y="371"/>
                  </a:lnTo>
                  <a:lnTo>
                    <a:pt x="583" y="367"/>
                  </a:lnTo>
                  <a:lnTo>
                    <a:pt x="583" y="362"/>
                  </a:lnTo>
                  <a:lnTo>
                    <a:pt x="584" y="357"/>
                  </a:lnTo>
                  <a:lnTo>
                    <a:pt x="584" y="353"/>
                  </a:lnTo>
                  <a:lnTo>
                    <a:pt x="584" y="348"/>
                  </a:lnTo>
                  <a:lnTo>
                    <a:pt x="586" y="345"/>
                  </a:lnTo>
                  <a:lnTo>
                    <a:pt x="586" y="340"/>
                  </a:lnTo>
                  <a:lnTo>
                    <a:pt x="586" y="335"/>
                  </a:lnTo>
                  <a:lnTo>
                    <a:pt x="586" y="331"/>
                  </a:lnTo>
                  <a:lnTo>
                    <a:pt x="586" y="327"/>
                  </a:lnTo>
                  <a:lnTo>
                    <a:pt x="588" y="323"/>
                  </a:lnTo>
                  <a:lnTo>
                    <a:pt x="586" y="318"/>
                  </a:lnTo>
                  <a:lnTo>
                    <a:pt x="586" y="313"/>
                  </a:lnTo>
                  <a:lnTo>
                    <a:pt x="584" y="309"/>
                  </a:lnTo>
                  <a:lnTo>
                    <a:pt x="584" y="304"/>
                  </a:lnTo>
                  <a:lnTo>
                    <a:pt x="583" y="298"/>
                  </a:lnTo>
                  <a:lnTo>
                    <a:pt x="583" y="293"/>
                  </a:lnTo>
                  <a:lnTo>
                    <a:pt x="583" y="288"/>
                  </a:lnTo>
                  <a:lnTo>
                    <a:pt x="581" y="284"/>
                  </a:lnTo>
                  <a:lnTo>
                    <a:pt x="580" y="277"/>
                  </a:lnTo>
                  <a:lnTo>
                    <a:pt x="578" y="271"/>
                  </a:lnTo>
                  <a:lnTo>
                    <a:pt x="577" y="266"/>
                  </a:lnTo>
                  <a:lnTo>
                    <a:pt x="577" y="260"/>
                  </a:lnTo>
                  <a:lnTo>
                    <a:pt x="575" y="254"/>
                  </a:lnTo>
                  <a:lnTo>
                    <a:pt x="573" y="247"/>
                  </a:lnTo>
                  <a:lnTo>
                    <a:pt x="572" y="241"/>
                  </a:lnTo>
                  <a:lnTo>
                    <a:pt x="570" y="236"/>
                  </a:lnTo>
                  <a:lnTo>
                    <a:pt x="567" y="229"/>
                  </a:lnTo>
                  <a:lnTo>
                    <a:pt x="566" y="222"/>
                  </a:lnTo>
                  <a:lnTo>
                    <a:pt x="564" y="216"/>
                  </a:lnTo>
                  <a:lnTo>
                    <a:pt x="561" y="210"/>
                  </a:lnTo>
                  <a:lnTo>
                    <a:pt x="559" y="204"/>
                  </a:lnTo>
                  <a:lnTo>
                    <a:pt x="556" y="197"/>
                  </a:lnTo>
                  <a:lnTo>
                    <a:pt x="555" y="191"/>
                  </a:lnTo>
                  <a:lnTo>
                    <a:pt x="553" y="185"/>
                  </a:lnTo>
                  <a:lnTo>
                    <a:pt x="550" y="177"/>
                  </a:lnTo>
                  <a:lnTo>
                    <a:pt x="547" y="171"/>
                  </a:lnTo>
                  <a:lnTo>
                    <a:pt x="544" y="164"/>
                  </a:lnTo>
                  <a:lnTo>
                    <a:pt x="542" y="158"/>
                  </a:lnTo>
                  <a:lnTo>
                    <a:pt x="539" y="152"/>
                  </a:lnTo>
                  <a:lnTo>
                    <a:pt x="536" y="145"/>
                  </a:lnTo>
                  <a:lnTo>
                    <a:pt x="533" y="139"/>
                  </a:lnTo>
                  <a:lnTo>
                    <a:pt x="531" y="133"/>
                  </a:lnTo>
                  <a:lnTo>
                    <a:pt x="528" y="127"/>
                  </a:lnTo>
                  <a:lnTo>
                    <a:pt x="525" y="120"/>
                  </a:lnTo>
                  <a:lnTo>
                    <a:pt x="520" y="114"/>
                  </a:lnTo>
                  <a:lnTo>
                    <a:pt x="517" y="108"/>
                  </a:lnTo>
                  <a:lnTo>
                    <a:pt x="514" y="102"/>
                  </a:lnTo>
                  <a:lnTo>
                    <a:pt x="511" y="95"/>
                  </a:lnTo>
                  <a:lnTo>
                    <a:pt x="507" y="89"/>
                  </a:lnTo>
                  <a:lnTo>
                    <a:pt x="504" y="84"/>
                  </a:lnTo>
                  <a:lnTo>
                    <a:pt x="501" y="78"/>
                  </a:lnTo>
                  <a:lnTo>
                    <a:pt x="496" y="73"/>
                  </a:lnTo>
                  <a:lnTo>
                    <a:pt x="493" y="67"/>
                  </a:lnTo>
                  <a:lnTo>
                    <a:pt x="490" y="62"/>
                  </a:lnTo>
                  <a:lnTo>
                    <a:pt x="487" y="58"/>
                  </a:lnTo>
                  <a:lnTo>
                    <a:pt x="482" y="53"/>
                  </a:lnTo>
                  <a:lnTo>
                    <a:pt x="479" y="48"/>
                  </a:lnTo>
                  <a:lnTo>
                    <a:pt x="476" y="43"/>
                  </a:lnTo>
                  <a:lnTo>
                    <a:pt x="471" y="39"/>
                  </a:lnTo>
                  <a:lnTo>
                    <a:pt x="468" y="34"/>
                  </a:lnTo>
                  <a:lnTo>
                    <a:pt x="463" y="29"/>
                  </a:lnTo>
                  <a:lnTo>
                    <a:pt x="460" y="26"/>
                  </a:lnTo>
                  <a:lnTo>
                    <a:pt x="456" y="23"/>
                  </a:lnTo>
                  <a:lnTo>
                    <a:pt x="452" y="20"/>
                  </a:lnTo>
                  <a:lnTo>
                    <a:pt x="448" y="15"/>
                  </a:lnTo>
                  <a:lnTo>
                    <a:pt x="445" y="14"/>
                  </a:lnTo>
                  <a:lnTo>
                    <a:pt x="440" y="10"/>
                  </a:lnTo>
                  <a:lnTo>
                    <a:pt x="435" y="7"/>
                  </a:lnTo>
                  <a:lnTo>
                    <a:pt x="432" y="6"/>
                  </a:lnTo>
                  <a:lnTo>
                    <a:pt x="427" y="4"/>
                  </a:lnTo>
                  <a:lnTo>
                    <a:pt x="424" y="3"/>
                  </a:lnTo>
                  <a:lnTo>
                    <a:pt x="419" y="1"/>
                  </a:lnTo>
                  <a:lnTo>
                    <a:pt x="415" y="0"/>
                  </a:lnTo>
                  <a:lnTo>
                    <a:pt x="412" y="0"/>
                  </a:lnTo>
                  <a:lnTo>
                    <a:pt x="346" y="26"/>
                  </a:lnTo>
                  <a:lnTo>
                    <a:pt x="344" y="26"/>
                  </a:lnTo>
                  <a:lnTo>
                    <a:pt x="339" y="26"/>
                  </a:lnTo>
                  <a:lnTo>
                    <a:pt x="335" y="28"/>
                  </a:lnTo>
                  <a:lnTo>
                    <a:pt x="328" y="29"/>
                  </a:lnTo>
                  <a:lnTo>
                    <a:pt x="324" y="31"/>
                  </a:lnTo>
                  <a:lnTo>
                    <a:pt x="321" y="32"/>
                  </a:lnTo>
                  <a:lnTo>
                    <a:pt x="316" y="36"/>
                  </a:lnTo>
                  <a:lnTo>
                    <a:pt x="313" y="37"/>
                  </a:lnTo>
                  <a:lnTo>
                    <a:pt x="305" y="43"/>
                  </a:lnTo>
                  <a:lnTo>
                    <a:pt x="299" y="50"/>
                  </a:lnTo>
                  <a:lnTo>
                    <a:pt x="294" y="53"/>
                  </a:lnTo>
                  <a:lnTo>
                    <a:pt x="291" y="56"/>
                  </a:lnTo>
                  <a:lnTo>
                    <a:pt x="286" y="59"/>
                  </a:lnTo>
                  <a:lnTo>
                    <a:pt x="283" y="62"/>
                  </a:lnTo>
                  <a:lnTo>
                    <a:pt x="278" y="64"/>
                  </a:lnTo>
                  <a:lnTo>
                    <a:pt x="272" y="67"/>
                  </a:lnTo>
                  <a:lnTo>
                    <a:pt x="269" y="67"/>
                  </a:lnTo>
                  <a:lnTo>
                    <a:pt x="264" y="69"/>
                  </a:lnTo>
                  <a:lnTo>
                    <a:pt x="259" y="70"/>
                  </a:lnTo>
                  <a:lnTo>
                    <a:pt x="255" y="70"/>
                  </a:lnTo>
                  <a:lnTo>
                    <a:pt x="250" y="70"/>
                  </a:lnTo>
                  <a:lnTo>
                    <a:pt x="248" y="72"/>
                  </a:lnTo>
                  <a:lnTo>
                    <a:pt x="242" y="72"/>
                  </a:lnTo>
                  <a:lnTo>
                    <a:pt x="240" y="72"/>
                  </a:lnTo>
                  <a:lnTo>
                    <a:pt x="240" y="72"/>
                  </a:lnTo>
                  <a:close/>
                </a:path>
              </a:pathLst>
            </a:custGeom>
            <a:solidFill>
              <a:srgbClr val="FFD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" name="Freeform 308"/>
            <p:cNvSpPr>
              <a:spLocks/>
            </p:cNvSpPr>
            <p:nvPr/>
          </p:nvSpPr>
          <p:spPr bwMode="auto">
            <a:xfrm>
              <a:off x="1388" y="1244"/>
              <a:ext cx="40" cy="29"/>
            </a:xfrm>
            <a:custGeom>
              <a:avLst/>
              <a:gdLst>
                <a:gd name="T0" fmla="*/ 0 w 82"/>
                <a:gd name="T1" fmla="*/ 58 h 58"/>
                <a:gd name="T2" fmla="*/ 19 w 82"/>
                <a:gd name="T3" fmla="*/ 0 h 58"/>
                <a:gd name="T4" fmla="*/ 82 w 82"/>
                <a:gd name="T5" fmla="*/ 30 h 58"/>
                <a:gd name="T6" fmla="*/ 73 w 82"/>
                <a:gd name="T7" fmla="*/ 58 h 58"/>
                <a:gd name="T8" fmla="*/ 0 w 82"/>
                <a:gd name="T9" fmla="*/ 58 h 58"/>
                <a:gd name="T10" fmla="*/ 0 w 82"/>
                <a:gd name="T1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8">
                  <a:moveTo>
                    <a:pt x="0" y="58"/>
                  </a:moveTo>
                  <a:lnTo>
                    <a:pt x="19" y="0"/>
                  </a:lnTo>
                  <a:lnTo>
                    <a:pt x="82" y="30"/>
                  </a:lnTo>
                  <a:lnTo>
                    <a:pt x="73" y="58"/>
                  </a:lnTo>
                  <a:lnTo>
                    <a:pt x="0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" name="Freeform 309"/>
            <p:cNvSpPr>
              <a:spLocks/>
            </p:cNvSpPr>
            <p:nvPr/>
          </p:nvSpPr>
          <p:spPr bwMode="auto">
            <a:xfrm>
              <a:off x="1165" y="1210"/>
              <a:ext cx="29" cy="33"/>
            </a:xfrm>
            <a:custGeom>
              <a:avLst/>
              <a:gdLst>
                <a:gd name="T0" fmla="*/ 0 w 58"/>
                <a:gd name="T1" fmla="*/ 53 h 64"/>
                <a:gd name="T2" fmla="*/ 24 w 58"/>
                <a:gd name="T3" fmla="*/ 0 h 64"/>
                <a:gd name="T4" fmla="*/ 58 w 58"/>
                <a:gd name="T5" fmla="*/ 4 h 64"/>
                <a:gd name="T6" fmla="*/ 41 w 58"/>
                <a:gd name="T7" fmla="*/ 64 h 64"/>
                <a:gd name="T8" fmla="*/ 0 w 58"/>
                <a:gd name="T9" fmla="*/ 53 h 64"/>
                <a:gd name="T10" fmla="*/ 0 w 58"/>
                <a:gd name="T11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4">
                  <a:moveTo>
                    <a:pt x="0" y="53"/>
                  </a:moveTo>
                  <a:lnTo>
                    <a:pt x="24" y="0"/>
                  </a:lnTo>
                  <a:lnTo>
                    <a:pt x="58" y="4"/>
                  </a:lnTo>
                  <a:lnTo>
                    <a:pt x="41" y="64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" name="Freeform 310"/>
            <p:cNvSpPr>
              <a:spLocks/>
            </p:cNvSpPr>
            <p:nvPr/>
          </p:nvSpPr>
          <p:spPr bwMode="auto">
            <a:xfrm>
              <a:off x="1185" y="1213"/>
              <a:ext cx="213" cy="63"/>
            </a:xfrm>
            <a:custGeom>
              <a:avLst/>
              <a:gdLst>
                <a:gd name="T0" fmla="*/ 12 w 426"/>
                <a:gd name="T1" fmla="*/ 0 h 128"/>
                <a:gd name="T2" fmla="*/ 0 w 426"/>
                <a:gd name="T3" fmla="*/ 60 h 128"/>
                <a:gd name="T4" fmla="*/ 407 w 426"/>
                <a:gd name="T5" fmla="*/ 128 h 128"/>
                <a:gd name="T6" fmla="*/ 426 w 426"/>
                <a:gd name="T7" fmla="*/ 63 h 128"/>
                <a:gd name="T8" fmla="*/ 306 w 426"/>
                <a:gd name="T9" fmla="*/ 41 h 128"/>
                <a:gd name="T10" fmla="*/ 297 w 426"/>
                <a:gd name="T11" fmla="*/ 54 h 128"/>
                <a:gd name="T12" fmla="*/ 295 w 426"/>
                <a:gd name="T13" fmla="*/ 54 h 128"/>
                <a:gd name="T14" fmla="*/ 292 w 426"/>
                <a:gd name="T15" fmla="*/ 55 h 128"/>
                <a:gd name="T16" fmla="*/ 289 w 426"/>
                <a:gd name="T17" fmla="*/ 55 h 128"/>
                <a:gd name="T18" fmla="*/ 286 w 426"/>
                <a:gd name="T19" fmla="*/ 57 h 128"/>
                <a:gd name="T20" fmla="*/ 280 w 426"/>
                <a:gd name="T21" fmla="*/ 57 h 128"/>
                <a:gd name="T22" fmla="*/ 275 w 426"/>
                <a:gd name="T23" fmla="*/ 59 h 128"/>
                <a:gd name="T24" fmla="*/ 270 w 426"/>
                <a:gd name="T25" fmla="*/ 59 h 128"/>
                <a:gd name="T26" fmla="*/ 264 w 426"/>
                <a:gd name="T27" fmla="*/ 59 h 128"/>
                <a:gd name="T28" fmla="*/ 232 w 426"/>
                <a:gd name="T29" fmla="*/ 49 h 128"/>
                <a:gd name="T30" fmla="*/ 217 w 426"/>
                <a:gd name="T31" fmla="*/ 26 h 128"/>
                <a:gd name="T32" fmla="*/ 12 w 426"/>
                <a:gd name="T33" fmla="*/ 0 h 128"/>
                <a:gd name="T34" fmla="*/ 12 w 426"/>
                <a:gd name="T3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6" h="128">
                  <a:moveTo>
                    <a:pt x="12" y="0"/>
                  </a:moveTo>
                  <a:lnTo>
                    <a:pt x="0" y="60"/>
                  </a:lnTo>
                  <a:lnTo>
                    <a:pt x="407" y="128"/>
                  </a:lnTo>
                  <a:lnTo>
                    <a:pt x="426" y="63"/>
                  </a:lnTo>
                  <a:lnTo>
                    <a:pt x="306" y="41"/>
                  </a:lnTo>
                  <a:lnTo>
                    <a:pt x="297" y="54"/>
                  </a:lnTo>
                  <a:lnTo>
                    <a:pt x="295" y="54"/>
                  </a:lnTo>
                  <a:lnTo>
                    <a:pt x="292" y="55"/>
                  </a:lnTo>
                  <a:lnTo>
                    <a:pt x="289" y="55"/>
                  </a:lnTo>
                  <a:lnTo>
                    <a:pt x="286" y="57"/>
                  </a:lnTo>
                  <a:lnTo>
                    <a:pt x="280" y="57"/>
                  </a:lnTo>
                  <a:lnTo>
                    <a:pt x="275" y="59"/>
                  </a:lnTo>
                  <a:lnTo>
                    <a:pt x="270" y="59"/>
                  </a:lnTo>
                  <a:lnTo>
                    <a:pt x="264" y="59"/>
                  </a:lnTo>
                  <a:lnTo>
                    <a:pt x="232" y="49"/>
                  </a:lnTo>
                  <a:lnTo>
                    <a:pt x="217" y="26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9" name="Freeform 311"/>
            <p:cNvSpPr>
              <a:spLocks/>
            </p:cNvSpPr>
            <p:nvPr/>
          </p:nvSpPr>
          <p:spPr bwMode="auto">
            <a:xfrm>
              <a:off x="1124" y="1205"/>
              <a:ext cx="54" cy="32"/>
            </a:xfrm>
            <a:custGeom>
              <a:avLst/>
              <a:gdLst>
                <a:gd name="T0" fmla="*/ 0 w 107"/>
                <a:gd name="T1" fmla="*/ 48 h 64"/>
                <a:gd name="T2" fmla="*/ 45 w 107"/>
                <a:gd name="T3" fmla="*/ 0 h 64"/>
                <a:gd name="T4" fmla="*/ 107 w 107"/>
                <a:gd name="T5" fmla="*/ 11 h 64"/>
                <a:gd name="T6" fmla="*/ 85 w 107"/>
                <a:gd name="T7" fmla="*/ 64 h 64"/>
                <a:gd name="T8" fmla="*/ 0 w 107"/>
                <a:gd name="T9" fmla="*/ 48 h 64"/>
                <a:gd name="T10" fmla="*/ 0 w 107"/>
                <a:gd name="T11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64">
                  <a:moveTo>
                    <a:pt x="0" y="48"/>
                  </a:moveTo>
                  <a:lnTo>
                    <a:pt x="45" y="0"/>
                  </a:lnTo>
                  <a:lnTo>
                    <a:pt x="107" y="11"/>
                  </a:lnTo>
                  <a:lnTo>
                    <a:pt x="85" y="64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0" name="Freeform 312"/>
            <p:cNvSpPr>
              <a:spLocks/>
            </p:cNvSpPr>
            <p:nvPr/>
          </p:nvSpPr>
          <p:spPr bwMode="auto">
            <a:xfrm>
              <a:off x="828" y="1542"/>
              <a:ext cx="813" cy="264"/>
            </a:xfrm>
            <a:custGeom>
              <a:avLst/>
              <a:gdLst>
                <a:gd name="T0" fmla="*/ 0 w 1626"/>
                <a:gd name="T1" fmla="*/ 124 h 527"/>
                <a:gd name="T2" fmla="*/ 80 w 1626"/>
                <a:gd name="T3" fmla="*/ 97 h 527"/>
                <a:gd name="T4" fmla="*/ 160 w 1626"/>
                <a:gd name="T5" fmla="*/ 0 h 527"/>
                <a:gd name="T6" fmla="*/ 328 w 1626"/>
                <a:gd name="T7" fmla="*/ 3 h 527"/>
                <a:gd name="T8" fmla="*/ 573 w 1626"/>
                <a:gd name="T9" fmla="*/ 42 h 527"/>
                <a:gd name="T10" fmla="*/ 721 w 1626"/>
                <a:gd name="T11" fmla="*/ 91 h 527"/>
                <a:gd name="T12" fmla="*/ 956 w 1626"/>
                <a:gd name="T13" fmla="*/ 12 h 527"/>
                <a:gd name="T14" fmla="*/ 1154 w 1626"/>
                <a:gd name="T15" fmla="*/ 9 h 527"/>
                <a:gd name="T16" fmla="*/ 1238 w 1626"/>
                <a:gd name="T17" fmla="*/ 39 h 527"/>
                <a:gd name="T18" fmla="*/ 1313 w 1626"/>
                <a:gd name="T19" fmla="*/ 33 h 527"/>
                <a:gd name="T20" fmla="*/ 1357 w 1626"/>
                <a:gd name="T21" fmla="*/ 23 h 527"/>
                <a:gd name="T22" fmla="*/ 1437 w 1626"/>
                <a:gd name="T23" fmla="*/ 33 h 527"/>
                <a:gd name="T24" fmla="*/ 1516 w 1626"/>
                <a:gd name="T25" fmla="*/ 142 h 527"/>
                <a:gd name="T26" fmla="*/ 1626 w 1626"/>
                <a:gd name="T27" fmla="*/ 357 h 527"/>
                <a:gd name="T28" fmla="*/ 1299 w 1626"/>
                <a:gd name="T29" fmla="*/ 359 h 527"/>
                <a:gd name="T30" fmla="*/ 1117 w 1626"/>
                <a:gd name="T31" fmla="*/ 401 h 527"/>
                <a:gd name="T32" fmla="*/ 931 w 1626"/>
                <a:gd name="T33" fmla="*/ 510 h 527"/>
                <a:gd name="T34" fmla="*/ 876 w 1626"/>
                <a:gd name="T35" fmla="*/ 506 h 527"/>
                <a:gd name="T36" fmla="*/ 807 w 1626"/>
                <a:gd name="T37" fmla="*/ 527 h 527"/>
                <a:gd name="T38" fmla="*/ 476 w 1626"/>
                <a:gd name="T39" fmla="*/ 467 h 527"/>
                <a:gd name="T40" fmla="*/ 298 w 1626"/>
                <a:gd name="T41" fmla="*/ 473 h 527"/>
                <a:gd name="T42" fmla="*/ 97 w 1626"/>
                <a:gd name="T43" fmla="*/ 521 h 527"/>
                <a:gd name="T44" fmla="*/ 0 w 1626"/>
                <a:gd name="T45" fmla="*/ 124 h 527"/>
                <a:gd name="T46" fmla="*/ 0 w 1626"/>
                <a:gd name="T47" fmla="*/ 12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6" h="527">
                  <a:moveTo>
                    <a:pt x="0" y="124"/>
                  </a:moveTo>
                  <a:lnTo>
                    <a:pt x="80" y="97"/>
                  </a:lnTo>
                  <a:lnTo>
                    <a:pt x="160" y="0"/>
                  </a:lnTo>
                  <a:lnTo>
                    <a:pt x="328" y="3"/>
                  </a:lnTo>
                  <a:lnTo>
                    <a:pt x="573" y="42"/>
                  </a:lnTo>
                  <a:lnTo>
                    <a:pt x="721" y="91"/>
                  </a:lnTo>
                  <a:lnTo>
                    <a:pt x="956" y="12"/>
                  </a:lnTo>
                  <a:lnTo>
                    <a:pt x="1154" y="9"/>
                  </a:lnTo>
                  <a:lnTo>
                    <a:pt x="1238" y="39"/>
                  </a:lnTo>
                  <a:lnTo>
                    <a:pt x="1313" y="33"/>
                  </a:lnTo>
                  <a:lnTo>
                    <a:pt x="1357" y="23"/>
                  </a:lnTo>
                  <a:lnTo>
                    <a:pt x="1437" y="33"/>
                  </a:lnTo>
                  <a:lnTo>
                    <a:pt x="1516" y="142"/>
                  </a:lnTo>
                  <a:lnTo>
                    <a:pt x="1626" y="357"/>
                  </a:lnTo>
                  <a:lnTo>
                    <a:pt x="1299" y="359"/>
                  </a:lnTo>
                  <a:lnTo>
                    <a:pt x="1117" y="401"/>
                  </a:lnTo>
                  <a:lnTo>
                    <a:pt x="931" y="510"/>
                  </a:lnTo>
                  <a:lnTo>
                    <a:pt x="876" y="506"/>
                  </a:lnTo>
                  <a:lnTo>
                    <a:pt x="807" y="527"/>
                  </a:lnTo>
                  <a:lnTo>
                    <a:pt x="476" y="467"/>
                  </a:lnTo>
                  <a:lnTo>
                    <a:pt x="298" y="473"/>
                  </a:lnTo>
                  <a:lnTo>
                    <a:pt x="97" y="521"/>
                  </a:lnTo>
                  <a:lnTo>
                    <a:pt x="0" y="124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1" name="Freeform 313"/>
            <p:cNvSpPr>
              <a:spLocks/>
            </p:cNvSpPr>
            <p:nvPr/>
          </p:nvSpPr>
          <p:spPr bwMode="auto">
            <a:xfrm>
              <a:off x="835" y="1546"/>
              <a:ext cx="81" cy="82"/>
            </a:xfrm>
            <a:custGeom>
              <a:avLst/>
              <a:gdLst>
                <a:gd name="T0" fmla="*/ 8 w 162"/>
                <a:gd name="T1" fmla="*/ 164 h 164"/>
                <a:gd name="T2" fmla="*/ 8 w 162"/>
                <a:gd name="T3" fmla="*/ 164 h 164"/>
                <a:gd name="T4" fmla="*/ 11 w 162"/>
                <a:gd name="T5" fmla="*/ 164 h 164"/>
                <a:gd name="T6" fmla="*/ 14 w 162"/>
                <a:gd name="T7" fmla="*/ 162 h 164"/>
                <a:gd name="T8" fmla="*/ 19 w 162"/>
                <a:gd name="T9" fmla="*/ 162 h 164"/>
                <a:gd name="T10" fmla="*/ 23 w 162"/>
                <a:gd name="T11" fmla="*/ 160 h 164"/>
                <a:gd name="T12" fmla="*/ 31 w 162"/>
                <a:gd name="T13" fmla="*/ 160 h 164"/>
                <a:gd name="T14" fmla="*/ 33 w 162"/>
                <a:gd name="T15" fmla="*/ 159 h 164"/>
                <a:gd name="T16" fmla="*/ 37 w 162"/>
                <a:gd name="T17" fmla="*/ 159 h 164"/>
                <a:gd name="T18" fmla="*/ 41 w 162"/>
                <a:gd name="T19" fmla="*/ 157 h 164"/>
                <a:gd name="T20" fmla="*/ 45 w 162"/>
                <a:gd name="T21" fmla="*/ 157 h 164"/>
                <a:gd name="T22" fmla="*/ 48 w 162"/>
                <a:gd name="T23" fmla="*/ 156 h 164"/>
                <a:gd name="T24" fmla="*/ 53 w 162"/>
                <a:gd name="T25" fmla="*/ 154 h 164"/>
                <a:gd name="T26" fmla="*/ 56 w 162"/>
                <a:gd name="T27" fmla="*/ 153 h 164"/>
                <a:gd name="T28" fmla="*/ 61 w 162"/>
                <a:gd name="T29" fmla="*/ 153 h 164"/>
                <a:gd name="T30" fmla="*/ 64 w 162"/>
                <a:gd name="T31" fmla="*/ 149 h 164"/>
                <a:gd name="T32" fmla="*/ 69 w 162"/>
                <a:gd name="T33" fmla="*/ 149 h 164"/>
                <a:gd name="T34" fmla="*/ 74 w 162"/>
                <a:gd name="T35" fmla="*/ 146 h 164"/>
                <a:gd name="T36" fmla="*/ 77 w 162"/>
                <a:gd name="T37" fmla="*/ 145 h 164"/>
                <a:gd name="T38" fmla="*/ 81 w 162"/>
                <a:gd name="T39" fmla="*/ 143 h 164"/>
                <a:gd name="T40" fmla="*/ 85 w 162"/>
                <a:gd name="T41" fmla="*/ 140 h 164"/>
                <a:gd name="T42" fmla="*/ 89 w 162"/>
                <a:gd name="T43" fmla="*/ 138 h 164"/>
                <a:gd name="T44" fmla="*/ 94 w 162"/>
                <a:gd name="T45" fmla="*/ 135 h 164"/>
                <a:gd name="T46" fmla="*/ 100 w 162"/>
                <a:gd name="T47" fmla="*/ 129 h 164"/>
                <a:gd name="T48" fmla="*/ 108 w 162"/>
                <a:gd name="T49" fmla="*/ 124 h 164"/>
                <a:gd name="T50" fmla="*/ 111 w 162"/>
                <a:gd name="T51" fmla="*/ 120 h 164"/>
                <a:gd name="T52" fmla="*/ 113 w 162"/>
                <a:gd name="T53" fmla="*/ 115 h 164"/>
                <a:gd name="T54" fmla="*/ 116 w 162"/>
                <a:gd name="T55" fmla="*/ 112 h 164"/>
                <a:gd name="T56" fmla="*/ 121 w 162"/>
                <a:gd name="T57" fmla="*/ 107 h 164"/>
                <a:gd name="T58" fmla="*/ 122 w 162"/>
                <a:gd name="T59" fmla="*/ 102 h 164"/>
                <a:gd name="T60" fmla="*/ 125 w 162"/>
                <a:gd name="T61" fmla="*/ 98 h 164"/>
                <a:gd name="T62" fmla="*/ 129 w 162"/>
                <a:gd name="T63" fmla="*/ 93 h 164"/>
                <a:gd name="T64" fmla="*/ 130 w 162"/>
                <a:gd name="T65" fmla="*/ 90 h 164"/>
                <a:gd name="T66" fmla="*/ 133 w 162"/>
                <a:gd name="T67" fmla="*/ 84 h 164"/>
                <a:gd name="T68" fmla="*/ 135 w 162"/>
                <a:gd name="T69" fmla="*/ 79 h 164"/>
                <a:gd name="T70" fmla="*/ 136 w 162"/>
                <a:gd name="T71" fmla="*/ 74 h 164"/>
                <a:gd name="T72" fmla="*/ 140 w 162"/>
                <a:gd name="T73" fmla="*/ 68 h 164"/>
                <a:gd name="T74" fmla="*/ 141 w 162"/>
                <a:gd name="T75" fmla="*/ 63 h 164"/>
                <a:gd name="T76" fmla="*/ 143 w 162"/>
                <a:gd name="T77" fmla="*/ 58 h 164"/>
                <a:gd name="T78" fmla="*/ 146 w 162"/>
                <a:gd name="T79" fmla="*/ 54 h 164"/>
                <a:gd name="T80" fmla="*/ 147 w 162"/>
                <a:gd name="T81" fmla="*/ 49 h 164"/>
                <a:gd name="T82" fmla="*/ 149 w 162"/>
                <a:gd name="T83" fmla="*/ 44 h 164"/>
                <a:gd name="T84" fmla="*/ 151 w 162"/>
                <a:gd name="T85" fmla="*/ 38 h 164"/>
                <a:gd name="T86" fmla="*/ 151 w 162"/>
                <a:gd name="T87" fmla="*/ 35 h 164"/>
                <a:gd name="T88" fmla="*/ 154 w 162"/>
                <a:gd name="T89" fmla="*/ 30 h 164"/>
                <a:gd name="T90" fmla="*/ 155 w 162"/>
                <a:gd name="T91" fmla="*/ 22 h 164"/>
                <a:gd name="T92" fmla="*/ 158 w 162"/>
                <a:gd name="T93" fmla="*/ 16 h 164"/>
                <a:gd name="T94" fmla="*/ 158 w 162"/>
                <a:gd name="T95" fmla="*/ 10 h 164"/>
                <a:gd name="T96" fmla="*/ 160 w 162"/>
                <a:gd name="T97" fmla="*/ 7 h 164"/>
                <a:gd name="T98" fmla="*/ 162 w 162"/>
                <a:gd name="T99" fmla="*/ 4 h 164"/>
                <a:gd name="T100" fmla="*/ 162 w 162"/>
                <a:gd name="T101" fmla="*/ 2 h 164"/>
                <a:gd name="T102" fmla="*/ 141 w 162"/>
                <a:gd name="T103" fmla="*/ 0 h 164"/>
                <a:gd name="T104" fmla="*/ 67 w 162"/>
                <a:gd name="T105" fmla="*/ 87 h 164"/>
                <a:gd name="T106" fmla="*/ 0 w 162"/>
                <a:gd name="T107" fmla="*/ 112 h 164"/>
                <a:gd name="T108" fmla="*/ 8 w 162"/>
                <a:gd name="T109" fmla="*/ 164 h 164"/>
                <a:gd name="T110" fmla="*/ 8 w 162"/>
                <a:gd name="T1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2" h="164">
                  <a:moveTo>
                    <a:pt x="8" y="164"/>
                  </a:moveTo>
                  <a:lnTo>
                    <a:pt x="8" y="164"/>
                  </a:lnTo>
                  <a:lnTo>
                    <a:pt x="11" y="164"/>
                  </a:lnTo>
                  <a:lnTo>
                    <a:pt x="14" y="162"/>
                  </a:lnTo>
                  <a:lnTo>
                    <a:pt x="19" y="162"/>
                  </a:lnTo>
                  <a:lnTo>
                    <a:pt x="23" y="160"/>
                  </a:lnTo>
                  <a:lnTo>
                    <a:pt x="31" y="160"/>
                  </a:lnTo>
                  <a:lnTo>
                    <a:pt x="33" y="159"/>
                  </a:lnTo>
                  <a:lnTo>
                    <a:pt x="37" y="159"/>
                  </a:lnTo>
                  <a:lnTo>
                    <a:pt x="41" y="157"/>
                  </a:lnTo>
                  <a:lnTo>
                    <a:pt x="45" y="157"/>
                  </a:lnTo>
                  <a:lnTo>
                    <a:pt x="48" y="156"/>
                  </a:lnTo>
                  <a:lnTo>
                    <a:pt x="53" y="154"/>
                  </a:lnTo>
                  <a:lnTo>
                    <a:pt x="56" y="153"/>
                  </a:lnTo>
                  <a:lnTo>
                    <a:pt x="61" y="153"/>
                  </a:lnTo>
                  <a:lnTo>
                    <a:pt x="64" y="149"/>
                  </a:lnTo>
                  <a:lnTo>
                    <a:pt x="69" y="149"/>
                  </a:lnTo>
                  <a:lnTo>
                    <a:pt x="74" y="146"/>
                  </a:lnTo>
                  <a:lnTo>
                    <a:pt x="77" y="145"/>
                  </a:lnTo>
                  <a:lnTo>
                    <a:pt x="81" y="143"/>
                  </a:lnTo>
                  <a:lnTo>
                    <a:pt x="85" y="140"/>
                  </a:lnTo>
                  <a:lnTo>
                    <a:pt x="89" y="138"/>
                  </a:lnTo>
                  <a:lnTo>
                    <a:pt x="94" y="135"/>
                  </a:lnTo>
                  <a:lnTo>
                    <a:pt x="100" y="129"/>
                  </a:lnTo>
                  <a:lnTo>
                    <a:pt x="108" y="124"/>
                  </a:lnTo>
                  <a:lnTo>
                    <a:pt x="111" y="120"/>
                  </a:lnTo>
                  <a:lnTo>
                    <a:pt x="113" y="115"/>
                  </a:lnTo>
                  <a:lnTo>
                    <a:pt x="116" y="112"/>
                  </a:lnTo>
                  <a:lnTo>
                    <a:pt x="121" y="107"/>
                  </a:lnTo>
                  <a:lnTo>
                    <a:pt x="122" y="102"/>
                  </a:lnTo>
                  <a:lnTo>
                    <a:pt x="125" y="98"/>
                  </a:lnTo>
                  <a:lnTo>
                    <a:pt x="129" y="93"/>
                  </a:lnTo>
                  <a:lnTo>
                    <a:pt x="130" y="90"/>
                  </a:lnTo>
                  <a:lnTo>
                    <a:pt x="133" y="84"/>
                  </a:lnTo>
                  <a:lnTo>
                    <a:pt x="135" y="79"/>
                  </a:lnTo>
                  <a:lnTo>
                    <a:pt x="136" y="74"/>
                  </a:lnTo>
                  <a:lnTo>
                    <a:pt x="140" y="68"/>
                  </a:lnTo>
                  <a:lnTo>
                    <a:pt x="141" y="63"/>
                  </a:lnTo>
                  <a:lnTo>
                    <a:pt x="143" y="58"/>
                  </a:lnTo>
                  <a:lnTo>
                    <a:pt x="146" y="54"/>
                  </a:lnTo>
                  <a:lnTo>
                    <a:pt x="147" y="49"/>
                  </a:lnTo>
                  <a:lnTo>
                    <a:pt x="149" y="44"/>
                  </a:lnTo>
                  <a:lnTo>
                    <a:pt x="151" y="38"/>
                  </a:lnTo>
                  <a:lnTo>
                    <a:pt x="151" y="35"/>
                  </a:lnTo>
                  <a:lnTo>
                    <a:pt x="154" y="30"/>
                  </a:lnTo>
                  <a:lnTo>
                    <a:pt x="155" y="22"/>
                  </a:lnTo>
                  <a:lnTo>
                    <a:pt x="158" y="16"/>
                  </a:lnTo>
                  <a:lnTo>
                    <a:pt x="158" y="10"/>
                  </a:lnTo>
                  <a:lnTo>
                    <a:pt x="160" y="7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41" y="0"/>
                  </a:lnTo>
                  <a:lnTo>
                    <a:pt x="67" y="87"/>
                  </a:lnTo>
                  <a:lnTo>
                    <a:pt x="0" y="112"/>
                  </a:lnTo>
                  <a:lnTo>
                    <a:pt x="8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2" name="Freeform 314"/>
            <p:cNvSpPr>
              <a:spLocks/>
            </p:cNvSpPr>
            <p:nvPr/>
          </p:nvSpPr>
          <p:spPr bwMode="auto">
            <a:xfrm>
              <a:off x="780" y="944"/>
              <a:ext cx="153" cy="334"/>
            </a:xfrm>
            <a:custGeom>
              <a:avLst/>
              <a:gdLst>
                <a:gd name="T0" fmla="*/ 83 w 307"/>
                <a:gd name="T1" fmla="*/ 640 h 669"/>
                <a:gd name="T2" fmla="*/ 68 w 307"/>
                <a:gd name="T3" fmla="*/ 598 h 669"/>
                <a:gd name="T4" fmla="*/ 54 w 307"/>
                <a:gd name="T5" fmla="*/ 549 h 669"/>
                <a:gd name="T6" fmla="*/ 52 w 307"/>
                <a:gd name="T7" fmla="*/ 505 h 669"/>
                <a:gd name="T8" fmla="*/ 52 w 307"/>
                <a:gd name="T9" fmla="*/ 449 h 669"/>
                <a:gd name="T10" fmla="*/ 55 w 307"/>
                <a:gd name="T11" fmla="*/ 391 h 669"/>
                <a:gd name="T12" fmla="*/ 54 w 307"/>
                <a:gd name="T13" fmla="*/ 345 h 669"/>
                <a:gd name="T14" fmla="*/ 33 w 307"/>
                <a:gd name="T15" fmla="*/ 301 h 669"/>
                <a:gd name="T16" fmla="*/ 13 w 307"/>
                <a:gd name="T17" fmla="*/ 265 h 669"/>
                <a:gd name="T18" fmla="*/ 5 w 307"/>
                <a:gd name="T19" fmla="*/ 220 h 669"/>
                <a:gd name="T20" fmla="*/ 46 w 307"/>
                <a:gd name="T21" fmla="*/ 184 h 669"/>
                <a:gd name="T22" fmla="*/ 90 w 307"/>
                <a:gd name="T23" fmla="*/ 151 h 669"/>
                <a:gd name="T24" fmla="*/ 131 w 307"/>
                <a:gd name="T25" fmla="*/ 112 h 669"/>
                <a:gd name="T26" fmla="*/ 134 w 307"/>
                <a:gd name="T27" fmla="*/ 86 h 669"/>
                <a:gd name="T28" fmla="*/ 175 w 307"/>
                <a:gd name="T29" fmla="*/ 61 h 669"/>
                <a:gd name="T30" fmla="*/ 138 w 307"/>
                <a:gd name="T31" fmla="*/ 22 h 669"/>
                <a:gd name="T32" fmla="*/ 171 w 307"/>
                <a:gd name="T33" fmla="*/ 6 h 669"/>
                <a:gd name="T34" fmla="*/ 206 w 307"/>
                <a:gd name="T35" fmla="*/ 2 h 669"/>
                <a:gd name="T36" fmla="*/ 241 w 307"/>
                <a:gd name="T37" fmla="*/ 0 h 669"/>
                <a:gd name="T38" fmla="*/ 274 w 307"/>
                <a:gd name="T39" fmla="*/ 5 h 669"/>
                <a:gd name="T40" fmla="*/ 272 w 307"/>
                <a:gd name="T41" fmla="*/ 16 h 669"/>
                <a:gd name="T42" fmla="*/ 215 w 307"/>
                <a:gd name="T43" fmla="*/ 19 h 669"/>
                <a:gd name="T44" fmla="*/ 178 w 307"/>
                <a:gd name="T45" fmla="*/ 24 h 669"/>
                <a:gd name="T46" fmla="*/ 182 w 307"/>
                <a:gd name="T47" fmla="*/ 41 h 669"/>
                <a:gd name="T48" fmla="*/ 215 w 307"/>
                <a:gd name="T49" fmla="*/ 36 h 669"/>
                <a:gd name="T50" fmla="*/ 250 w 307"/>
                <a:gd name="T51" fmla="*/ 43 h 669"/>
                <a:gd name="T52" fmla="*/ 247 w 307"/>
                <a:gd name="T53" fmla="*/ 60 h 669"/>
                <a:gd name="T54" fmla="*/ 214 w 307"/>
                <a:gd name="T55" fmla="*/ 61 h 669"/>
                <a:gd name="T56" fmla="*/ 179 w 307"/>
                <a:gd name="T57" fmla="*/ 77 h 669"/>
                <a:gd name="T58" fmla="*/ 151 w 307"/>
                <a:gd name="T59" fmla="*/ 105 h 669"/>
                <a:gd name="T60" fmla="*/ 182 w 307"/>
                <a:gd name="T61" fmla="*/ 121 h 669"/>
                <a:gd name="T62" fmla="*/ 186 w 307"/>
                <a:gd name="T63" fmla="*/ 160 h 669"/>
                <a:gd name="T64" fmla="*/ 178 w 307"/>
                <a:gd name="T65" fmla="*/ 195 h 669"/>
                <a:gd name="T66" fmla="*/ 159 w 307"/>
                <a:gd name="T67" fmla="*/ 214 h 669"/>
                <a:gd name="T68" fmla="*/ 198 w 307"/>
                <a:gd name="T69" fmla="*/ 204 h 669"/>
                <a:gd name="T70" fmla="*/ 242 w 307"/>
                <a:gd name="T71" fmla="*/ 179 h 669"/>
                <a:gd name="T72" fmla="*/ 289 w 307"/>
                <a:gd name="T73" fmla="*/ 149 h 669"/>
                <a:gd name="T74" fmla="*/ 307 w 307"/>
                <a:gd name="T75" fmla="*/ 173 h 669"/>
                <a:gd name="T76" fmla="*/ 270 w 307"/>
                <a:gd name="T77" fmla="*/ 215 h 669"/>
                <a:gd name="T78" fmla="*/ 225 w 307"/>
                <a:gd name="T79" fmla="*/ 242 h 669"/>
                <a:gd name="T80" fmla="*/ 190 w 307"/>
                <a:gd name="T81" fmla="*/ 236 h 669"/>
                <a:gd name="T82" fmla="*/ 162 w 307"/>
                <a:gd name="T83" fmla="*/ 231 h 669"/>
                <a:gd name="T84" fmla="*/ 131 w 307"/>
                <a:gd name="T85" fmla="*/ 226 h 669"/>
                <a:gd name="T86" fmla="*/ 131 w 307"/>
                <a:gd name="T87" fmla="*/ 204 h 669"/>
                <a:gd name="T88" fmla="*/ 160 w 307"/>
                <a:gd name="T89" fmla="*/ 168 h 669"/>
                <a:gd name="T90" fmla="*/ 157 w 307"/>
                <a:gd name="T91" fmla="*/ 132 h 669"/>
                <a:gd name="T92" fmla="*/ 135 w 307"/>
                <a:gd name="T93" fmla="*/ 134 h 669"/>
                <a:gd name="T94" fmla="*/ 94 w 307"/>
                <a:gd name="T95" fmla="*/ 173 h 669"/>
                <a:gd name="T96" fmla="*/ 61 w 307"/>
                <a:gd name="T97" fmla="*/ 198 h 669"/>
                <a:gd name="T98" fmla="*/ 32 w 307"/>
                <a:gd name="T99" fmla="*/ 229 h 669"/>
                <a:gd name="T100" fmla="*/ 39 w 307"/>
                <a:gd name="T101" fmla="*/ 270 h 669"/>
                <a:gd name="T102" fmla="*/ 57 w 307"/>
                <a:gd name="T103" fmla="*/ 303 h 669"/>
                <a:gd name="T104" fmla="*/ 76 w 307"/>
                <a:gd name="T105" fmla="*/ 342 h 669"/>
                <a:gd name="T106" fmla="*/ 77 w 307"/>
                <a:gd name="T107" fmla="*/ 377 h 669"/>
                <a:gd name="T108" fmla="*/ 76 w 307"/>
                <a:gd name="T109" fmla="*/ 422 h 669"/>
                <a:gd name="T110" fmla="*/ 72 w 307"/>
                <a:gd name="T111" fmla="*/ 455 h 669"/>
                <a:gd name="T112" fmla="*/ 71 w 307"/>
                <a:gd name="T113" fmla="*/ 498 h 669"/>
                <a:gd name="T114" fmla="*/ 72 w 307"/>
                <a:gd name="T115" fmla="*/ 540 h 669"/>
                <a:gd name="T116" fmla="*/ 87 w 307"/>
                <a:gd name="T117" fmla="*/ 573 h 669"/>
                <a:gd name="T118" fmla="*/ 102 w 307"/>
                <a:gd name="T119" fmla="*/ 609 h 669"/>
                <a:gd name="T120" fmla="*/ 113 w 307"/>
                <a:gd name="T121" fmla="*/ 642 h 669"/>
                <a:gd name="T122" fmla="*/ 99 w 307"/>
                <a:gd name="T123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669">
                  <a:moveTo>
                    <a:pt x="98" y="669"/>
                  </a:moveTo>
                  <a:lnTo>
                    <a:pt x="96" y="667"/>
                  </a:lnTo>
                  <a:lnTo>
                    <a:pt x="94" y="664"/>
                  </a:lnTo>
                  <a:lnTo>
                    <a:pt x="91" y="659"/>
                  </a:lnTo>
                  <a:lnTo>
                    <a:pt x="90" y="653"/>
                  </a:lnTo>
                  <a:lnTo>
                    <a:pt x="88" y="648"/>
                  </a:lnTo>
                  <a:lnTo>
                    <a:pt x="85" y="645"/>
                  </a:lnTo>
                  <a:lnTo>
                    <a:pt x="83" y="640"/>
                  </a:lnTo>
                  <a:lnTo>
                    <a:pt x="82" y="636"/>
                  </a:lnTo>
                  <a:lnTo>
                    <a:pt x="80" y="631"/>
                  </a:lnTo>
                  <a:lnTo>
                    <a:pt x="77" y="626"/>
                  </a:lnTo>
                  <a:lnTo>
                    <a:pt x="76" y="622"/>
                  </a:lnTo>
                  <a:lnTo>
                    <a:pt x="74" y="617"/>
                  </a:lnTo>
                  <a:lnTo>
                    <a:pt x="72" y="609"/>
                  </a:lnTo>
                  <a:lnTo>
                    <a:pt x="69" y="604"/>
                  </a:lnTo>
                  <a:lnTo>
                    <a:pt x="68" y="598"/>
                  </a:lnTo>
                  <a:lnTo>
                    <a:pt x="66" y="592"/>
                  </a:lnTo>
                  <a:lnTo>
                    <a:pt x="63" y="586"/>
                  </a:lnTo>
                  <a:lnTo>
                    <a:pt x="61" y="579"/>
                  </a:lnTo>
                  <a:lnTo>
                    <a:pt x="60" y="575"/>
                  </a:lnTo>
                  <a:lnTo>
                    <a:pt x="58" y="568"/>
                  </a:lnTo>
                  <a:lnTo>
                    <a:pt x="57" y="562"/>
                  </a:lnTo>
                  <a:lnTo>
                    <a:pt x="55" y="556"/>
                  </a:lnTo>
                  <a:lnTo>
                    <a:pt x="54" y="549"/>
                  </a:lnTo>
                  <a:lnTo>
                    <a:pt x="54" y="545"/>
                  </a:lnTo>
                  <a:lnTo>
                    <a:pt x="52" y="538"/>
                  </a:lnTo>
                  <a:lnTo>
                    <a:pt x="52" y="534"/>
                  </a:lnTo>
                  <a:lnTo>
                    <a:pt x="52" y="527"/>
                  </a:lnTo>
                  <a:lnTo>
                    <a:pt x="52" y="523"/>
                  </a:lnTo>
                  <a:lnTo>
                    <a:pt x="52" y="518"/>
                  </a:lnTo>
                  <a:lnTo>
                    <a:pt x="52" y="512"/>
                  </a:lnTo>
                  <a:lnTo>
                    <a:pt x="52" y="505"/>
                  </a:lnTo>
                  <a:lnTo>
                    <a:pt x="52" y="499"/>
                  </a:lnTo>
                  <a:lnTo>
                    <a:pt x="52" y="493"/>
                  </a:lnTo>
                  <a:lnTo>
                    <a:pt x="52" y="487"/>
                  </a:lnTo>
                  <a:lnTo>
                    <a:pt x="52" y="479"/>
                  </a:lnTo>
                  <a:lnTo>
                    <a:pt x="52" y="473"/>
                  </a:lnTo>
                  <a:lnTo>
                    <a:pt x="52" y="465"/>
                  </a:lnTo>
                  <a:lnTo>
                    <a:pt x="52" y="457"/>
                  </a:lnTo>
                  <a:lnTo>
                    <a:pt x="52" y="449"/>
                  </a:lnTo>
                  <a:lnTo>
                    <a:pt x="54" y="443"/>
                  </a:lnTo>
                  <a:lnTo>
                    <a:pt x="54" y="435"/>
                  </a:lnTo>
                  <a:lnTo>
                    <a:pt x="54" y="427"/>
                  </a:lnTo>
                  <a:lnTo>
                    <a:pt x="54" y="419"/>
                  </a:lnTo>
                  <a:lnTo>
                    <a:pt x="55" y="413"/>
                  </a:lnTo>
                  <a:lnTo>
                    <a:pt x="55" y="405"/>
                  </a:lnTo>
                  <a:lnTo>
                    <a:pt x="55" y="399"/>
                  </a:lnTo>
                  <a:lnTo>
                    <a:pt x="55" y="391"/>
                  </a:lnTo>
                  <a:lnTo>
                    <a:pt x="55" y="385"/>
                  </a:lnTo>
                  <a:lnTo>
                    <a:pt x="55" y="377"/>
                  </a:lnTo>
                  <a:lnTo>
                    <a:pt x="55" y="371"/>
                  </a:lnTo>
                  <a:lnTo>
                    <a:pt x="55" y="366"/>
                  </a:lnTo>
                  <a:lnTo>
                    <a:pt x="55" y="361"/>
                  </a:lnTo>
                  <a:lnTo>
                    <a:pt x="54" y="353"/>
                  </a:lnTo>
                  <a:lnTo>
                    <a:pt x="54" y="350"/>
                  </a:lnTo>
                  <a:lnTo>
                    <a:pt x="54" y="345"/>
                  </a:lnTo>
                  <a:lnTo>
                    <a:pt x="54" y="341"/>
                  </a:lnTo>
                  <a:lnTo>
                    <a:pt x="52" y="334"/>
                  </a:lnTo>
                  <a:lnTo>
                    <a:pt x="52" y="331"/>
                  </a:lnTo>
                  <a:lnTo>
                    <a:pt x="49" y="325"/>
                  </a:lnTo>
                  <a:lnTo>
                    <a:pt x="46" y="320"/>
                  </a:lnTo>
                  <a:lnTo>
                    <a:pt x="43" y="314"/>
                  </a:lnTo>
                  <a:lnTo>
                    <a:pt x="39" y="309"/>
                  </a:lnTo>
                  <a:lnTo>
                    <a:pt x="33" y="301"/>
                  </a:lnTo>
                  <a:lnTo>
                    <a:pt x="28" y="294"/>
                  </a:lnTo>
                  <a:lnTo>
                    <a:pt x="25" y="291"/>
                  </a:lnTo>
                  <a:lnTo>
                    <a:pt x="24" y="286"/>
                  </a:lnTo>
                  <a:lnTo>
                    <a:pt x="22" y="283"/>
                  </a:lnTo>
                  <a:lnTo>
                    <a:pt x="19" y="280"/>
                  </a:lnTo>
                  <a:lnTo>
                    <a:pt x="16" y="275"/>
                  </a:lnTo>
                  <a:lnTo>
                    <a:pt x="14" y="270"/>
                  </a:lnTo>
                  <a:lnTo>
                    <a:pt x="13" y="265"/>
                  </a:lnTo>
                  <a:lnTo>
                    <a:pt x="10" y="262"/>
                  </a:lnTo>
                  <a:lnTo>
                    <a:pt x="7" y="254"/>
                  </a:lnTo>
                  <a:lnTo>
                    <a:pt x="3" y="248"/>
                  </a:lnTo>
                  <a:lnTo>
                    <a:pt x="2" y="240"/>
                  </a:lnTo>
                  <a:lnTo>
                    <a:pt x="0" y="234"/>
                  </a:lnTo>
                  <a:lnTo>
                    <a:pt x="0" y="228"/>
                  </a:lnTo>
                  <a:lnTo>
                    <a:pt x="3" y="225"/>
                  </a:lnTo>
                  <a:lnTo>
                    <a:pt x="5" y="220"/>
                  </a:lnTo>
                  <a:lnTo>
                    <a:pt x="10" y="215"/>
                  </a:lnTo>
                  <a:lnTo>
                    <a:pt x="14" y="209"/>
                  </a:lnTo>
                  <a:lnTo>
                    <a:pt x="21" y="204"/>
                  </a:lnTo>
                  <a:lnTo>
                    <a:pt x="27" y="198"/>
                  </a:lnTo>
                  <a:lnTo>
                    <a:pt x="33" y="193"/>
                  </a:lnTo>
                  <a:lnTo>
                    <a:pt x="38" y="190"/>
                  </a:lnTo>
                  <a:lnTo>
                    <a:pt x="41" y="187"/>
                  </a:lnTo>
                  <a:lnTo>
                    <a:pt x="46" y="184"/>
                  </a:lnTo>
                  <a:lnTo>
                    <a:pt x="49" y="182"/>
                  </a:lnTo>
                  <a:lnTo>
                    <a:pt x="57" y="176"/>
                  </a:lnTo>
                  <a:lnTo>
                    <a:pt x="63" y="171"/>
                  </a:lnTo>
                  <a:lnTo>
                    <a:pt x="69" y="165"/>
                  </a:lnTo>
                  <a:lnTo>
                    <a:pt x="76" y="162"/>
                  </a:lnTo>
                  <a:lnTo>
                    <a:pt x="82" y="157"/>
                  </a:lnTo>
                  <a:lnTo>
                    <a:pt x="87" y="152"/>
                  </a:lnTo>
                  <a:lnTo>
                    <a:pt x="90" y="151"/>
                  </a:lnTo>
                  <a:lnTo>
                    <a:pt x="93" y="148"/>
                  </a:lnTo>
                  <a:lnTo>
                    <a:pt x="96" y="143"/>
                  </a:lnTo>
                  <a:lnTo>
                    <a:pt x="102" y="137"/>
                  </a:lnTo>
                  <a:lnTo>
                    <a:pt x="109" y="130"/>
                  </a:lnTo>
                  <a:lnTo>
                    <a:pt x="115" y="124"/>
                  </a:lnTo>
                  <a:lnTo>
                    <a:pt x="121" y="118"/>
                  </a:lnTo>
                  <a:lnTo>
                    <a:pt x="127" y="115"/>
                  </a:lnTo>
                  <a:lnTo>
                    <a:pt x="131" y="112"/>
                  </a:lnTo>
                  <a:lnTo>
                    <a:pt x="132" y="112"/>
                  </a:lnTo>
                  <a:lnTo>
                    <a:pt x="132" y="110"/>
                  </a:lnTo>
                  <a:lnTo>
                    <a:pt x="131" y="107"/>
                  </a:lnTo>
                  <a:lnTo>
                    <a:pt x="131" y="104"/>
                  </a:lnTo>
                  <a:lnTo>
                    <a:pt x="131" y="101"/>
                  </a:lnTo>
                  <a:lnTo>
                    <a:pt x="131" y="96"/>
                  </a:lnTo>
                  <a:lnTo>
                    <a:pt x="132" y="91"/>
                  </a:lnTo>
                  <a:lnTo>
                    <a:pt x="134" y="86"/>
                  </a:lnTo>
                  <a:lnTo>
                    <a:pt x="138" y="83"/>
                  </a:lnTo>
                  <a:lnTo>
                    <a:pt x="143" y="79"/>
                  </a:lnTo>
                  <a:lnTo>
                    <a:pt x="149" y="76"/>
                  </a:lnTo>
                  <a:lnTo>
                    <a:pt x="156" y="71"/>
                  </a:lnTo>
                  <a:lnTo>
                    <a:pt x="162" y="68"/>
                  </a:lnTo>
                  <a:lnTo>
                    <a:pt x="167" y="65"/>
                  </a:lnTo>
                  <a:lnTo>
                    <a:pt x="171" y="63"/>
                  </a:lnTo>
                  <a:lnTo>
                    <a:pt x="175" y="61"/>
                  </a:lnTo>
                  <a:lnTo>
                    <a:pt x="176" y="61"/>
                  </a:lnTo>
                  <a:lnTo>
                    <a:pt x="127" y="44"/>
                  </a:lnTo>
                  <a:lnTo>
                    <a:pt x="127" y="43"/>
                  </a:lnTo>
                  <a:lnTo>
                    <a:pt x="127" y="39"/>
                  </a:lnTo>
                  <a:lnTo>
                    <a:pt x="129" y="36"/>
                  </a:lnTo>
                  <a:lnTo>
                    <a:pt x="132" y="32"/>
                  </a:lnTo>
                  <a:lnTo>
                    <a:pt x="135" y="27"/>
                  </a:lnTo>
                  <a:lnTo>
                    <a:pt x="138" y="22"/>
                  </a:lnTo>
                  <a:lnTo>
                    <a:pt x="142" y="19"/>
                  </a:lnTo>
                  <a:lnTo>
                    <a:pt x="146" y="16"/>
                  </a:lnTo>
                  <a:lnTo>
                    <a:pt x="148" y="14"/>
                  </a:lnTo>
                  <a:lnTo>
                    <a:pt x="153" y="11"/>
                  </a:lnTo>
                  <a:lnTo>
                    <a:pt x="157" y="10"/>
                  </a:lnTo>
                  <a:lnTo>
                    <a:pt x="165" y="8"/>
                  </a:lnTo>
                  <a:lnTo>
                    <a:pt x="167" y="8"/>
                  </a:lnTo>
                  <a:lnTo>
                    <a:pt x="171" y="6"/>
                  </a:lnTo>
                  <a:lnTo>
                    <a:pt x="176" y="6"/>
                  </a:lnTo>
                  <a:lnTo>
                    <a:pt x="179" y="6"/>
                  </a:lnTo>
                  <a:lnTo>
                    <a:pt x="184" y="5"/>
                  </a:lnTo>
                  <a:lnTo>
                    <a:pt x="189" y="5"/>
                  </a:lnTo>
                  <a:lnTo>
                    <a:pt x="193" y="3"/>
                  </a:lnTo>
                  <a:lnTo>
                    <a:pt x="198" y="3"/>
                  </a:lnTo>
                  <a:lnTo>
                    <a:pt x="203" y="3"/>
                  </a:lnTo>
                  <a:lnTo>
                    <a:pt x="206" y="2"/>
                  </a:lnTo>
                  <a:lnTo>
                    <a:pt x="211" y="2"/>
                  </a:lnTo>
                  <a:lnTo>
                    <a:pt x="215" y="2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6" y="0"/>
                  </a:lnTo>
                  <a:lnTo>
                    <a:pt x="241" y="0"/>
                  </a:lnTo>
                  <a:lnTo>
                    <a:pt x="244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6" y="2"/>
                  </a:lnTo>
                  <a:lnTo>
                    <a:pt x="270" y="2"/>
                  </a:lnTo>
                  <a:lnTo>
                    <a:pt x="274" y="5"/>
                  </a:lnTo>
                  <a:lnTo>
                    <a:pt x="278" y="8"/>
                  </a:lnTo>
                  <a:lnTo>
                    <a:pt x="285" y="11"/>
                  </a:lnTo>
                  <a:lnTo>
                    <a:pt x="289" y="17"/>
                  </a:lnTo>
                  <a:lnTo>
                    <a:pt x="288" y="19"/>
                  </a:lnTo>
                  <a:lnTo>
                    <a:pt x="285" y="17"/>
                  </a:lnTo>
                  <a:lnTo>
                    <a:pt x="281" y="17"/>
                  </a:lnTo>
                  <a:lnTo>
                    <a:pt x="277" y="16"/>
                  </a:lnTo>
                  <a:lnTo>
                    <a:pt x="272" y="16"/>
                  </a:lnTo>
                  <a:lnTo>
                    <a:pt x="266" y="16"/>
                  </a:lnTo>
                  <a:lnTo>
                    <a:pt x="259" y="16"/>
                  </a:lnTo>
                  <a:lnTo>
                    <a:pt x="252" y="16"/>
                  </a:lnTo>
                  <a:lnTo>
                    <a:pt x="245" y="17"/>
                  </a:lnTo>
                  <a:lnTo>
                    <a:pt x="237" y="17"/>
                  </a:lnTo>
                  <a:lnTo>
                    <a:pt x="230" y="17"/>
                  </a:lnTo>
                  <a:lnTo>
                    <a:pt x="222" y="17"/>
                  </a:lnTo>
                  <a:lnTo>
                    <a:pt x="215" y="19"/>
                  </a:lnTo>
                  <a:lnTo>
                    <a:pt x="208" y="19"/>
                  </a:lnTo>
                  <a:lnTo>
                    <a:pt x="203" y="19"/>
                  </a:lnTo>
                  <a:lnTo>
                    <a:pt x="197" y="21"/>
                  </a:lnTo>
                  <a:lnTo>
                    <a:pt x="192" y="22"/>
                  </a:lnTo>
                  <a:lnTo>
                    <a:pt x="187" y="22"/>
                  </a:lnTo>
                  <a:lnTo>
                    <a:pt x="184" y="22"/>
                  </a:lnTo>
                  <a:lnTo>
                    <a:pt x="179" y="22"/>
                  </a:lnTo>
                  <a:lnTo>
                    <a:pt x="178" y="24"/>
                  </a:lnTo>
                  <a:lnTo>
                    <a:pt x="171" y="27"/>
                  </a:lnTo>
                  <a:lnTo>
                    <a:pt x="167" y="30"/>
                  </a:lnTo>
                  <a:lnTo>
                    <a:pt x="162" y="33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73" y="39"/>
                  </a:lnTo>
                  <a:lnTo>
                    <a:pt x="178" y="39"/>
                  </a:lnTo>
                  <a:lnTo>
                    <a:pt x="182" y="41"/>
                  </a:lnTo>
                  <a:lnTo>
                    <a:pt x="187" y="43"/>
                  </a:lnTo>
                  <a:lnTo>
                    <a:pt x="192" y="43"/>
                  </a:lnTo>
                  <a:lnTo>
                    <a:pt x="195" y="43"/>
                  </a:lnTo>
                  <a:lnTo>
                    <a:pt x="195" y="44"/>
                  </a:lnTo>
                  <a:lnTo>
                    <a:pt x="197" y="43"/>
                  </a:lnTo>
                  <a:lnTo>
                    <a:pt x="201" y="41"/>
                  </a:lnTo>
                  <a:lnTo>
                    <a:pt x="208" y="38"/>
                  </a:lnTo>
                  <a:lnTo>
                    <a:pt x="215" y="36"/>
                  </a:lnTo>
                  <a:lnTo>
                    <a:pt x="219" y="35"/>
                  </a:lnTo>
                  <a:lnTo>
                    <a:pt x="223" y="35"/>
                  </a:lnTo>
                  <a:lnTo>
                    <a:pt x="226" y="33"/>
                  </a:lnTo>
                  <a:lnTo>
                    <a:pt x="231" y="33"/>
                  </a:lnTo>
                  <a:lnTo>
                    <a:pt x="236" y="33"/>
                  </a:lnTo>
                  <a:lnTo>
                    <a:pt x="242" y="36"/>
                  </a:lnTo>
                  <a:lnTo>
                    <a:pt x="245" y="38"/>
                  </a:lnTo>
                  <a:lnTo>
                    <a:pt x="250" y="43"/>
                  </a:lnTo>
                  <a:lnTo>
                    <a:pt x="253" y="46"/>
                  </a:lnTo>
                  <a:lnTo>
                    <a:pt x="258" y="52"/>
                  </a:lnTo>
                  <a:lnTo>
                    <a:pt x="261" y="54"/>
                  </a:lnTo>
                  <a:lnTo>
                    <a:pt x="263" y="58"/>
                  </a:lnTo>
                  <a:lnTo>
                    <a:pt x="261" y="60"/>
                  </a:lnTo>
                  <a:lnTo>
                    <a:pt x="258" y="60"/>
                  </a:lnTo>
                  <a:lnTo>
                    <a:pt x="253" y="60"/>
                  </a:lnTo>
                  <a:lnTo>
                    <a:pt x="247" y="60"/>
                  </a:lnTo>
                  <a:lnTo>
                    <a:pt x="242" y="60"/>
                  </a:lnTo>
                  <a:lnTo>
                    <a:pt x="239" y="60"/>
                  </a:lnTo>
                  <a:lnTo>
                    <a:pt x="234" y="60"/>
                  </a:lnTo>
                  <a:lnTo>
                    <a:pt x="231" y="60"/>
                  </a:lnTo>
                  <a:lnTo>
                    <a:pt x="226" y="60"/>
                  </a:lnTo>
                  <a:lnTo>
                    <a:pt x="222" y="60"/>
                  </a:lnTo>
                  <a:lnTo>
                    <a:pt x="217" y="61"/>
                  </a:lnTo>
                  <a:lnTo>
                    <a:pt x="214" y="61"/>
                  </a:lnTo>
                  <a:lnTo>
                    <a:pt x="206" y="63"/>
                  </a:lnTo>
                  <a:lnTo>
                    <a:pt x="201" y="66"/>
                  </a:lnTo>
                  <a:lnTo>
                    <a:pt x="198" y="68"/>
                  </a:lnTo>
                  <a:lnTo>
                    <a:pt x="195" y="68"/>
                  </a:lnTo>
                  <a:lnTo>
                    <a:pt x="192" y="71"/>
                  </a:lnTo>
                  <a:lnTo>
                    <a:pt x="187" y="72"/>
                  </a:lnTo>
                  <a:lnTo>
                    <a:pt x="184" y="76"/>
                  </a:lnTo>
                  <a:lnTo>
                    <a:pt x="179" y="77"/>
                  </a:lnTo>
                  <a:lnTo>
                    <a:pt x="176" y="80"/>
                  </a:lnTo>
                  <a:lnTo>
                    <a:pt x="173" y="83"/>
                  </a:lnTo>
                  <a:lnTo>
                    <a:pt x="168" y="86"/>
                  </a:lnTo>
                  <a:lnTo>
                    <a:pt x="164" y="90"/>
                  </a:lnTo>
                  <a:lnTo>
                    <a:pt x="160" y="91"/>
                  </a:lnTo>
                  <a:lnTo>
                    <a:pt x="157" y="96"/>
                  </a:lnTo>
                  <a:lnTo>
                    <a:pt x="153" y="99"/>
                  </a:lnTo>
                  <a:lnTo>
                    <a:pt x="151" y="105"/>
                  </a:lnTo>
                  <a:lnTo>
                    <a:pt x="151" y="105"/>
                  </a:lnTo>
                  <a:lnTo>
                    <a:pt x="154" y="105"/>
                  </a:lnTo>
                  <a:lnTo>
                    <a:pt x="157" y="105"/>
                  </a:lnTo>
                  <a:lnTo>
                    <a:pt x="164" y="107"/>
                  </a:lnTo>
                  <a:lnTo>
                    <a:pt x="168" y="110"/>
                  </a:lnTo>
                  <a:lnTo>
                    <a:pt x="175" y="113"/>
                  </a:lnTo>
                  <a:lnTo>
                    <a:pt x="179" y="116"/>
                  </a:lnTo>
                  <a:lnTo>
                    <a:pt x="182" y="121"/>
                  </a:lnTo>
                  <a:lnTo>
                    <a:pt x="184" y="124"/>
                  </a:lnTo>
                  <a:lnTo>
                    <a:pt x="184" y="127"/>
                  </a:lnTo>
                  <a:lnTo>
                    <a:pt x="186" y="132"/>
                  </a:lnTo>
                  <a:lnTo>
                    <a:pt x="186" y="137"/>
                  </a:lnTo>
                  <a:lnTo>
                    <a:pt x="186" y="143"/>
                  </a:lnTo>
                  <a:lnTo>
                    <a:pt x="186" y="148"/>
                  </a:lnTo>
                  <a:lnTo>
                    <a:pt x="186" y="154"/>
                  </a:lnTo>
                  <a:lnTo>
                    <a:pt x="186" y="160"/>
                  </a:lnTo>
                  <a:lnTo>
                    <a:pt x="184" y="165"/>
                  </a:lnTo>
                  <a:lnTo>
                    <a:pt x="184" y="171"/>
                  </a:lnTo>
                  <a:lnTo>
                    <a:pt x="182" y="176"/>
                  </a:lnTo>
                  <a:lnTo>
                    <a:pt x="182" y="182"/>
                  </a:lnTo>
                  <a:lnTo>
                    <a:pt x="181" y="185"/>
                  </a:lnTo>
                  <a:lnTo>
                    <a:pt x="179" y="190"/>
                  </a:lnTo>
                  <a:lnTo>
                    <a:pt x="178" y="193"/>
                  </a:lnTo>
                  <a:lnTo>
                    <a:pt x="178" y="195"/>
                  </a:lnTo>
                  <a:lnTo>
                    <a:pt x="173" y="198"/>
                  </a:lnTo>
                  <a:lnTo>
                    <a:pt x="170" y="201"/>
                  </a:lnTo>
                  <a:lnTo>
                    <a:pt x="165" y="203"/>
                  </a:lnTo>
                  <a:lnTo>
                    <a:pt x="162" y="207"/>
                  </a:lnTo>
                  <a:lnTo>
                    <a:pt x="154" y="210"/>
                  </a:lnTo>
                  <a:lnTo>
                    <a:pt x="153" y="212"/>
                  </a:lnTo>
                  <a:lnTo>
                    <a:pt x="156" y="214"/>
                  </a:lnTo>
                  <a:lnTo>
                    <a:pt x="159" y="214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75" y="215"/>
                  </a:lnTo>
                  <a:lnTo>
                    <a:pt x="181" y="214"/>
                  </a:lnTo>
                  <a:lnTo>
                    <a:pt x="187" y="212"/>
                  </a:lnTo>
                  <a:lnTo>
                    <a:pt x="189" y="210"/>
                  </a:lnTo>
                  <a:lnTo>
                    <a:pt x="193" y="207"/>
                  </a:lnTo>
                  <a:lnTo>
                    <a:pt x="198" y="204"/>
                  </a:lnTo>
                  <a:lnTo>
                    <a:pt x="206" y="201"/>
                  </a:lnTo>
                  <a:lnTo>
                    <a:pt x="212" y="196"/>
                  </a:lnTo>
                  <a:lnTo>
                    <a:pt x="219" y="193"/>
                  </a:lnTo>
                  <a:lnTo>
                    <a:pt x="223" y="190"/>
                  </a:lnTo>
                  <a:lnTo>
                    <a:pt x="226" y="188"/>
                  </a:lnTo>
                  <a:lnTo>
                    <a:pt x="231" y="187"/>
                  </a:lnTo>
                  <a:lnTo>
                    <a:pt x="236" y="184"/>
                  </a:lnTo>
                  <a:lnTo>
                    <a:pt x="242" y="179"/>
                  </a:lnTo>
                  <a:lnTo>
                    <a:pt x="250" y="174"/>
                  </a:lnTo>
                  <a:lnTo>
                    <a:pt x="258" y="170"/>
                  </a:lnTo>
                  <a:lnTo>
                    <a:pt x="264" y="165"/>
                  </a:lnTo>
                  <a:lnTo>
                    <a:pt x="270" y="162"/>
                  </a:lnTo>
                  <a:lnTo>
                    <a:pt x="277" y="159"/>
                  </a:lnTo>
                  <a:lnTo>
                    <a:pt x="280" y="154"/>
                  </a:lnTo>
                  <a:lnTo>
                    <a:pt x="285" y="152"/>
                  </a:lnTo>
                  <a:lnTo>
                    <a:pt x="289" y="149"/>
                  </a:lnTo>
                  <a:lnTo>
                    <a:pt x="291" y="151"/>
                  </a:lnTo>
                  <a:lnTo>
                    <a:pt x="289" y="157"/>
                  </a:lnTo>
                  <a:lnTo>
                    <a:pt x="286" y="163"/>
                  </a:lnTo>
                  <a:lnTo>
                    <a:pt x="283" y="171"/>
                  </a:lnTo>
                  <a:lnTo>
                    <a:pt x="280" y="178"/>
                  </a:lnTo>
                  <a:lnTo>
                    <a:pt x="277" y="182"/>
                  </a:lnTo>
                  <a:lnTo>
                    <a:pt x="277" y="185"/>
                  </a:lnTo>
                  <a:lnTo>
                    <a:pt x="307" y="173"/>
                  </a:lnTo>
                  <a:lnTo>
                    <a:pt x="303" y="195"/>
                  </a:lnTo>
                  <a:lnTo>
                    <a:pt x="302" y="195"/>
                  </a:lnTo>
                  <a:lnTo>
                    <a:pt x="299" y="196"/>
                  </a:lnTo>
                  <a:lnTo>
                    <a:pt x="296" y="199"/>
                  </a:lnTo>
                  <a:lnTo>
                    <a:pt x="291" y="203"/>
                  </a:lnTo>
                  <a:lnTo>
                    <a:pt x="285" y="206"/>
                  </a:lnTo>
                  <a:lnTo>
                    <a:pt x="278" y="210"/>
                  </a:lnTo>
                  <a:lnTo>
                    <a:pt x="270" y="215"/>
                  </a:lnTo>
                  <a:lnTo>
                    <a:pt x="263" y="220"/>
                  </a:lnTo>
                  <a:lnTo>
                    <a:pt x="259" y="223"/>
                  </a:lnTo>
                  <a:lnTo>
                    <a:pt x="255" y="225"/>
                  </a:lnTo>
                  <a:lnTo>
                    <a:pt x="250" y="226"/>
                  </a:lnTo>
                  <a:lnTo>
                    <a:pt x="247" y="229"/>
                  </a:lnTo>
                  <a:lnTo>
                    <a:pt x="239" y="234"/>
                  </a:lnTo>
                  <a:lnTo>
                    <a:pt x="233" y="239"/>
                  </a:lnTo>
                  <a:lnTo>
                    <a:pt x="225" y="242"/>
                  </a:lnTo>
                  <a:lnTo>
                    <a:pt x="219" y="245"/>
                  </a:lnTo>
                  <a:lnTo>
                    <a:pt x="214" y="248"/>
                  </a:lnTo>
                  <a:lnTo>
                    <a:pt x="211" y="250"/>
                  </a:lnTo>
                  <a:lnTo>
                    <a:pt x="203" y="250"/>
                  </a:lnTo>
                  <a:lnTo>
                    <a:pt x="200" y="248"/>
                  </a:lnTo>
                  <a:lnTo>
                    <a:pt x="195" y="245"/>
                  </a:lnTo>
                  <a:lnTo>
                    <a:pt x="193" y="242"/>
                  </a:lnTo>
                  <a:lnTo>
                    <a:pt x="190" y="236"/>
                  </a:lnTo>
                  <a:lnTo>
                    <a:pt x="189" y="232"/>
                  </a:lnTo>
                  <a:lnTo>
                    <a:pt x="187" y="232"/>
                  </a:lnTo>
                  <a:lnTo>
                    <a:pt x="182" y="232"/>
                  </a:lnTo>
                  <a:lnTo>
                    <a:pt x="178" y="231"/>
                  </a:lnTo>
                  <a:lnTo>
                    <a:pt x="175" y="231"/>
                  </a:lnTo>
                  <a:lnTo>
                    <a:pt x="170" y="231"/>
                  </a:lnTo>
                  <a:lnTo>
                    <a:pt x="167" y="231"/>
                  </a:lnTo>
                  <a:lnTo>
                    <a:pt x="162" y="231"/>
                  </a:lnTo>
                  <a:lnTo>
                    <a:pt x="157" y="229"/>
                  </a:lnTo>
                  <a:lnTo>
                    <a:pt x="153" y="229"/>
                  </a:lnTo>
                  <a:lnTo>
                    <a:pt x="148" y="228"/>
                  </a:lnTo>
                  <a:lnTo>
                    <a:pt x="143" y="228"/>
                  </a:lnTo>
                  <a:lnTo>
                    <a:pt x="140" y="226"/>
                  </a:lnTo>
                  <a:lnTo>
                    <a:pt x="135" y="226"/>
                  </a:lnTo>
                  <a:lnTo>
                    <a:pt x="134" y="226"/>
                  </a:lnTo>
                  <a:lnTo>
                    <a:pt x="131" y="226"/>
                  </a:lnTo>
                  <a:lnTo>
                    <a:pt x="124" y="226"/>
                  </a:lnTo>
                  <a:lnTo>
                    <a:pt x="120" y="226"/>
                  </a:lnTo>
                  <a:lnTo>
                    <a:pt x="118" y="226"/>
                  </a:lnTo>
                  <a:lnTo>
                    <a:pt x="116" y="223"/>
                  </a:lnTo>
                  <a:lnTo>
                    <a:pt x="116" y="220"/>
                  </a:lnTo>
                  <a:lnTo>
                    <a:pt x="120" y="215"/>
                  </a:lnTo>
                  <a:lnTo>
                    <a:pt x="124" y="210"/>
                  </a:lnTo>
                  <a:lnTo>
                    <a:pt x="131" y="204"/>
                  </a:lnTo>
                  <a:lnTo>
                    <a:pt x="138" y="199"/>
                  </a:lnTo>
                  <a:lnTo>
                    <a:pt x="146" y="193"/>
                  </a:lnTo>
                  <a:lnTo>
                    <a:pt x="153" y="188"/>
                  </a:lnTo>
                  <a:lnTo>
                    <a:pt x="157" y="182"/>
                  </a:lnTo>
                  <a:lnTo>
                    <a:pt x="160" y="179"/>
                  </a:lnTo>
                  <a:lnTo>
                    <a:pt x="160" y="174"/>
                  </a:lnTo>
                  <a:lnTo>
                    <a:pt x="160" y="173"/>
                  </a:lnTo>
                  <a:lnTo>
                    <a:pt x="160" y="168"/>
                  </a:lnTo>
                  <a:lnTo>
                    <a:pt x="162" y="165"/>
                  </a:lnTo>
                  <a:lnTo>
                    <a:pt x="160" y="159"/>
                  </a:lnTo>
                  <a:lnTo>
                    <a:pt x="160" y="156"/>
                  </a:lnTo>
                  <a:lnTo>
                    <a:pt x="160" y="151"/>
                  </a:lnTo>
                  <a:lnTo>
                    <a:pt x="160" y="146"/>
                  </a:lnTo>
                  <a:lnTo>
                    <a:pt x="159" y="141"/>
                  </a:lnTo>
                  <a:lnTo>
                    <a:pt x="157" y="135"/>
                  </a:lnTo>
                  <a:lnTo>
                    <a:pt x="157" y="132"/>
                  </a:lnTo>
                  <a:lnTo>
                    <a:pt x="157" y="129"/>
                  </a:lnTo>
                  <a:lnTo>
                    <a:pt x="154" y="123"/>
                  </a:lnTo>
                  <a:lnTo>
                    <a:pt x="153" y="121"/>
                  </a:lnTo>
                  <a:lnTo>
                    <a:pt x="149" y="121"/>
                  </a:lnTo>
                  <a:lnTo>
                    <a:pt x="146" y="123"/>
                  </a:lnTo>
                  <a:lnTo>
                    <a:pt x="143" y="126"/>
                  </a:lnTo>
                  <a:lnTo>
                    <a:pt x="140" y="129"/>
                  </a:lnTo>
                  <a:lnTo>
                    <a:pt x="135" y="134"/>
                  </a:lnTo>
                  <a:lnTo>
                    <a:pt x="129" y="138"/>
                  </a:lnTo>
                  <a:lnTo>
                    <a:pt x="124" y="143"/>
                  </a:lnTo>
                  <a:lnTo>
                    <a:pt x="120" y="149"/>
                  </a:lnTo>
                  <a:lnTo>
                    <a:pt x="113" y="154"/>
                  </a:lnTo>
                  <a:lnTo>
                    <a:pt x="109" y="159"/>
                  </a:lnTo>
                  <a:lnTo>
                    <a:pt x="104" y="163"/>
                  </a:lnTo>
                  <a:lnTo>
                    <a:pt x="99" y="170"/>
                  </a:lnTo>
                  <a:lnTo>
                    <a:pt x="94" y="173"/>
                  </a:lnTo>
                  <a:lnTo>
                    <a:pt x="90" y="176"/>
                  </a:lnTo>
                  <a:lnTo>
                    <a:pt x="88" y="179"/>
                  </a:lnTo>
                  <a:lnTo>
                    <a:pt x="87" y="181"/>
                  </a:lnTo>
                  <a:lnTo>
                    <a:pt x="82" y="184"/>
                  </a:lnTo>
                  <a:lnTo>
                    <a:pt x="76" y="188"/>
                  </a:lnTo>
                  <a:lnTo>
                    <a:pt x="71" y="190"/>
                  </a:lnTo>
                  <a:lnTo>
                    <a:pt x="66" y="195"/>
                  </a:lnTo>
                  <a:lnTo>
                    <a:pt x="61" y="198"/>
                  </a:lnTo>
                  <a:lnTo>
                    <a:pt x="58" y="203"/>
                  </a:lnTo>
                  <a:lnTo>
                    <a:pt x="54" y="204"/>
                  </a:lnTo>
                  <a:lnTo>
                    <a:pt x="49" y="209"/>
                  </a:lnTo>
                  <a:lnTo>
                    <a:pt x="46" y="212"/>
                  </a:lnTo>
                  <a:lnTo>
                    <a:pt x="41" y="217"/>
                  </a:lnTo>
                  <a:lnTo>
                    <a:pt x="38" y="221"/>
                  </a:lnTo>
                  <a:lnTo>
                    <a:pt x="35" y="226"/>
                  </a:lnTo>
                  <a:lnTo>
                    <a:pt x="32" y="229"/>
                  </a:lnTo>
                  <a:lnTo>
                    <a:pt x="32" y="234"/>
                  </a:lnTo>
                  <a:lnTo>
                    <a:pt x="30" y="239"/>
                  </a:lnTo>
                  <a:lnTo>
                    <a:pt x="30" y="243"/>
                  </a:lnTo>
                  <a:lnTo>
                    <a:pt x="32" y="250"/>
                  </a:lnTo>
                  <a:lnTo>
                    <a:pt x="33" y="258"/>
                  </a:lnTo>
                  <a:lnTo>
                    <a:pt x="35" y="262"/>
                  </a:lnTo>
                  <a:lnTo>
                    <a:pt x="36" y="265"/>
                  </a:lnTo>
                  <a:lnTo>
                    <a:pt x="39" y="270"/>
                  </a:lnTo>
                  <a:lnTo>
                    <a:pt x="41" y="273"/>
                  </a:lnTo>
                  <a:lnTo>
                    <a:pt x="43" y="278"/>
                  </a:lnTo>
                  <a:lnTo>
                    <a:pt x="46" y="283"/>
                  </a:lnTo>
                  <a:lnTo>
                    <a:pt x="47" y="286"/>
                  </a:lnTo>
                  <a:lnTo>
                    <a:pt x="50" y="291"/>
                  </a:lnTo>
                  <a:lnTo>
                    <a:pt x="52" y="294"/>
                  </a:lnTo>
                  <a:lnTo>
                    <a:pt x="54" y="298"/>
                  </a:lnTo>
                  <a:lnTo>
                    <a:pt x="57" y="303"/>
                  </a:lnTo>
                  <a:lnTo>
                    <a:pt x="58" y="308"/>
                  </a:lnTo>
                  <a:lnTo>
                    <a:pt x="60" y="311"/>
                  </a:lnTo>
                  <a:lnTo>
                    <a:pt x="63" y="316"/>
                  </a:lnTo>
                  <a:lnTo>
                    <a:pt x="65" y="319"/>
                  </a:lnTo>
                  <a:lnTo>
                    <a:pt x="68" y="323"/>
                  </a:lnTo>
                  <a:lnTo>
                    <a:pt x="71" y="330"/>
                  </a:lnTo>
                  <a:lnTo>
                    <a:pt x="74" y="338"/>
                  </a:lnTo>
                  <a:lnTo>
                    <a:pt x="76" y="342"/>
                  </a:lnTo>
                  <a:lnTo>
                    <a:pt x="79" y="347"/>
                  </a:lnTo>
                  <a:lnTo>
                    <a:pt x="79" y="349"/>
                  </a:lnTo>
                  <a:lnTo>
                    <a:pt x="79" y="353"/>
                  </a:lnTo>
                  <a:lnTo>
                    <a:pt x="79" y="356"/>
                  </a:lnTo>
                  <a:lnTo>
                    <a:pt x="79" y="361"/>
                  </a:lnTo>
                  <a:lnTo>
                    <a:pt x="77" y="364"/>
                  </a:lnTo>
                  <a:lnTo>
                    <a:pt x="77" y="371"/>
                  </a:lnTo>
                  <a:lnTo>
                    <a:pt x="77" y="377"/>
                  </a:lnTo>
                  <a:lnTo>
                    <a:pt x="77" y="383"/>
                  </a:lnTo>
                  <a:lnTo>
                    <a:pt x="77" y="389"/>
                  </a:lnTo>
                  <a:lnTo>
                    <a:pt x="76" y="397"/>
                  </a:lnTo>
                  <a:lnTo>
                    <a:pt x="76" y="403"/>
                  </a:lnTo>
                  <a:lnTo>
                    <a:pt x="76" y="411"/>
                  </a:lnTo>
                  <a:lnTo>
                    <a:pt x="76" y="414"/>
                  </a:lnTo>
                  <a:lnTo>
                    <a:pt x="76" y="419"/>
                  </a:lnTo>
                  <a:lnTo>
                    <a:pt x="76" y="422"/>
                  </a:lnTo>
                  <a:lnTo>
                    <a:pt x="76" y="427"/>
                  </a:lnTo>
                  <a:lnTo>
                    <a:pt x="74" y="430"/>
                  </a:lnTo>
                  <a:lnTo>
                    <a:pt x="74" y="435"/>
                  </a:lnTo>
                  <a:lnTo>
                    <a:pt x="74" y="440"/>
                  </a:lnTo>
                  <a:lnTo>
                    <a:pt x="74" y="444"/>
                  </a:lnTo>
                  <a:lnTo>
                    <a:pt x="74" y="447"/>
                  </a:lnTo>
                  <a:lnTo>
                    <a:pt x="74" y="452"/>
                  </a:lnTo>
                  <a:lnTo>
                    <a:pt x="72" y="455"/>
                  </a:lnTo>
                  <a:lnTo>
                    <a:pt x="72" y="460"/>
                  </a:lnTo>
                  <a:lnTo>
                    <a:pt x="72" y="463"/>
                  </a:lnTo>
                  <a:lnTo>
                    <a:pt x="72" y="468"/>
                  </a:lnTo>
                  <a:lnTo>
                    <a:pt x="72" y="471"/>
                  </a:lnTo>
                  <a:lnTo>
                    <a:pt x="72" y="474"/>
                  </a:lnTo>
                  <a:lnTo>
                    <a:pt x="71" y="482"/>
                  </a:lnTo>
                  <a:lnTo>
                    <a:pt x="71" y="490"/>
                  </a:lnTo>
                  <a:lnTo>
                    <a:pt x="71" y="498"/>
                  </a:lnTo>
                  <a:lnTo>
                    <a:pt x="71" y="504"/>
                  </a:lnTo>
                  <a:lnTo>
                    <a:pt x="71" y="510"/>
                  </a:lnTo>
                  <a:lnTo>
                    <a:pt x="71" y="516"/>
                  </a:lnTo>
                  <a:lnTo>
                    <a:pt x="71" y="523"/>
                  </a:lnTo>
                  <a:lnTo>
                    <a:pt x="71" y="527"/>
                  </a:lnTo>
                  <a:lnTo>
                    <a:pt x="71" y="532"/>
                  </a:lnTo>
                  <a:lnTo>
                    <a:pt x="72" y="537"/>
                  </a:lnTo>
                  <a:lnTo>
                    <a:pt x="72" y="540"/>
                  </a:lnTo>
                  <a:lnTo>
                    <a:pt x="74" y="543"/>
                  </a:lnTo>
                  <a:lnTo>
                    <a:pt x="76" y="548"/>
                  </a:lnTo>
                  <a:lnTo>
                    <a:pt x="79" y="554"/>
                  </a:lnTo>
                  <a:lnTo>
                    <a:pt x="80" y="557"/>
                  </a:lnTo>
                  <a:lnTo>
                    <a:pt x="82" y="560"/>
                  </a:lnTo>
                  <a:lnTo>
                    <a:pt x="82" y="565"/>
                  </a:lnTo>
                  <a:lnTo>
                    <a:pt x="85" y="570"/>
                  </a:lnTo>
                  <a:lnTo>
                    <a:pt x="87" y="573"/>
                  </a:lnTo>
                  <a:lnTo>
                    <a:pt x="88" y="578"/>
                  </a:lnTo>
                  <a:lnTo>
                    <a:pt x="90" y="581"/>
                  </a:lnTo>
                  <a:lnTo>
                    <a:pt x="93" y="586"/>
                  </a:lnTo>
                  <a:lnTo>
                    <a:pt x="94" y="590"/>
                  </a:lnTo>
                  <a:lnTo>
                    <a:pt x="96" y="595"/>
                  </a:lnTo>
                  <a:lnTo>
                    <a:pt x="98" y="600"/>
                  </a:lnTo>
                  <a:lnTo>
                    <a:pt x="101" y="604"/>
                  </a:lnTo>
                  <a:lnTo>
                    <a:pt x="102" y="609"/>
                  </a:lnTo>
                  <a:lnTo>
                    <a:pt x="104" y="612"/>
                  </a:lnTo>
                  <a:lnTo>
                    <a:pt x="105" y="617"/>
                  </a:lnTo>
                  <a:lnTo>
                    <a:pt x="107" y="622"/>
                  </a:lnTo>
                  <a:lnTo>
                    <a:pt x="109" y="625"/>
                  </a:lnTo>
                  <a:lnTo>
                    <a:pt x="110" y="629"/>
                  </a:lnTo>
                  <a:lnTo>
                    <a:pt x="112" y="633"/>
                  </a:lnTo>
                  <a:lnTo>
                    <a:pt x="113" y="637"/>
                  </a:lnTo>
                  <a:lnTo>
                    <a:pt x="113" y="642"/>
                  </a:lnTo>
                  <a:lnTo>
                    <a:pt x="115" y="648"/>
                  </a:lnTo>
                  <a:lnTo>
                    <a:pt x="116" y="653"/>
                  </a:lnTo>
                  <a:lnTo>
                    <a:pt x="116" y="656"/>
                  </a:lnTo>
                  <a:lnTo>
                    <a:pt x="115" y="661"/>
                  </a:lnTo>
                  <a:lnTo>
                    <a:pt x="113" y="662"/>
                  </a:lnTo>
                  <a:lnTo>
                    <a:pt x="109" y="664"/>
                  </a:lnTo>
                  <a:lnTo>
                    <a:pt x="105" y="667"/>
                  </a:lnTo>
                  <a:lnTo>
                    <a:pt x="99" y="669"/>
                  </a:lnTo>
                  <a:lnTo>
                    <a:pt x="98" y="669"/>
                  </a:lnTo>
                  <a:lnTo>
                    <a:pt x="98" y="6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3" name="Freeform 315"/>
            <p:cNvSpPr>
              <a:spLocks/>
            </p:cNvSpPr>
            <p:nvPr/>
          </p:nvSpPr>
          <p:spPr bwMode="auto">
            <a:xfrm>
              <a:off x="726" y="1214"/>
              <a:ext cx="508" cy="394"/>
            </a:xfrm>
            <a:custGeom>
              <a:avLst/>
              <a:gdLst>
                <a:gd name="T0" fmla="*/ 181 w 1017"/>
                <a:gd name="T1" fmla="*/ 182 h 787"/>
                <a:gd name="T2" fmla="*/ 161 w 1017"/>
                <a:gd name="T3" fmla="*/ 248 h 787"/>
                <a:gd name="T4" fmla="*/ 134 w 1017"/>
                <a:gd name="T5" fmla="*/ 302 h 787"/>
                <a:gd name="T6" fmla="*/ 92 w 1017"/>
                <a:gd name="T7" fmla="*/ 367 h 787"/>
                <a:gd name="T8" fmla="*/ 49 w 1017"/>
                <a:gd name="T9" fmla="*/ 437 h 787"/>
                <a:gd name="T10" fmla="*/ 13 w 1017"/>
                <a:gd name="T11" fmla="*/ 513 h 787"/>
                <a:gd name="T12" fmla="*/ 0 w 1017"/>
                <a:gd name="T13" fmla="*/ 576 h 787"/>
                <a:gd name="T14" fmla="*/ 10 w 1017"/>
                <a:gd name="T15" fmla="*/ 638 h 787"/>
                <a:gd name="T16" fmla="*/ 40 w 1017"/>
                <a:gd name="T17" fmla="*/ 703 h 787"/>
                <a:gd name="T18" fmla="*/ 129 w 1017"/>
                <a:gd name="T19" fmla="*/ 780 h 787"/>
                <a:gd name="T20" fmla="*/ 230 w 1017"/>
                <a:gd name="T21" fmla="*/ 783 h 787"/>
                <a:gd name="T22" fmla="*/ 321 w 1017"/>
                <a:gd name="T23" fmla="*/ 732 h 787"/>
                <a:gd name="T24" fmla="*/ 374 w 1017"/>
                <a:gd name="T25" fmla="*/ 648 h 787"/>
                <a:gd name="T26" fmla="*/ 392 w 1017"/>
                <a:gd name="T27" fmla="*/ 557 h 787"/>
                <a:gd name="T28" fmla="*/ 385 w 1017"/>
                <a:gd name="T29" fmla="*/ 491 h 787"/>
                <a:gd name="T30" fmla="*/ 371 w 1017"/>
                <a:gd name="T31" fmla="*/ 398 h 787"/>
                <a:gd name="T32" fmla="*/ 360 w 1017"/>
                <a:gd name="T33" fmla="*/ 313 h 787"/>
                <a:gd name="T34" fmla="*/ 355 w 1017"/>
                <a:gd name="T35" fmla="*/ 252 h 787"/>
                <a:gd name="T36" fmla="*/ 371 w 1017"/>
                <a:gd name="T37" fmla="*/ 199 h 787"/>
                <a:gd name="T38" fmla="*/ 417 w 1017"/>
                <a:gd name="T39" fmla="*/ 136 h 787"/>
                <a:gd name="T40" fmla="*/ 467 w 1017"/>
                <a:gd name="T41" fmla="*/ 75 h 787"/>
                <a:gd name="T42" fmla="*/ 536 w 1017"/>
                <a:gd name="T43" fmla="*/ 111 h 787"/>
                <a:gd name="T44" fmla="*/ 618 w 1017"/>
                <a:gd name="T45" fmla="*/ 141 h 787"/>
                <a:gd name="T46" fmla="*/ 717 w 1017"/>
                <a:gd name="T47" fmla="*/ 160 h 787"/>
                <a:gd name="T48" fmla="*/ 824 w 1017"/>
                <a:gd name="T49" fmla="*/ 153 h 787"/>
                <a:gd name="T50" fmla="*/ 908 w 1017"/>
                <a:gd name="T51" fmla="*/ 130 h 787"/>
                <a:gd name="T52" fmla="*/ 982 w 1017"/>
                <a:gd name="T53" fmla="*/ 91 h 787"/>
                <a:gd name="T54" fmla="*/ 960 w 1017"/>
                <a:gd name="T55" fmla="*/ 72 h 787"/>
                <a:gd name="T56" fmla="*/ 882 w 1017"/>
                <a:gd name="T57" fmla="*/ 117 h 787"/>
                <a:gd name="T58" fmla="*/ 824 w 1017"/>
                <a:gd name="T59" fmla="*/ 138 h 787"/>
                <a:gd name="T60" fmla="*/ 759 w 1017"/>
                <a:gd name="T61" fmla="*/ 142 h 787"/>
                <a:gd name="T62" fmla="*/ 690 w 1017"/>
                <a:gd name="T63" fmla="*/ 136 h 787"/>
                <a:gd name="T64" fmla="*/ 619 w 1017"/>
                <a:gd name="T65" fmla="*/ 120 h 787"/>
                <a:gd name="T66" fmla="*/ 546 w 1017"/>
                <a:gd name="T67" fmla="*/ 97 h 787"/>
                <a:gd name="T68" fmla="*/ 470 w 1017"/>
                <a:gd name="T69" fmla="*/ 61 h 787"/>
                <a:gd name="T70" fmla="*/ 443 w 1017"/>
                <a:gd name="T71" fmla="*/ 4 h 787"/>
                <a:gd name="T72" fmla="*/ 366 w 1017"/>
                <a:gd name="T73" fmla="*/ 7 h 787"/>
                <a:gd name="T74" fmla="*/ 385 w 1017"/>
                <a:gd name="T75" fmla="*/ 15 h 787"/>
                <a:gd name="T76" fmla="*/ 432 w 1017"/>
                <a:gd name="T77" fmla="*/ 31 h 787"/>
                <a:gd name="T78" fmla="*/ 431 w 1017"/>
                <a:gd name="T79" fmla="*/ 100 h 787"/>
                <a:gd name="T80" fmla="*/ 392 w 1017"/>
                <a:gd name="T81" fmla="*/ 73 h 787"/>
                <a:gd name="T82" fmla="*/ 381 w 1017"/>
                <a:gd name="T83" fmla="*/ 131 h 787"/>
                <a:gd name="T84" fmla="*/ 330 w 1017"/>
                <a:gd name="T85" fmla="*/ 193 h 787"/>
                <a:gd name="T86" fmla="*/ 335 w 1017"/>
                <a:gd name="T87" fmla="*/ 213 h 787"/>
                <a:gd name="T88" fmla="*/ 337 w 1017"/>
                <a:gd name="T89" fmla="*/ 274 h 787"/>
                <a:gd name="T90" fmla="*/ 340 w 1017"/>
                <a:gd name="T91" fmla="*/ 345 h 787"/>
                <a:gd name="T92" fmla="*/ 344 w 1017"/>
                <a:gd name="T93" fmla="*/ 414 h 787"/>
                <a:gd name="T94" fmla="*/ 352 w 1017"/>
                <a:gd name="T95" fmla="*/ 489 h 787"/>
                <a:gd name="T96" fmla="*/ 359 w 1017"/>
                <a:gd name="T97" fmla="*/ 554 h 787"/>
                <a:gd name="T98" fmla="*/ 354 w 1017"/>
                <a:gd name="T99" fmla="*/ 615 h 787"/>
                <a:gd name="T100" fmla="*/ 333 w 1017"/>
                <a:gd name="T101" fmla="*/ 676 h 787"/>
                <a:gd name="T102" fmla="*/ 272 w 1017"/>
                <a:gd name="T103" fmla="*/ 737 h 787"/>
                <a:gd name="T104" fmla="*/ 179 w 1017"/>
                <a:gd name="T105" fmla="*/ 762 h 787"/>
                <a:gd name="T106" fmla="*/ 104 w 1017"/>
                <a:gd name="T107" fmla="*/ 739 h 787"/>
                <a:gd name="T108" fmla="*/ 46 w 1017"/>
                <a:gd name="T109" fmla="*/ 667 h 787"/>
                <a:gd name="T110" fmla="*/ 26 w 1017"/>
                <a:gd name="T111" fmla="*/ 583 h 787"/>
                <a:gd name="T112" fmla="*/ 37 w 1017"/>
                <a:gd name="T113" fmla="*/ 524 h 787"/>
                <a:gd name="T114" fmla="*/ 70 w 1017"/>
                <a:gd name="T115" fmla="*/ 453 h 787"/>
                <a:gd name="T116" fmla="*/ 112 w 1017"/>
                <a:gd name="T117" fmla="*/ 379 h 787"/>
                <a:gd name="T118" fmla="*/ 151 w 1017"/>
                <a:gd name="T119" fmla="*/ 312 h 787"/>
                <a:gd name="T120" fmla="*/ 189 w 1017"/>
                <a:gd name="T121" fmla="*/ 252 h 787"/>
                <a:gd name="T122" fmla="*/ 211 w 1017"/>
                <a:gd name="T123" fmla="*/ 175 h 787"/>
                <a:gd name="T124" fmla="*/ 222 w 1017"/>
                <a:gd name="T125" fmla="*/ 11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7" h="787">
                  <a:moveTo>
                    <a:pt x="205" y="113"/>
                  </a:moveTo>
                  <a:lnTo>
                    <a:pt x="203" y="114"/>
                  </a:lnTo>
                  <a:lnTo>
                    <a:pt x="201" y="119"/>
                  </a:lnTo>
                  <a:lnTo>
                    <a:pt x="200" y="120"/>
                  </a:lnTo>
                  <a:lnTo>
                    <a:pt x="198" y="127"/>
                  </a:lnTo>
                  <a:lnTo>
                    <a:pt x="197" y="130"/>
                  </a:lnTo>
                  <a:lnTo>
                    <a:pt x="195" y="136"/>
                  </a:lnTo>
                  <a:lnTo>
                    <a:pt x="194" y="142"/>
                  </a:lnTo>
                  <a:lnTo>
                    <a:pt x="190" y="149"/>
                  </a:lnTo>
                  <a:lnTo>
                    <a:pt x="189" y="155"/>
                  </a:lnTo>
                  <a:lnTo>
                    <a:pt x="187" y="163"/>
                  </a:lnTo>
                  <a:lnTo>
                    <a:pt x="184" y="171"/>
                  </a:lnTo>
                  <a:lnTo>
                    <a:pt x="183" y="178"/>
                  </a:lnTo>
                  <a:lnTo>
                    <a:pt x="181" y="182"/>
                  </a:lnTo>
                  <a:lnTo>
                    <a:pt x="181" y="186"/>
                  </a:lnTo>
                  <a:lnTo>
                    <a:pt x="179" y="189"/>
                  </a:lnTo>
                  <a:lnTo>
                    <a:pt x="178" y="194"/>
                  </a:lnTo>
                  <a:lnTo>
                    <a:pt x="176" y="197"/>
                  </a:lnTo>
                  <a:lnTo>
                    <a:pt x="175" y="202"/>
                  </a:lnTo>
                  <a:lnTo>
                    <a:pt x="173" y="205"/>
                  </a:lnTo>
                  <a:lnTo>
                    <a:pt x="173" y="210"/>
                  </a:lnTo>
                  <a:lnTo>
                    <a:pt x="172" y="213"/>
                  </a:lnTo>
                  <a:lnTo>
                    <a:pt x="170" y="218"/>
                  </a:lnTo>
                  <a:lnTo>
                    <a:pt x="168" y="221"/>
                  </a:lnTo>
                  <a:lnTo>
                    <a:pt x="167" y="226"/>
                  </a:lnTo>
                  <a:lnTo>
                    <a:pt x="165" y="233"/>
                  </a:lnTo>
                  <a:lnTo>
                    <a:pt x="162" y="240"/>
                  </a:lnTo>
                  <a:lnTo>
                    <a:pt x="161" y="248"/>
                  </a:lnTo>
                  <a:lnTo>
                    <a:pt x="159" y="254"/>
                  </a:lnTo>
                  <a:lnTo>
                    <a:pt x="156" y="260"/>
                  </a:lnTo>
                  <a:lnTo>
                    <a:pt x="154" y="265"/>
                  </a:lnTo>
                  <a:lnTo>
                    <a:pt x="153" y="271"/>
                  </a:lnTo>
                  <a:lnTo>
                    <a:pt x="151" y="276"/>
                  </a:lnTo>
                  <a:lnTo>
                    <a:pt x="150" y="279"/>
                  </a:lnTo>
                  <a:lnTo>
                    <a:pt x="148" y="282"/>
                  </a:lnTo>
                  <a:lnTo>
                    <a:pt x="146" y="284"/>
                  </a:lnTo>
                  <a:lnTo>
                    <a:pt x="146" y="287"/>
                  </a:lnTo>
                  <a:lnTo>
                    <a:pt x="145" y="287"/>
                  </a:lnTo>
                  <a:lnTo>
                    <a:pt x="143" y="290"/>
                  </a:lnTo>
                  <a:lnTo>
                    <a:pt x="140" y="293"/>
                  </a:lnTo>
                  <a:lnTo>
                    <a:pt x="139" y="298"/>
                  </a:lnTo>
                  <a:lnTo>
                    <a:pt x="134" y="302"/>
                  </a:lnTo>
                  <a:lnTo>
                    <a:pt x="131" y="309"/>
                  </a:lnTo>
                  <a:lnTo>
                    <a:pt x="126" y="313"/>
                  </a:lnTo>
                  <a:lnTo>
                    <a:pt x="123" y="321"/>
                  </a:lnTo>
                  <a:lnTo>
                    <a:pt x="120" y="324"/>
                  </a:lnTo>
                  <a:lnTo>
                    <a:pt x="117" y="328"/>
                  </a:lnTo>
                  <a:lnTo>
                    <a:pt x="114" y="332"/>
                  </a:lnTo>
                  <a:lnTo>
                    <a:pt x="112" y="335"/>
                  </a:lnTo>
                  <a:lnTo>
                    <a:pt x="109" y="339"/>
                  </a:lnTo>
                  <a:lnTo>
                    <a:pt x="106" y="343"/>
                  </a:lnTo>
                  <a:lnTo>
                    <a:pt x="103" y="348"/>
                  </a:lnTo>
                  <a:lnTo>
                    <a:pt x="101" y="353"/>
                  </a:lnTo>
                  <a:lnTo>
                    <a:pt x="96" y="357"/>
                  </a:lnTo>
                  <a:lnTo>
                    <a:pt x="93" y="362"/>
                  </a:lnTo>
                  <a:lnTo>
                    <a:pt x="92" y="367"/>
                  </a:lnTo>
                  <a:lnTo>
                    <a:pt x="88" y="372"/>
                  </a:lnTo>
                  <a:lnTo>
                    <a:pt x="85" y="376"/>
                  </a:lnTo>
                  <a:lnTo>
                    <a:pt x="82" y="381"/>
                  </a:lnTo>
                  <a:lnTo>
                    <a:pt x="79" y="386"/>
                  </a:lnTo>
                  <a:lnTo>
                    <a:pt x="77" y="392"/>
                  </a:lnTo>
                  <a:lnTo>
                    <a:pt x="73" y="397"/>
                  </a:lnTo>
                  <a:lnTo>
                    <a:pt x="71" y="401"/>
                  </a:lnTo>
                  <a:lnTo>
                    <a:pt x="66" y="406"/>
                  </a:lnTo>
                  <a:lnTo>
                    <a:pt x="63" y="412"/>
                  </a:lnTo>
                  <a:lnTo>
                    <a:pt x="60" y="417"/>
                  </a:lnTo>
                  <a:lnTo>
                    <a:pt x="57" y="422"/>
                  </a:lnTo>
                  <a:lnTo>
                    <a:pt x="54" y="428"/>
                  </a:lnTo>
                  <a:lnTo>
                    <a:pt x="52" y="433"/>
                  </a:lnTo>
                  <a:lnTo>
                    <a:pt x="49" y="437"/>
                  </a:lnTo>
                  <a:lnTo>
                    <a:pt x="46" y="444"/>
                  </a:lnTo>
                  <a:lnTo>
                    <a:pt x="43" y="448"/>
                  </a:lnTo>
                  <a:lnTo>
                    <a:pt x="40" y="455"/>
                  </a:lnTo>
                  <a:lnTo>
                    <a:pt x="37" y="459"/>
                  </a:lnTo>
                  <a:lnTo>
                    <a:pt x="33" y="466"/>
                  </a:lnTo>
                  <a:lnTo>
                    <a:pt x="32" y="470"/>
                  </a:lnTo>
                  <a:lnTo>
                    <a:pt x="30" y="477"/>
                  </a:lnTo>
                  <a:lnTo>
                    <a:pt x="27" y="481"/>
                  </a:lnTo>
                  <a:lnTo>
                    <a:pt x="24" y="486"/>
                  </a:lnTo>
                  <a:lnTo>
                    <a:pt x="22" y="491"/>
                  </a:lnTo>
                  <a:lnTo>
                    <a:pt x="19" y="497"/>
                  </a:lnTo>
                  <a:lnTo>
                    <a:pt x="18" y="502"/>
                  </a:lnTo>
                  <a:lnTo>
                    <a:pt x="16" y="506"/>
                  </a:lnTo>
                  <a:lnTo>
                    <a:pt x="13" y="513"/>
                  </a:lnTo>
                  <a:lnTo>
                    <a:pt x="11" y="517"/>
                  </a:lnTo>
                  <a:lnTo>
                    <a:pt x="10" y="522"/>
                  </a:lnTo>
                  <a:lnTo>
                    <a:pt x="8" y="527"/>
                  </a:lnTo>
                  <a:lnTo>
                    <a:pt x="7" y="532"/>
                  </a:lnTo>
                  <a:lnTo>
                    <a:pt x="7" y="536"/>
                  </a:lnTo>
                  <a:lnTo>
                    <a:pt x="4" y="541"/>
                  </a:lnTo>
                  <a:lnTo>
                    <a:pt x="4" y="546"/>
                  </a:lnTo>
                  <a:lnTo>
                    <a:pt x="4" y="550"/>
                  </a:lnTo>
                  <a:lnTo>
                    <a:pt x="4" y="555"/>
                  </a:lnTo>
                  <a:lnTo>
                    <a:pt x="2" y="558"/>
                  </a:lnTo>
                  <a:lnTo>
                    <a:pt x="0" y="563"/>
                  </a:lnTo>
                  <a:lnTo>
                    <a:pt x="0" y="568"/>
                  </a:lnTo>
                  <a:lnTo>
                    <a:pt x="0" y="572"/>
                  </a:lnTo>
                  <a:lnTo>
                    <a:pt x="0" y="576"/>
                  </a:lnTo>
                  <a:lnTo>
                    <a:pt x="0" y="580"/>
                  </a:lnTo>
                  <a:lnTo>
                    <a:pt x="0" y="585"/>
                  </a:lnTo>
                  <a:lnTo>
                    <a:pt x="0" y="590"/>
                  </a:lnTo>
                  <a:lnTo>
                    <a:pt x="0" y="594"/>
                  </a:lnTo>
                  <a:lnTo>
                    <a:pt x="0" y="597"/>
                  </a:lnTo>
                  <a:lnTo>
                    <a:pt x="2" y="602"/>
                  </a:lnTo>
                  <a:lnTo>
                    <a:pt x="2" y="607"/>
                  </a:lnTo>
                  <a:lnTo>
                    <a:pt x="4" y="612"/>
                  </a:lnTo>
                  <a:lnTo>
                    <a:pt x="4" y="616"/>
                  </a:lnTo>
                  <a:lnTo>
                    <a:pt x="5" y="621"/>
                  </a:lnTo>
                  <a:lnTo>
                    <a:pt x="7" y="626"/>
                  </a:lnTo>
                  <a:lnTo>
                    <a:pt x="7" y="630"/>
                  </a:lnTo>
                  <a:lnTo>
                    <a:pt x="8" y="634"/>
                  </a:lnTo>
                  <a:lnTo>
                    <a:pt x="10" y="638"/>
                  </a:lnTo>
                  <a:lnTo>
                    <a:pt x="11" y="643"/>
                  </a:lnTo>
                  <a:lnTo>
                    <a:pt x="13" y="648"/>
                  </a:lnTo>
                  <a:lnTo>
                    <a:pt x="15" y="652"/>
                  </a:lnTo>
                  <a:lnTo>
                    <a:pt x="16" y="656"/>
                  </a:lnTo>
                  <a:lnTo>
                    <a:pt x="19" y="662"/>
                  </a:lnTo>
                  <a:lnTo>
                    <a:pt x="19" y="665"/>
                  </a:lnTo>
                  <a:lnTo>
                    <a:pt x="22" y="670"/>
                  </a:lnTo>
                  <a:lnTo>
                    <a:pt x="24" y="674"/>
                  </a:lnTo>
                  <a:lnTo>
                    <a:pt x="26" y="678"/>
                  </a:lnTo>
                  <a:lnTo>
                    <a:pt x="29" y="682"/>
                  </a:lnTo>
                  <a:lnTo>
                    <a:pt x="30" y="687"/>
                  </a:lnTo>
                  <a:lnTo>
                    <a:pt x="33" y="692"/>
                  </a:lnTo>
                  <a:lnTo>
                    <a:pt x="35" y="695"/>
                  </a:lnTo>
                  <a:lnTo>
                    <a:pt x="40" y="703"/>
                  </a:lnTo>
                  <a:lnTo>
                    <a:pt x="46" y="710"/>
                  </a:lnTo>
                  <a:lnTo>
                    <a:pt x="51" y="717"/>
                  </a:lnTo>
                  <a:lnTo>
                    <a:pt x="57" y="725"/>
                  </a:lnTo>
                  <a:lnTo>
                    <a:pt x="62" y="731"/>
                  </a:lnTo>
                  <a:lnTo>
                    <a:pt x="68" y="739"/>
                  </a:lnTo>
                  <a:lnTo>
                    <a:pt x="74" y="745"/>
                  </a:lnTo>
                  <a:lnTo>
                    <a:pt x="82" y="751"/>
                  </a:lnTo>
                  <a:lnTo>
                    <a:pt x="88" y="756"/>
                  </a:lnTo>
                  <a:lnTo>
                    <a:pt x="95" y="761"/>
                  </a:lnTo>
                  <a:lnTo>
                    <a:pt x="101" y="765"/>
                  </a:lnTo>
                  <a:lnTo>
                    <a:pt x="109" y="770"/>
                  </a:lnTo>
                  <a:lnTo>
                    <a:pt x="115" y="773"/>
                  </a:lnTo>
                  <a:lnTo>
                    <a:pt x="121" y="776"/>
                  </a:lnTo>
                  <a:lnTo>
                    <a:pt x="129" y="780"/>
                  </a:lnTo>
                  <a:lnTo>
                    <a:pt x="137" y="783"/>
                  </a:lnTo>
                  <a:lnTo>
                    <a:pt x="143" y="783"/>
                  </a:lnTo>
                  <a:lnTo>
                    <a:pt x="150" y="784"/>
                  </a:lnTo>
                  <a:lnTo>
                    <a:pt x="157" y="784"/>
                  </a:lnTo>
                  <a:lnTo>
                    <a:pt x="164" y="786"/>
                  </a:lnTo>
                  <a:lnTo>
                    <a:pt x="172" y="786"/>
                  </a:lnTo>
                  <a:lnTo>
                    <a:pt x="179" y="787"/>
                  </a:lnTo>
                  <a:lnTo>
                    <a:pt x="186" y="787"/>
                  </a:lnTo>
                  <a:lnTo>
                    <a:pt x="194" y="787"/>
                  </a:lnTo>
                  <a:lnTo>
                    <a:pt x="200" y="787"/>
                  </a:lnTo>
                  <a:lnTo>
                    <a:pt x="208" y="786"/>
                  </a:lnTo>
                  <a:lnTo>
                    <a:pt x="214" y="786"/>
                  </a:lnTo>
                  <a:lnTo>
                    <a:pt x="222" y="784"/>
                  </a:lnTo>
                  <a:lnTo>
                    <a:pt x="230" y="783"/>
                  </a:lnTo>
                  <a:lnTo>
                    <a:pt x="236" y="781"/>
                  </a:lnTo>
                  <a:lnTo>
                    <a:pt x="244" y="780"/>
                  </a:lnTo>
                  <a:lnTo>
                    <a:pt x="252" y="778"/>
                  </a:lnTo>
                  <a:lnTo>
                    <a:pt x="258" y="775"/>
                  </a:lnTo>
                  <a:lnTo>
                    <a:pt x="264" y="772"/>
                  </a:lnTo>
                  <a:lnTo>
                    <a:pt x="272" y="769"/>
                  </a:lnTo>
                  <a:lnTo>
                    <a:pt x="278" y="765"/>
                  </a:lnTo>
                  <a:lnTo>
                    <a:pt x="285" y="761"/>
                  </a:lnTo>
                  <a:lnTo>
                    <a:pt x="291" y="758"/>
                  </a:lnTo>
                  <a:lnTo>
                    <a:pt x="297" y="753"/>
                  </a:lnTo>
                  <a:lnTo>
                    <a:pt x="304" y="750"/>
                  </a:lnTo>
                  <a:lnTo>
                    <a:pt x="310" y="743"/>
                  </a:lnTo>
                  <a:lnTo>
                    <a:pt x="316" y="739"/>
                  </a:lnTo>
                  <a:lnTo>
                    <a:pt x="321" y="732"/>
                  </a:lnTo>
                  <a:lnTo>
                    <a:pt x="327" y="728"/>
                  </a:lnTo>
                  <a:lnTo>
                    <a:pt x="332" y="721"/>
                  </a:lnTo>
                  <a:lnTo>
                    <a:pt x="338" y="715"/>
                  </a:lnTo>
                  <a:lnTo>
                    <a:pt x="343" y="707"/>
                  </a:lnTo>
                  <a:lnTo>
                    <a:pt x="349" y="701"/>
                  </a:lnTo>
                  <a:lnTo>
                    <a:pt x="351" y="696"/>
                  </a:lnTo>
                  <a:lnTo>
                    <a:pt x="354" y="693"/>
                  </a:lnTo>
                  <a:lnTo>
                    <a:pt x="355" y="689"/>
                  </a:lnTo>
                  <a:lnTo>
                    <a:pt x="357" y="685"/>
                  </a:lnTo>
                  <a:lnTo>
                    <a:pt x="360" y="678"/>
                  </a:lnTo>
                  <a:lnTo>
                    <a:pt x="365" y="671"/>
                  </a:lnTo>
                  <a:lnTo>
                    <a:pt x="368" y="663"/>
                  </a:lnTo>
                  <a:lnTo>
                    <a:pt x="371" y="656"/>
                  </a:lnTo>
                  <a:lnTo>
                    <a:pt x="374" y="648"/>
                  </a:lnTo>
                  <a:lnTo>
                    <a:pt x="377" y="641"/>
                  </a:lnTo>
                  <a:lnTo>
                    <a:pt x="379" y="634"/>
                  </a:lnTo>
                  <a:lnTo>
                    <a:pt x="381" y="627"/>
                  </a:lnTo>
                  <a:lnTo>
                    <a:pt x="384" y="619"/>
                  </a:lnTo>
                  <a:lnTo>
                    <a:pt x="385" y="613"/>
                  </a:lnTo>
                  <a:lnTo>
                    <a:pt x="385" y="607"/>
                  </a:lnTo>
                  <a:lnTo>
                    <a:pt x="387" y="601"/>
                  </a:lnTo>
                  <a:lnTo>
                    <a:pt x="388" y="594"/>
                  </a:lnTo>
                  <a:lnTo>
                    <a:pt x="390" y="588"/>
                  </a:lnTo>
                  <a:lnTo>
                    <a:pt x="390" y="582"/>
                  </a:lnTo>
                  <a:lnTo>
                    <a:pt x="390" y="576"/>
                  </a:lnTo>
                  <a:lnTo>
                    <a:pt x="390" y="569"/>
                  </a:lnTo>
                  <a:lnTo>
                    <a:pt x="392" y="563"/>
                  </a:lnTo>
                  <a:lnTo>
                    <a:pt x="392" y="557"/>
                  </a:lnTo>
                  <a:lnTo>
                    <a:pt x="392" y="552"/>
                  </a:lnTo>
                  <a:lnTo>
                    <a:pt x="392" y="546"/>
                  </a:lnTo>
                  <a:lnTo>
                    <a:pt x="392" y="543"/>
                  </a:lnTo>
                  <a:lnTo>
                    <a:pt x="390" y="536"/>
                  </a:lnTo>
                  <a:lnTo>
                    <a:pt x="390" y="532"/>
                  </a:lnTo>
                  <a:lnTo>
                    <a:pt x="390" y="527"/>
                  </a:lnTo>
                  <a:lnTo>
                    <a:pt x="390" y="522"/>
                  </a:lnTo>
                  <a:lnTo>
                    <a:pt x="390" y="517"/>
                  </a:lnTo>
                  <a:lnTo>
                    <a:pt x="390" y="513"/>
                  </a:lnTo>
                  <a:lnTo>
                    <a:pt x="388" y="510"/>
                  </a:lnTo>
                  <a:lnTo>
                    <a:pt x="388" y="505"/>
                  </a:lnTo>
                  <a:lnTo>
                    <a:pt x="387" y="500"/>
                  </a:lnTo>
                  <a:lnTo>
                    <a:pt x="387" y="497"/>
                  </a:lnTo>
                  <a:lnTo>
                    <a:pt x="385" y="491"/>
                  </a:lnTo>
                  <a:lnTo>
                    <a:pt x="385" y="486"/>
                  </a:lnTo>
                  <a:lnTo>
                    <a:pt x="384" y="480"/>
                  </a:lnTo>
                  <a:lnTo>
                    <a:pt x="384" y="475"/>
                  </a:lnTo>
                  <a:lnTo>
                    <a:pt x="382" y="467"/>
                  </a:lnTo>
                  <a:lnTo>
                    <a:pt x="382" y="463"/>
                  </a:lnTo>
                  <a:lnTo>
                    <a:pt x="381" y="455"/>
                  </a:lnTo>
                  <a:lnTo>
                    <a:pt x="379" y="448"/>
                  </a:lnTo>
                  <a:lnTo>
                    <a:pt x="377" y="441"/>
                  </a:lnTo>
                  <a:lnTo>
                    <a:pt x="377" y="434"/>
                  </a:lnTo>
                  <a:lnTo>
                    <a:pt x="376" y="426"/>
                  </a:lnTo>
                  <a:lnTo>
                    <a:pt x="376" y="420"/>
                  </a:lnTo>
                  <a:lnTo>
                    <a:pt x="374" y="412"/>
                  </a:lnTo>
                  <a:lnTo>
                    <a:pt x="373" y="406"/>
                  </a:lnTo>
                  <a:lnTo>
                    <a:pt x="371" y="398"/>
                  </a:lnTo>
                  <a:lnTo>
                    <a:pt x="371" y="390"/>
                  </a:lnTo>
                  <a:lnTo>
                    <a:pt x="370" y="384"/>
                  </a:lnTo>
                  <a:lnTo>
                    <a:pt x="370" y="376"/>
                  </a:lnTo>
                  <a:lnTo>
                    <a:pt x="368" y="370"/>
                  </a:lnTo>
                  <a:lnTo>
                    <a:pt x="366" y="364"/>
                  </a:lnTo>
                  <a:lnTo>
                    <a:pt x="365" y="357"/>
                  </a:lnTo>
                  <a:lnTo>
                    <a:pt x="365" y="353"/>
                  </a:lnTo>
                  <a:lnTo>
                    <a:pt x="363" y="346"/>
                  </a:lnTo>
                  <a:lnTo>
                    <a:pt x="363" y="340"/>
                  </a:lnTo>
                  <a:lnTo>
                    <a:pt x="362" y="335"/>
                  </a:lnTo>
                  <a:lnTo>
                    <a:pt x="362" y="332"/>
                  </a:lnTo>
                  <a:lnTo>
                    <a:pt x="360" y="324"/>
                  </a:lnTo>
                  <a:lnTo>
                    <a:pt x="360" y="320"/>
                  </a:lnTo>
                  <a:lnTo>
                    <a:pt x="360" y="313"/>
                  </a:lnTo>
                  <a:lnTo>
                    <a:pt x="360" y="307"/>
                  </a:lnTo>
                  <a:lnTo>
                    <a:pt x="359" y="304"/>
                  </a:lnTo>
                  <a:lnTo>
                    <a:pt x="359" y="301"/>
                  </a:lnTo>
                  <a:lnTo>
                    <a:pt x="359" y="296"/>
                  </a:lnTo>
                  <a:lnTo>
                    <a:pt x="359" y="293"/>
                  </a:lnTo>
                  <a:lnTo>
                    <a:pt x="359" y="287"/>
                  </a:lnTo>
                  <a:lnTo>
                    <a:pt x="357" y="284"/>
                  </a:lnTo>
                  <a:lnTo>
                    <a:pt x="357" y="279"/>
                  </a:lnTo>
                  <a:lnTo>
                    <a:pt x="357" y="274"/>
                  </a:lnTo>
                  <a:lnTo>
                    <a:pt x="357" y="271"/>
                  </a:lnTo>
                  <a:lnTo>
                    <a:pt x="355" y="266"/>
                  </a:lnTo>
                  <a:lnTo>
                    <a:pt x="355" y="262"/>
                  </a:lnTo>
                  <a:lnTo>
                    <a:pt x="355" y="257"/>
                  </a:lnTo>
                  <a:lnTo>
                    <a:pt x="355" y="252"/>
                  </a:lnTo>
                  <a:lnTo>
                    <a:pt x="355" y="248"/>
                  </a:lnTo>
                  <a:lnTo>
                    <a:pt x="354" y="244"/>
                  </a:lnTo>
                  <a:lnTo>
                    <a:pt x="354" y="241"/>
                  </a:lnTo>
                  <a:lnTo>
                    <a:pt x="354" y="237"/>
                  </a:lnTo>
                  <a:lnTo>
                    <a:pt x="354" y="233"/>
                  </a:lnTo>
                  <a:lnTo>
                    <a:pt x="354" y="229"/>
                  </a:lnTo>
                  <a:lnTo>
                    <a:pt x="354" y="226"/>
                  </a:lnTo>
                  <a:lnTo>
                    <a:pt x="354" y="221"/>
                  </a:lnTo>
                  <a:lnTo>
                    <a:pt x="354" y="216"/>
                  </a:lnTo>
                  <a:lnTo>
                    <a:pt x="354" y="213"/>
                  </a:lnTo>
                  <a:lnTo>
                    <a:pt x="354" y="211"/>
                  </a:lnTo>
                  <a:lnTo>
                    <a:pt x="359" y="210"/>
                  </a:lnTo>
                  <a:lnTo>
                    <a:pt x="363" y="204"/>
                  </a:lnTo>
                  <a:lnTo>
                    <a:pt x="371" y="199"/>
                  </a:lnTo>
                  <a:lnTo>
                    <a:pt x="377" y="193"/>
                  </a:lnTo>
                  <a:lnTo>
                    <a:pt x="385" y="186"/>
                  </a:lnTo>
                  <a:lnTo>
                    <a:pt x="392" y="180"/>
                  </a:lnTo>
                  <a:lnTo>
                    <a:pt x="398" y="174"/>
                  </a:lnTo>
                  <a:lnTo>
                    <a:pt x="401" y="166"/>
                  </a:lnTo>
                  <a:lnTo>
                    <a:pt x="404" y="161"/>
                  </a:lnTo>
                  <a:lnTo>
                    <a:pt x="406" y="155"/>
                  </a:lnTo>
                  <a:lnTo>
                    <a:pt x="407" y="150"/>
                  </a:lnTo>
                  <a:lnTo>
                    <a:pt x="407" y="146"/>
                  </a:lnTo>
                  <a:lnTo>
                    <a:pt x="407" y="142"/>
                  </a:lnTo>
                  <a:lnTo>
                    <a:pt x="407" y="139"/>
                  </a:lnTo>
                  <a:lnTo>
                    <a:pt x="409" y="139"/>
                  </a:lnTo>
                  <a:lnTo>
                    <a:pt x="410" y="138"/>
                  </a:lnTo>
                  <a:lnTo>
                    <a:pt x="417" y="136"/>
                  </a:lnTo>
                  <a:lnTo>
                    <a:pt x="420" y="133"/>
                  </a:lnTo>
                  <a:lnTo>
                    <a:pt x="425" y="130"/>
                  </a:lnTo>
                  <a:lnTo>
                    <a:pt x="429" y="128"/>
                  </a:lnTo>
                  <a:lnTo>
                    <a:pt x="436" y="125"/>
                  </a:lnTo>
                  <a:lnTo>
                    <a:pt x="440" y="122"/>
                  </a:lnTo>
                  <a:lnTo>
                    <a:pt x="445" y="119"/>
                  </a:lnTo>
                  <a:lnTo>
                    <a:pt x="450" y="114"/>
                  </a:lnTo>
                  <a:lnTo>
                    <a:pt x="454" y="111"/>
                  </a:lnTo>
                  <a:lnTo>
                    <a:pt x="458" y="108"/>
                  </a:lnTo>
                  <a:lnTo>
                    <a:pt x="462" y="105"/>
                  </a:lnTo>
                  <a:lnTo>
                    <a:pt x="464" y="100"/>
                  </a:lnTo>
                  <a:lnTo>
                    <a:pt x="465" y="98"/>
                  </a:lnTo>
                  <a:lnTo>
                    <a:pt x="465" y="73"/>
                  </a:lnTo>
                  <a:lnTo>
                    <a:pt x="467" y="75"/>
                  </a:lnTo>
                  <a:lnTo>
                    <a:pt x="472" y="78"/>
                  </a:lnTo>
                  <a:lnTo>
                    <a:pt x="475" y="80"/>
                  </a:lnTo>
                  <a:lnTo>
                    <a:pt x="480" y="83"/>
                  </a:lnTo>
                  <a:lnTo>
                    <a:pt x="486" y="84"/>
                  </a:lnTo>
                  <a:lnTo>
                    <a:pt x="492" y="89"/>
                  </a:lnTo>
                  <a:lnTo>
                    <a:pt x="498" y="92"/>
                  </a:lnTo>
                  <a:lnTo>
                    <a:pt x="505" y="97"/>
                  </a:lnTo>
                  <a:lnTo>
                    <a:pt x="509" y="98"/>
                  </a:lnTo>
                  <a:lnTo>
                    <a:pt x="513" y="100"/>
                  </a:lnTo>
                  <a:lnTo>
                    <a:pt x="517" y="103"/>
                  </a:lnTo>
                  <a:lnTo>
                    <a:pt x="522" y="105"/>
                  </a:lnTo>
                  <a:lnTo>
                    <a:pt x="527" y="106"/>
                  </a:lnTo>
                  <a:lnTo>
                    <a:pt x="531" y="109"/>
                  </a:lnTo>
                  <a:lnTo>
                    <a:pt x="536" y="111"/>
                  </a:lnTo>
                  <a:lnTo>
                    <a:pt x="541" y="114"/>
                  </a:lnTo>
                  <a:lnTo>
                    <a:pt x="546" y="116"/>
                  </a:lnTo>
                  <a:lnTo>
                    <a:pt x="552" y="119"/>
                  </a:lnTo>
                  <a:lnTo>
                    <a:pt x="557" y="120"/>
                  </a:lnTo>
                  <a:lnTo>
                    <a:pt x="563" y="124"/>
                  </a:lnTo>
                  <a:lnTo>
                    <a:pt x="568" y="125"/>
                  </a:lnTo>
                  <a:lnTo>
                    <a:pt x="574" y="127"/>
                  </a:lnTo>
                  <a:lnTo>
                    <a:pt x="579" y="128"/>
                  </a:lnTo>
                  <a:lnTo>
                    <a:pt x="585" y="131"/>
                  </a:lnTo>
                  <a:lnTo>
                    <a:pt x="591" y="133"/>
                  </a:lnTo>
                  <a:lnTo>
                    <a:pt x="597" y="136"/>
                  </a:lnTo>
                  <a:lnTo>
                    <a:pt x="604" y="138"/>
                  </a:lnTo>
                  <a:lnTo>
                    <a:pt x="612" y="139"/>
                  </a:lnTo>
                  <a:lnTo>
                    <a:pt x="618" y="141"/>
                  </a:lnTo>
                  <a:lnTo>
                    <a:pt x="624" y="144"/>
                  </a:lnTo>
                  <a:lnTo>
                    <a:pt x="630" y="144"/>
                  </a:lnTo>
                  <a:lnTo>
                    <a:pt x="637" y="147"/>
                  </a:lnTo>
                  <a:lnTo>
                    <a:pt x="645" y="149"/>
                  </a:lnTo>
                  <a:lnTo>
                    <a:pt x="651" y="150"/>
                  </a:lnTo>
                  <a:lnTo>
                    <a:pt x="659" y="150"/>
                  </a:lnTo>
                  <a:lnTo>
                    <a:pt x="667" y="153"/>
                  </a:lnTo>
                  <a:lnTo>
                    <a:pt x="673" y="153"/>
                  </a:lnTo>
                  <a:lnTo>
                    <a:pt x="681" y="155"/>
                  </a:lnTo>
                  <a:lnTo>
                    <a:pt x="687" y="157"/>
                  </a:lnTo>
                  <a:lnTo>
                    <a:pt x="695" y="158"/>
                  </a:lnTo>
                  <a:lnTo>
                    <a:pt x="703" y="158"/>
                  </a:lnTo>
                  <a:lnTo>
                    <a:pt x="711" y="158"/>
                  </a:lnTo>
                  <a:lnTo>
                    <a:pt x="717" y="160"/>
                  </a:lnTo>
                  <a:lnTo>
                    <a:pt x="725" y="160"/>
                  </a:lnTo>
                  <a:lnTo>
                    <a:pt x="733" y="160"/>
                  </a:lnTo>
                  <a:lnTo>
                    <a:pt x="740" y="160"/>
                  </a:lnTo>
                  <a:lnTo>
                    <a:pt x="748" y="160"/>
                  </a:lnTo>
                  <a:lnTo>
                    <a:pt x="756" y="161"/>
                  </a:lnTo>
                  <a:lnTo>
                    <a:pt x="764" y="160"/>
                  </a:lnTo>
                  <a:lnTo>
                    <a:pt x="772" y="160"/>
                  </a:lnTo>
                  <a:lnTo>
                    <a:pt x="780" y="160"/>
                  </a:lnTo>
                  <a:lnTo>
                    <a:pt x="788" y="160"/>
                  </a:lnTo>
                  <a:lnTo>
                    <a:pt x="795" y="158"/>
                  </a:lnTo>
                  <a:lnTo>
                    <a:pt x="803" y="157"/>
                  </a:lnTo>
                  <a:lnTo>
                    <a:pt x="810" y="155"/>
                  </a:lnTo>
                  <a:lnTo>
                    <a:pt x="817" y="155"/>
                  </a:lnTo>
                  <a:lnTo>
                    <a:pt x="824" y="153"/>
                  </a:lnTo>
                  <a:lnTo>
                    <a:pt x="832" y="152"/>
                  </a:lnTo>
                  <a:lnTo>
                    <a:pt x="838" y="150"/>
                  </a:lnTo>
                  <a:lnTo>
                    <a:pt x="846" y="150"/>
                  </a:lnTo>
                  <a:lnTo>
                    <a:pt x="852" y="147"/>
                  </a:lnTo>
                  <a:lnTo>
                    <a:pt x="858" y="146"/>
                  </a:lnTo>
                  <a:lnTo>
                    <a:pt x="864" y="144"/>
                  </a:lnTo>
                  <a:lnTo>
                    <a:pt x="871" y="142"/>
                  </a:lnTo>
                  <a:lnTo>
                    <a:pt x="875" y="141"/>
                  </a:lnTo>
                  <a:lnTo>
                    <a:pt x="882" y="139"/>
                  </a:lnTo>
                  <a:lnTo>
                    <a:pt x="888" y="138"/>
                  </a:lnTo>
                  <a:lnTo>
                    <a:pt x="894" y="136"/>
                  </a:lnTo>
                  <a:lnTo>
                    <a:pt x="899" y="135"/>
                  </a:lnTo>
                  <a:lnTo>
                    <a:pt x="904" y="131"/>
                  </a:lnTo>
                  <a:lnTo>
                    <a:pt x="908" y="130"/>
                  </a:lnTo>
                  <a:lnTo>
                    <a:pt x="915" y="128"/>
                  </a:lnTo>
                  <a:lnTo>
                    <a:pt x="919" y="125"/>
                  </a:lnTo>
                  <a:lnTo>
                    <a:pt x="924" y="124"/>
                  </a:lnTo>
                  <a:lnTo>
                    <a:pt x="929" y="120"/>
                  </a:lnTo>
                  <a:lnTo>
                    <a:pt x="934" y="120"/>
                  </a:lnTo>
                  <a:lnTo>
                    <a:pt x="938" y="117"/>
                  </a:lnTo>
                  <a:lnTo>
                    <a:pt x="941" y="116"/>
                  </a:lnTo>
                  <a:lnTo>
                    <a:pt x="946" y="114"/>
                  </a:lnTo>
                  <a:lnTo>
                    <a:pt x="951" y="113"/>
                  </a:lnTo>
                  <a:lnTo>
                    <a:pt x="957" y="108"/>
                  </a:lnTo>
                  <a:lnTo>
                    <a:pt x="965" y="105"/>
                  </a:lnTo>
                  <a:lnTo>
                    <a:pt x="971" y="100"/>
                  </a:lnTo>
                  <a:lnTo>
                    <a:pt x="978" y="95"/>
                  </a:lnTo>
                  <a:lnTo>
                    <a:pt x="982" y="91"/>
                  </a:lnTo>
                  <a:lnTo>
                    <a:pt x="989" y="87"/>
                  </a:lnTo>
                  <a:lnTo>
                    <a:pt x="993" y="84"/>
                  </a:lnTo>
                  <a:lnTo>
                    <a:pt x="996" y="81"/>
                  </a:lnTo>
                  <a:lnTo>
                    <a:pt x="1001" y="76"/>
                  </a:lnTo>
                  <a:lnTo>
                    <a:pt x="1004" y="75"/>
                  </a:lnTo>
                  <a:lnTo>
                    <a:pt x="1009" y="69"/>
                  </a:lnTo>
                  <a:lnTo>
                    <a:pt x="1014" y="65"/>
                  </a:lnTo>
                  <a:lnTo>
                    <a:pt x="1015" y="62"/>
                  </a:lnTo>
                  <a:lnTo>
                    <a:pt x="1017" y="62"/>
                  </a:lnTo>
                  <a:lnTo>
                    <a:pt x="976" y="59"/>
                  </a:lnTo>
                  <a:lnTo>
                    <a:pt x="974" y="59"/>
                  </a:lnTo>
                  <a:lnTo>
                    <a:pt x="971" y="62"/>
                  </a:lnTo>
                  <a:lnTo>
                    <a:pt x="967" y="65"/>
                  </a:lnTo>
                  <a:lnTo>
                    <a:pt x="960" y="72"/>
                  </a:lnTo>
                  <a:lnTo>
                    <a:pt x="956" y="73"/>
                  </a:lnTo>
                  <a:lnTo>
                    <a:pt x="951" y="76"/>
                  </a:lnTo>
                  <a:lnTo>
                    <a:pt x="946" y="80"/>
                  </a:lnTo>
                  <a:lnTo>
                    <a:pt x="941" y="84"/>
                  </a:lnTo>
                  <a:lnTo>
                    <a:pt x="935" y="87"/>
                  </a:lnTo>
                  <a:lnTo>
                    <a:pt x="930" y="91"/>
                  </a:lnTo>
                  <a:lnTo>
                    <a:pt x="924" y="95"/>
                  </a:lnTo>
                  <a:lnTo>
                    <a:pt x="919" y="100"/>
                  </a:lnTo>
                  <a:lnTo>
                    <a:pt x="912" y="103"/>
                  </a:lnTo>
                  <a:lnTo>
                    <a:pt x="905" y="106"/>
                  </a:lnTo>
                  <a:lnTo>
                    <a:pt x="897" y="111"/>
                  </a:lnTo>
                  <a:lnTo>
                    <a:pt x="890" y="114"/>
                  </a:lnTo>
                  <a:lnTo>
                    <a:pt x="885" y="116"/>
                  </a:lnTo>
                  <a:lnTo>
                    <a:pt x="882" y="117"/>
                  </a:lnTo>
                  <a:lnTo>
                    <a:pt x="877" y="119"/>
                  </a:lnTo>
                  <a:lnTo>
                    <a:pt x="874" y="120"/>
                  </a:lnTo>
                  <a:lnTo>
                    <a:pt x="869" y="122"/>
                  </a:lnTo>
                  <a:lnTo>
                    <a:pt x="866" y="125"/>
                  </a:lnTo>
                  <a:lnTo>
                    <a:pt x="861" y="127"/>
                  </a:lnTo>
                  <a:lnTo>
                    <a:pt x="858" y="128"/>
                  </a:lnTo>
                  <a:lnTo>
                    <a:pt x="853" y="128"/>
                  </a:lnTo>
                  <a:lnTo>
                    <a:pt x="849" y="130"/>
                  </a:lnTo>
                  <a:lnTo>
                    <a:pt x="844" y="131"/>
                  </a:lnTo>
                  <a:lnTo>
                    <a:pt x="841" y="133"/>
                  </a:lnTo>
                  <a:lnTo>
                    <a:pt x="836" y="135"/>
                  </a:lnTo>
                  <a:lnTo>
                    <a:pt x="832" y="136"/>
                  </a:lnTo>
                  <a:lnTo>
                    <a:pt x="828" y="136"/>
                  </a:lnTo>
                  <a:lnTo>
                    <a:pt x="824" y="138"/>
                  </a:lnTo>
                  <a:lnTo>
                    <a:pt x="819" y="138"/>
                  </a:lnTo>
                  <a:lnTo>
                    <a:pt x="814" y="139"/>
                  </a:lnTo>
                  <a:lnTo>
                    <a:pt x="810" y="139"/>
                  </a:lnTo>
                  <a:lnTo>
                    <a:pt x="806" y="141"/>
                  </a:lnTo>
                  <a:lnTo>
                    <a:pt x="802" y="141"/>
                  </a:lnTo>
                  <a:lnTo>
                    <a:pt x="797" y="141"/>
                  </a:lnTo>
                  <a:lnTo>
                    <a:pt x="792" y="142"/>
                  </a:lnTo>
                  <a:lnTo>
                    <a:pt x="788" y="142"/>
                  </a:lnTo>
                  <a:lnTo>
                    <a:pt x="783" y="142"/>
                  </a:lnTo>
                  <a:lnTo>
                    <a:pt x="778" y="142"/>
                  </a:lnTo>
                  <a:lnTo>
                    <a:pt x="773" y="142"/>
                  </a:lnTo>
                  <a:lnTo>
                    <a:pt x="769" y="142"/>
                  </a:lnTo>
                  <a:lnTo>
                    <a:pt x="764" y="142"/>
                  </a:lnTo>
                  <a:lnTo>
                    <a:pt x="759" y="142"/>
                  </a:lnTo>
                  <a:lnTo>
                    <a:pt x="755" y="142"/>
                  </a:lnTo>
                  <a:lnTo>
                    <a:pt x="750" y="142"/>
                  </a:lnTo>
                  <a:lnTo>
                    <a:pt x="745" y="141"/>
                  </a:lnTo>
                  <a:lnTo>
                    <a:pt x="740" y="141"/>
                  </a:lnTo>
                  <a:lnTo>
                    <a:pt x="734" y="141"/>
                  </a:lnTo>
                  <a:lnTo>
                    <a:pt x="731" y="141"/>
                  </a:lnTo>
                  <a:lnTo>
                    <a:pt x="726" y="139"/>
                  </a:lnTo>
                  <a:lnTo>
                    <a:pt x="720" y="139"/>
                  </a:lnTo>
                  <a:lnTo>
                    <a:pt x="715" y="139"/>
                  </a:lnTo>
                  <a:lnTo>
                    <a:pt x="711" y="139"/>
                  </a:lnTo>
                  <a:lnTo>
                    <a:pt x="706" y="138"/>
                  </a:lnTo>
                  <a:lnTo>
                    <a:pt x="701" y="138"/>
                  </a:lnTo>
                  <a:lnTo>
                    <a:pt x="696" y="136"/>
                  </a:lnTo>
                  <a:lnTo>
                    <a:pt x="690" y="136"/>
                  </a:lnTo>
                  <a:lnTo>
                    <a:pt x="685" y="135"/>
                  </a:lnTo>
                  <a:lnTo>
                    <a:pt x="681" y="135"/>
                  </a:lnTo>
                  <a:lnTo>
                    <a:pt x="674" y="133"/>
                  </a:lnTo>
                  <a:lnTo>
                    <a:pt x="671" y="133"/>
                  </a:lnTo>
                  <a:lnTo>
                    <a:pt x="665" y="131"/>
                  </a:lnTo>
                  <a:lnTo>
                    <a:pt x="660" y="131"/>
                  </a:lnTo>
                  <a:lnTo>
                    <a:pt x="656" y="130"/>
                  </a:lnTo>
                  <a:lnTo>
                    <a:pt x="651" y="128"/>
                  </a:lnTo>
                  <a:lnTo>
                    <a:pt x="645" y="128"/>
                  </a:lnTo>
                  <a:lnTo>
                    <a:pt x="640" y="127"/>
                  </a:lnTo>
                  <a:lnTo>
                    <a:pt x="635" y="125"/>
                  </a:lnTo>
                  <a:lnTo>
                    <a:pt x="630" y="125"/>
                  </a:lnTo>
                  <a:lnTo>
                    <a:pt x="624" y="122"/>
                  </a:lnTo>
                  <a:lnTo>
                    <a:pt x="619" y="120"/>
                  </a:lnTo>
                  <a:lnTo>
                    <a:pt x="615" y="120"/>
                  </a:lnTo>
                  <a:lnTo>
                    <a:pt x="608" y="119"/>
                  </a:lnTo>
                  <a:lnTo>
                    <a:pt x="604" y="116"/>
                  </a:lnTo>
                  <a:lnTo>
                    <a:pt x="599" y="114"/>
                  </a:lnTo>
                  <a:lnTo>
                    <a:pt x="593" y="114"/>
                  </a:lnTo>
                  <a:lnTo>
                    <a:pt x="588" y="113"/>
                  </a:lnTo>
                  <a:lnTo>
                    <a:pt x="582" y="109"/>
                  </a:lnTo>
                  <a:lnTo>
                    <a:pt x="577" y="108"/>
                  </a:lnTo>
                  <a:lnTo>
                    <a:pt x="571" y="106"/>
                  </a:lnTo>
                  <a:lnTo>
                    <a:pt x="566" y="105"/>
                  </a:lnTo>
                  <a:lnTo>
                    <a:pt x="561" y="103"/>
                  </a:lnTo>
                  <a:lnTo>
                    <a:pt x="555" y="100"/>
                  </a:lnTo>
                  <a:lnTo>
                    <a:pt x="550" y="98"/>
                  </a:lnTo>
                  <a:lnTo>
                    <a:pt x="546" y="97"/>
                  </a:lnTo>
                  <a:lnTo>
                    <a:pt x="539" y="94"/>
                  </a:lnTo>
                  <a:lnTo>
                    <a:pt x="535" y="92"/>
                  </a:lnTo>
                  <a:lnTo>
                    <a:pt x="528" y="91"/>
                  </a:lnTo>
                  <a:lnTo>
                    <a:pt x="524" y="87"/>
                  </a:lnTo>
                  <a:lnTo>
                    <a:pt x="517" y="84"/>
                  </a:lnTo>
                  <a:lnTo>
                    <a:pt x="513" y="83"/>
                  </a:lnTo>
                  <a:lnTo>
                    <a:pt x="508" y="80"/>
                  </a:lnTo>
                  <a:lnTo>
                    <a:pt x="503" y="78"/>
                  </a:lnTo>
                  <a:lnTo>
                    <a:pt x="495" y="75"/>
                  </a:lnTo>
                  <a:lnTo>
                    <a:pt x="491" y="72"/>
                  </a:lnTo>
                  <a:lnTo>
                    <a:pt x="486" y="69"/>
                  </a:lnTo>
                  <a:lnTo>
                    <a:pt x="481" y="67"/>
                  </a:lnTo>
                  <a:lnTo>
                    <a:pt x="475" y="62"/>
                  </a:lnTo>
                  <a:lnTo>
                    <a:pt x="470" y="61"/>
                  </a:lnTo>
                  <a:lnTo>
                    <a:pt x="464" y="58"/>
                  </a:lnTo>
                  <a:lnTo>
                    <a:pt x="459" y="55"/>
                  </a:lnTo>
                  <a:lnTo>
                    <a:pt x="458" y="53"/>
                  </a:lnTo>
                  <a:lnTo>
                    <a:pt x="458" y="47"/>
                  </a:lnTo>
                  <a:lnTo>
                    <a:pt x="456" y="44"/>
                  </a:lnTo>
                  <a:lnTo>
                    <a:pt x="454" y="39"/>
                  </a:lnTo>
                  <a:lnTo>
                    <a:pt x="454" y="34"/>
                  </a:lnTo>
                  <a:lnTo>
                    <a:pt x="453" y="29"/>
                  </a:lnTo>
                  <a:lnTo>
                    <a:pt x="451" y="25"/>
                  </a:lnTo>
                  <a:lnTo>
                    <a:pt x="450" y="20"/>
                  </a:lnTo>
                  <a:lnTo>
                    <a:pt x="448" y="15"/>
                  </a:lnTo>
                  <a:lnTo>
                    <a:pt x="447" y="12"/>
                  </a:lnTo>
                  <a:lnTo>
                    <a:pt x="445" y="7"/>
                  </a:lnTo>
                  <a:lnTo>
                    <a:pt x="443" y="4"/>
                  </a:lnTo>
                  <a:lnTo>
                    <a:pt x="440" y="1"/>
                  </a:lnTo>
                  <a:lnTo>
                    <a:pt x="439" y="1"/>
                  </a:lnTo>
                  <a:lnTo>
                    <a:pt x="436" y="0"/>
                  </a:lnTo>
                  <a:lnTo>
                    <a:pt x="431" y="0"/>
                  </a:lnTo>
                  <a:lnTo>
                    <a:pt x="426" y="0"/>
                  </a:lnTo>
                  <a:lnTo>
                    <a:pt x="420" y="0"/>
                  </a:lnTo>
                  <a:lnTo>
                    <a:pt x="414" y="0"/>
                  </a:lnTo>
                  <a:lnTo>
                    <a:pt x="406" y="0"/>
                  </a:lnTo>
                  <a:lnTo>
                    <a:pt x="398" y="1"/>
                  </a:lnTo>
                  <a:lnTo>
                    <a:pt x="392" y="3"/>
                  </a:lnTo>
                  <a:lnTo>
                    <a:pt x="384" y="4"/>
                  </a:lnTo>
                  <a:lnTo>
                    <a:pt x="377" y="6"/>
                  </a:lnTo>
                  <a:lnTo>
                    <a:pt x="371" y="6"/>
                  </a:lnTo>
                  <a:lnTo>
                    <a:pt x="366" y="7"/>
                  </a:lnTo>
                  <a:lnTo>
                    <a:pt x="360" y="7"/>
                  </a:lnTo>
                  <a:lnTo>
                    <a:pt x="357" y="9"/>
                  </a:lnTo>
                  <a:lnTo>
                    <a:pt x="354" y="9"/>
                  </a:lnTo>
                  <a:lnTo>
                    <a:pt x="354" y="11"/>
                  </a:lnTo>
                  <a:lnTo>
                    <a:pt x="354" y="11"/>
                  </a:lnTo>
                  <a:lnTo>
                    <a:pt x="355" y="15"/>
                  </a:lnTo>
                  <a:lnTo>
                    <a:pt x="357" y="15"/>
                  </a:lnTo>
                  <a:lnTo>
                    <a:pt x="360" y="17"/>
                  </a:lnTo>
                  <a:lnTo>
                    <a:pt x="363" y="17"/>
                  </a:lnTo>
                  <a:lnTo>
                    <a:pt x="370" y="18"/>
                  </a:lnTo>
                  <a:lnTo>
                    <a:pt x="373" y="17"/>
                  </a:lnTo>
                  <a:lnTo>
                    <a:pt x="377" y="17"/>
                  </a:lnTo>
                  <a:lnTo>
                    <a:pt x="381" y="15"/>
                  </a:lnTo>
                  <a:lnTo>
                    <a:pt x="385" y="15"/>
                  </a:lnTo>
                  <a:lnTo>
                    <a:pt x="390" y="15"/>
                  </a:lnTo>
                  <a:lnTo>
                    <a:pt x="393" y="14"/>
                  </a:lnTo>
                  <a:lnTo>
                    <a:pt x="398" y="14"/>
                  </a:lnTo>
                  <a:lnTo>
                    <a:pt x="403" y="14"/>
                  </a:lnTo>
                  <a:lnTo>
                    <a:pt x="406" y="12"/>
                  </a:lnTo>
                  <a:lnTo>
                    <a:pt x="410" y="12"/>
                  </a:lnTo>
                  <a:lnTo>
                    <a:pt x="414" y="12"/>
                  </a:lnTo>
                  <a:lnTo>
                    <a:pt x="418" y="14"/>
                  </a:lnTo>
                  <a:lnTo>
                    <a:pt x="423" y="15"/>
                  </a:lnTo>
                  <a:lnTo>
                    <a:pt x="428" y="18"/>
                  </a:lnTo>
                  <a:lnTo>
                    <a:pt x="428" y="20"/>
                  </a:lnTo>
                  <a:lnTo>
                    <a:pt x="429" y="23"/>
                  </a:lnTo>
                  <a:lnTo>
                    <a:pt x="431" y="26"/>
                  </a:lnTo>
                  <a:lnTo>
                    <a:pt x="432" y="31"/>
                  </a:lnTo>
                  <a:lnTo>
                    <a:pt x="434" y="36"/>
                  </a:lnTo>
                  <a:lnTo>
                    <a:pt x="436" y="42"/>
                  </a:lnTo>
                  <a:lnTo>
                    <a:pt x="437" y="47"/>
                  </a:lnTo>
                  <a:lnTo>
                    <a:pt x="440" y="53"/>
                  </a:lnTo>
                  <a:lnTo>
                    <a:pt x="440" y="59"/>
                  </a:lnTo>
                  <a:lnTo>
                    <a:pt x="442" y="64"/>
                  </a:lnTo>
                  <a:lnTo>
                    <a:pt x="443" y="70"/>
                  </a:lnTo>
                  <a:lnTo>
                    <a:pt x="443" y="76"/>
                  </a:lnTo>
                  <a:lnTo>
                    <a:pt x="443" y="80"/>
                  </a:lnTo>
                  <a:lnTo>
                    <a:pt x="443" y="84"/>
                  </a:lnTo>
                  <a:lnTo>
                    <a:pt x="442" y="89"/>
                  </a:lnTo>
                  <a:lnTo>
                    <a:pt x="440" y="92"/>
                  </a:lnTo>
                  <a:lnTo>
                    <a:pt x="436" y="95"/>
                  </a:lnTo>
                  <a:lnTo>
                    <a:pt x="431" y="100"/>
                  </a:lnTo>
                  <a:lnTo>
                    <a:pt x="426" y="102"/>
                  </a:lnTo>
                  <a:lnTo>
                    <a:pt x="421" y="105"/>
                  </a:lnTo>
                  <a:lnTo>
                    <a:pt x="417" y="106"/>
                  </a:lnTo>
                  <a:lnTo>
                    <a:pt x="414" y="108"/>
                  </a:lnTo>
                  <a:lnTo>
                    <a:pt x="410" y="108"/>
                  </a:lnTo>
                  <a:lnTo>
                    <a:pt x="410" y="108"/>
                  </a:lnTo>
                  <a:lnTo>
                    <a:pt x="409" y="106"/>
                  </a:lnTo>
                  <a:lnTo>
                    <a:pt x="409" y="103"/>
                  </a:lnTo>
                  <a:lnTo>
                    <a:pt x="407" y="97"/>
                  </a:lnTo>
                  <a:lnTo>
                    <a:pt x="407" y="91"/>
                  </a:lnTo>
                  <a:lnTo>
                    <a:pt x="404" y="84"/>
                  </a:lnTo>
                  <a:lnTo>
                    <a:pt x="401" y="78"/>
                  </a:lnTo>
                  <a:lnTo>
                    <a:pt x="396" y="75"/>
                  </a:lnTo>
                  <a:lnTo>
                    <a:pt x="392" y="73"/>
                  </a:lnTo>
                  <a:lnTo>
                    <a:pt x="385" y="73"/>
                  </a:lnTo>
                  <a:lnTo>
                    <a:pt x="384" y="76"/>
                  </a:lnTo>
                  <a:lnTo>
                    <a:pt x="381" y="78"/>
                  </a:lnTo>
                  <a:lnTo>
                    <a:pt x="381" y="83"/>
                  </a:lnTo>
                  <a:lnTo>
                    <a:pt x="379" y="86"/>
                  </a:lnTo>
                  <a:lnTo>
                    <a:pt x="381" y="92"/>
                  </a:lnTo>
                  <a:lnTo>
                    <a:pt x="381" y="95"/>
                  </a:lnTo>
                  <a:lnTo>
                    <a:pt x="381" y="100"/>
                  </a:lnTo>
                  <a:lnTo>
                    <a:pt x="382" y="105"/>
                  </a:lnTo>
                  <a:lnTo>
                    <a:pt x="382" y="108"/>
                  </a:lnTo>
                  <a:lnTo>
                    <a:pt x="382" y="116"/>
                  </a:lnTo>
                  <a:lnTo>
                    <a:pt x="382" y="124"/>
                  </a:lnTo>
                  <a:lnTo>
                    <a:pt x="381" y="127"/>
                  </a:lnTo>
                  <a:lnTo>
                    <a:pt x="381" y="131"/>
                  </a:lnTo>
                  <a:lnTo>
                    <a:pt x="379" y="135"/>
                  </a:lnTo>
                  <a:lnTo>
                    <a:pt x="379" y="139"/>
                  </a:lnTo>
                  <a:lnTo>
                    <a:pt x="376" y="146"/>
                  </a:lnTo>
                  <a:lnTo>
                    <a:pt x="373" y="153"/>
                  </a:lnTo>
                  <a:lnTo>
                    <a:pt x="370" y="160"/>
                  </a:lnTo>
                  <a:lnTo>
                    <a:pt x="365" y="168"/>
                  </a:lnTo>
                  <a:lnTo>
                    <a:pt x="362" y="171"/>
                  </a:lnTo>
                  <a:lnTo>
                    <a:pt x="359" y="174"/>
                  </a:lnTo>
                  <a:lnTo>
                    <a:pt x="354" y="177"/>
                  </a:lnTo>
                  <a:lnTo>
                    <a:pt x="349" y="180"/>
                  </a:lnTo>
                  <a:lnTo>
                    <a:pt x="344" y="183"/>
                  </a:lnTo>
                  <a:lnTo>
                    <a:pt x="340" y="186"/>
                  </a:lnTo>
                  <a:lnTo>
                    <a:pt x="333" y="188"/>
                  </a:lnTo>
                  <a:lnTo>
                    <a:pt x="330" y="193"/>
                  </a:lnTo>
                  <a:lnTo>
                    <a:pt x="324" y="194"/>
                  </a:lnTo>
                  <a:lnTo>
                    <a:pt x="321" y="197"/>
                  </a:lnTo>
                  <a:lnTo>
                    <a:pt x="316" y="199"/>
                  </a:lnTo>
                  <a:lnTo>
                    <a:pt x="313" y="202"/>
                  </a:lnTo>
                  <a:lnTo>
                    <a:pt x="310" y="205"/>
                  </a:lnTo>
                  <a:lnTo>
                    <a:pt x="310" y="210"/>
                  </a:lnTo>
                  <a:lnTo>
                    <a:pt x="313" y="211"/>
                  </a:lnTo>
                  <a:lnTo>
                    <a:pt x="316" y="213"/>
                  </a:lnTo>
                  <a:lnTo>
                    <a:pt x="321" y="215"/>
                  </a:lnTo>
                  <a:lnTo>
                    <a:pt x="324" y="215"/>
                  </a:lnTo>
                  <a:lnTo>
                    <a:pt x="329" y="215"/>
                  </a:lnTo>
                  <a:lnTo>
                    <a:pt x="332" y="215"/>
                  </a:lnTo>
                  <a:lnTo>
                    <a:pt x="333" y="213"/>
                  </a:lnTo>
                  <a:lnTo>
                    <a:pt x="335" y="213"/>
                  </a:lnTo>
                  <a:lnTo>
                    <a:pt x="335" y="215"/>
                  </a:lnTo>
                  <a:lnTo>
                    <a:pt x="335" y="221"/>
                  </a:lnTo>
                  <a:lnTo>
                    <a:pt x="335" y="226"/>
                  </a:lnTo>
                  <a:lnTo>
                    <a:pt x="335" y="230"/>
                  </a:lnTo>
                  <a:lnTo>
                    <a:pt x="335" y="237"/>
                  </a:lnTo>
                  <a:lnTo>
                    <a:pt x="335" y="243"/>
                  </a:lnTo>
                  <a:lnTo>
                    <a:pt x="335" y="246"/>
                  </a:lnTo>
                  <a:lnTo>
                    <a:pt x="335" y="249"/>
                  </a:lnTo>
                  <a:lnTo>
                    <a:pt x="335" y="254"/>
                  </a:lnTo>
                  <a:lnTo>
                    <a:pt x="335" y="257"/>
                  </a:lnTo>
                  <a:lnTo>
                    <a:pt x="335" y="262"/>
                  </a:lnTo>
                  <a:lnTo>
                    <a:pt x="335" y="265"/>
                  </a:lnTo>
                  <a:lnTo>
                    <a:pt x="335" y="270"/>
                  </a:lnTo>
                  <a:lnTo>
                    <a:pt x="337" y="274"/>
                  </a:lnTo>
                  <a:lnTo>
                    <a:pt x="337" y="279"/>
                  </a:lnTo>
                  <a:lnTo>
                    <a:pt x="337" y="284"/>
                  </a:lnTo>
                  <a:lnTo>
                    <a:pt x="337" y="288"/>
                  </a:lnTo>
                  <a:lnTo>
                    <a:pt x="337" y="293"/>
                  </a:lnTo>
                  <a:lnTo>
                    <a:pt x="337" y="298"/>
                  </a:lnTo>
                  <a:lnTo>
                    <a:pt x="338" y="302"/>
                  </a:lnTo>
                  <a:lnTo>
                    <a:pt x="338" y="309"/>
                  </a:lnTo>
                  <a:lnTo>
                    <a:pt x="338" y="313"/>
                  </a:lnTo>
                  <a:lnTo>
                    <a:pt x="338" y="318"/>
                  </a:lnTo>
                  <a:lnTo>
                    <a:pt x="338" y="324"/>
                  </a:lnTo>
                  <a:lnTo>
                    <a:pt x="338" y="328"/>
                  </a:lnTo>
                  <a:lnTo>
                    <a:pt x="340" y="334"/>
                  </a:lnTo>
                  <a:lnTo>
                    <a:pt x="340" y="339"/>
                  </a:lnTo>
                  <a:lnTo>
                    <a:pt x="340" y="345"/>
                  </a:lnTo>
                  <a:lnTo>
                    <a:pt x="340" y="350"/>
                  </a:lnTo>
                  <a:lnTo>
                    <a:pt x="340" y="354"/>
                  </a:lnTo>
                  <a:lnTo>
                    <a:pt x="340" y="361"/>
                  </a:lnTo>
                  <a:lnTo>
                    <a:pt x="340" y="365"/>
                  </a:lnTo>
                  <a:lnTo>
                    <a:pt x="340" y="370"/>
                  </a:lnTo>
                  <a:lnTo>
                    <a:pt x="341" y="376"/>
                  </a:lnTo>
                  <a:lnTo>
                    <a:pt x="341" y="381"/>
                  </a:lnTo>
                  <a:lnTo>
                    <a:pt x="341" y="386"/>
                  </a:lnTo>
                  <a:lnTo>
                    <a:pt x="341" y="390"/>
                  </a:lnTo>
                  <a:lnTo>
                    <a:pt x="343" y="397"/>
                  </a:lnTo>
                  <a:lnTo>
                    <a:pt x="343" y="400"/>
                  </a:lnTo>
                  <a:lnTo>
                    <a:pt x="343" y="406"/>
                  </a:lnTo>
                  <a:lnTo>
                    <a:pt x="343" y="409"/>
                  </a:lnTo>
                  <a:lnTo>
                    <a:pt x="344" y="414"/>
                  </a:lnTo>
                  <a:lnTo>
                    <a:pt x="344" y="419"/>
                  </a:lnTo>
                  <a:lnTo>
                    <a:pt x="344" y="423"/>
                  </a:lnTo>
                  <a:lnTo>
                    <a:pt x="344" y="428"/>
                  </a:lnTo>
                  <a:lnTo>
                    <a:pt x="346" y="433"/>
                  </a:lnTo>
                  <a:lnTo>
                    <a:pt x="346" y="436"/>
                  </a:lnTo>
                  <a:lnTo>
                    <a:pt x="346" y="441"/>
                  </a:lnTo>
                  <a:lnTo>
                    <a:pt x="346" y="444"/>
                  </a:lnTo>
                  <a:lnTo>
                    <a:pt x="348" y="448"/>
                  </a:lnTo>
                  <a:lnTo>
                    <a:pt x="348" y="455"/>
                  </a:lnTo>
                  <a:lnTo>
                    <a:pt x="349" y="463"/>
                  </a:lnTo>
                  <a:lnTo>
                    <a:pt x="349" y="467"/>
                  </a:lnTo>
                  <a:lnTo>
                    <a:pt x="351" y="475"/>
                  </a:lnTo>
                  <a:lnTo>
                    <a:pt x="351" y="481"/>
                  </a:lnTo>
                  <a:lnTo>
                    <a:pt x="352" y="489"/>
                  </a:lnTo>
                  <a:lnTo>
                    <a:pt x="352" y="495"/>
                  </a:lnTo>
                  <a:lnTo>
                    <a:pt x="354" y="503"/>
                  </a:lnTo>
                  <a:lnTo>
                    <a:pt x="354" y="506"/>
                  </a:lnTo>
                  <a:lnTo>
                    <a:pt x="354" y="511"/>
                  </a:lnTo>
                  <a:lnTo>
                    <a:pt x="355" y="516"/>
                  </a:lnTo>
                  <a:lnTo>
                    <a:pt x="355" y="521"/>
                  </a:lnTo>
                  <a:lnTo>
                    <a:pt x="355" y="524"/>
                  </a:lnTo>
                  <a:lnTo>
                    <a:pt x="355" y="527"/>
                  </a:lnTo>
                  <a:lnTo>
                    <a:pt x="355" y="532"/>
                  </a:lnTo>
                  <a:lnTo>
                    <a:pt x="357" y="536"/>
                  </a:lnTo>
                  <a:lnTo>
                    <a:pt x="357" y="541"/>
                  </a:lnTo>
                  <a:lnTo>
                    <a:pt x="357" y="544"/>
                  </a:lnTo>
                  <a:lnTo>
                    <a:pt x="357" y="549"/>
                  </a:lnTo>
                  <a:lnTo>
                    <a:pt x="359" y="554"/>
                  </a:lnTo>
                  <a:lnTo>
                    <a:pt x="359" y="557"/>
                  </a:lnTo>
                  <a:lnTo>
                    <a:pt x="359" y="561"/>
                  </a:lnTo>
                  <a:lnTo>
                    <a:pt x="359" y="566"/>
                  </a:lnTo>
                  <a:lnTo>
                    <a:pt x="359" y="571"/>
                  </a:lnTo>
                  <a:lnTo>
                    <a:pt x="359" y="576"/>
                  </a:lnTo>
                  <a:lnTo>
                    <a:pt x="359" y="580"/>
                  </a:lnTo>
                  <a:lnTo>
                    <a:pt x="359" y="585"/>
                  </a:lnTo>
                  <a:lnTo>
                    <a:pt x="359" y="590"/>
                  </a:lnTo>
                  <a:lnTo>
                    <a:pt x="357" y="594"/>
                  </a:lnTo>
                  <a:lnTo>
                    <a:pt x="357" y="597"/>
                  </a:lnTo>
                  <a:lnTo>
                    <a:pt x="355" y="602"/>
                  </a:lnTo>
                  <a:lnTo>
                    <a:pt x="355" y="607"/>
                  </a:lnTo>
                  <a:lnTo>
                    <a:pt x="354" y="610"/>
                  </a:lnTo>
                  <a:lnTo>
                    <a:pt x="354" y="615"/>
                  </a:lnTo>
                  <a:lnTo>
                    <a:pt x="354" y="619"/>
                  </a:lnTo>
                  <a:lnTo>
                    <a:pt x="352" y="624"/>
                  </a:lnTo>
                  <a:lnTo>
                    <a:pt x="351" y="629"/>
                  </a:lnTo>
                  <a:lnTo>
                    <a:pt x="349" y="632"/>
                  </a:lnTo>
                  <a:lnTo>
                    <a:pt x="348" y="637"/>
                  </a:lnTo>
                  <a:lnTo>
                    <a:pt x="348" y="641"/>
                  </a:lnTo>
                  <a:lnTo>
                    <a:pt x="346" y="646"/>
                  </a:lnTo>
                  <a:lnTo>
                    <a:pt x="344" y="651"/>
                  </a:lnTo>
                  <a:lnTo>
                    <a:pt x="343" y="656"/>
                  </a:lnTo>
                  <a:lnTo>
                    <a:pt x="341" y="660"/>
                  </a:lnTo>
                  <a:lnTo>
                    <a:pt x="340" y="663"/>
                  </a:lnTo>
                  <a:lnTo>
                    <a:pt x="338" y="668"/>
                  </a:lnTo>
                  <a:lnTo>
                    <a:pt x="335" y="671"/>
                  </a:lnTo>
                  <a:lnTo>
                    <a:pt x="333" y="676"/>
                  </a:lnTo>
                  <a:lnTo>
                    <a:pt x="330" y="679"/>
                  </a:lnTo>
                  <a:lnTo>
                    <a:pt x="329" y="684"/>
                  </a:lnTo>
                  <a:lnTo>
                    <a:pt x="326" y="687"/>
                  </a:lnTo>
                  <a:lnTo>
                    <a:pt x="324" y="692"/>
                  </a:lnTo>
                  <a:lnTo>
                    <a:pt x="318" y="699"/>
                  </a:lnTo>
                  <a:lnTo>
                    <a:pt x="310" y="707"/>
                  </a:lnTo>
                  <a:lnTo>
                    <a:pt x="304" y="714"/>
                  </a:lnTo>
                  <a:lnTo>
                    <a:pt x="296" y="721"/>
                  </a:lnTo>
                  <a:lnTo>
                    <a:pt x="293" y="723"/>
                  </a:lnTo>
                  <a:lnTo>
                    <a:pt x="288" y="726"/>
                  </a:lnTo>
                  <a:lnTo>
                    <a:pt x="283" y="729"/>
                  </a:lnTo>
                  <a:lnTo>
                    <a:pt x="280" y="732"/>
                  </a:lnTo>
                  <a:lnTo>
                    <a:pt x="275" y="734"/>
                  </a:lnTo>
                  <a:lnTo>
                    <a:pt x="272" y="737"/>
                  </a:lnTo>
                  <a:lnTo>
                    <a:pt x="267" y="739"/>
                  </a:lnTo>
                  <a:lnTo>
                    <a:pt x="264" y="742"/>
                  </a:lnTo>
                  <a:lnTo>
                    <a:pt x="256" y="745"/>
                  </a:lnTo>
                  <a:lnTo>
                    <a:pt x="249" y="748"/>
                  </a:lnTo>
                  <a:lnTo>
                    <a:pt x="241" y="751"/>
                  </a:lnTo>
                  <a:lnTo>
                    <a:pt x="234" y="754"/>
                  </a:lnTo>
                  <a:lnTo>
                    <a:pt x="227" y="756"/>
                  </a:lnTo>
                  <a:lnTo>
                    <a:pt x="219" y="759"/>
                  </a:lnTo>
                  <a:lnTo>
                    <a:pt x="212" y="759"/>
                  </a:lnTo>
                  <a:lnTo>
                    <a:pt x="205" y="761"/>
                  </a:lnTo>
                  <a:lnTo>
                    <a:pt x="198" y="761"/>
                  </a:lnTo>
                  <a:lnTo>
                    <a:pt x="192" y="761"/>
                  </a:lnTo>
                  <a:lnTo>
                    <a:pt x="186" y="761"/>
                  </a:lnTo>
                  <a:lnTo>
                    <a:pt x="179" y="762"/>
                  </a:lnTo>
                  <a:lnTo>
                    <a:pt x="173" y="761"/>
                  </a:lnTo>
                  <a:lnTo>
                    <a:pt x="167" y="761"/>
                  </a:lnTo>
                  <a:lnTo>
                    <a:pt x="161" y="759"/>
                  </a:lnTo>
                  <a:lnTo>
                    <a:pt x="156" y="759"/>
                  </a:lnTo>
                  <a:lnTo>
                    <a:pt x="150" y="758"/>
                  </a:lnTo>
                  <a:lnTo>
                    <a:pt x="145" y="756"/>
                  </a:lnTo>
                  <a:lnTo>
                    <a:pt x="139" y="754"/>
                  </a:lnTo>
                  <a:lnTo>
                    <a:pt x="135" y="753"/>
                  </a:lnTo>
                  <a:lnTo>
                    <a:pt x="131" y="751"/>
                  </a:lnTo>
                  <a:lnTo>
                    <a:pt x="124" y="748"/>
                  </a:lnTo>
                  <a:lnTo>
                    <a:pt x="121" y="747"/>
                  </a:lnTo>
                  <a:lnTo>
                    <a:pt x="117" y="745"/>
                  </a:lnTo>
                  <a:lnTo>
                    <a:pt x="109" y="742"/>
                  </a:lnTo>
                  <a:lnTo>
                    <a:pt x="104" y="739"/>
                  </a:lnTo>
                  <a:lnTo>
                    <a:pt x="96" y="732"/>
                  </a:lnTo>
                  <a:lnTo>
                    <a:pt x="90" y="726"/>
                  </a:lnTo>
                  <a:lnTo>
                    <a:pt x="85" y="723"/>
                  </a:lnTo>
                  <a:lnTo>
                    <a:pt x="82" y="718"/>
                  </a:lnTo>
                  <a:lnTo>
                    <a:pt x="79" y="715"/>
                  </a:lnTo>
                  <a:lnTo>
                    <a:pt x="74" y="710"/>
                  </a:lnTo>
                  <a:lnTo>
                    <a:pt x="71" y="706"/>
                  </a:lnTo>
                  <a:lnTo>
                    <a:pt x="66" y="701"/>
                  </a:lnTo>
                  <a:lnTo>
                    <a:pt x="63" y="695"/>
                  </a:lnTo>
                  <a:lnTo>
                    <a:pt x="59" y="690"/>
                  </a:lnTo>
                  <a:lnTo>
                    <a:pt x="55" y="684"/>
                  </a:lnTo>
                  <a:lnTo>
                    <a:pt x="52" y="678"/>
                  </a:lnTo>
                  <a:lnTo>
                    <a:pt x="49" y="671"/>
                  </a:lnTo>
                  <a:lnTo>
                    <a:pt x="46" y="667"/>
                  </a:lnTo>
                  <a:lnTo>
                    <a:pt x="41" y="659"/>
                  </a:lnTo>
                  <a:lnTo>
                    <a:pt x="40" y="652"/>
                  </a:lnTo>
                  <a:lnTo>
                    <a:pt x="37" y="646"/>
                  </a:lnTo>
                  <a:lnTo>
                    <a:pt x="33" y="638"/>
                  </a:lnTo>
                  <a:lnTo>
                    <a:pt x="32" y="630"/>
                  </a:lnTo>
                  <a:lnTo>
                    <a:pt x="29" y="624"/>
                  </a:lnTo>
                  <a:lnTo>
                    <a:pt x="27" y="616"/>
                  </a:lnTo>
                  <a:lnTo>
                    <a:pt x="27" y="608"/>
                  </a:lnTo>
                  <a:lnTo>
                    <a:pt x="26" y="604"/>
                  </a:lnTo>
                  <a:lnTo>
                    <a:pt x="26" y="601"/>
                  </a:lnTo>
                  <a:lnTo>
                    <a:pt x="26" y="596"/>
                  </a:lnTo>
                  <a:lnTo>
                    <a:pt x="26" y="593"/>
                  </a:lnTo>
                  <a:lnTo>
                    <a:pt x="26" y="588"/>
                  </a:lnTo>
                  <a:lnTo>
                    <a:pt x="26" y="583"/>
                  </a:lnTo>
                  <a:lnTo>
                    <a:pt x="26" y="580"/>
                  </a:lnTo>
                  <a:lnTo>
                    <a:pt x="26" y="576"/>
                  </a:lnTo>
                  <a:lnTo>
                    <a:pt x="26" y="572"/>
                  </a:lnTo>
                  <a:lnTo>
                    <a:pt x="26" y="568"/>
                  </a:lnTo>
                  <a:lnTo>
                    <a:pt x="26" y="563"/>
                  </a:lnTo>
                  <a:lnTo>
                    <a:pt x="27" y="558"/>
                  </a:lnTo>
                  <a:lnTo>
                    <a:pt x="27" y="555"/>
                  </a:lnTo>
                  <a:lnTo>
                    <a:pt x="29" y="550"/>
                  </a:lnTo>
                  <a:lnTo>
                    <a:pt x="30" y="546"/>
                  </a:lnTo>
                  <a:lnTo>
                    <a:pt x="32" y="543"/>
                  </a:lnTo>
                  <a:lnTo>
                    <a:pt x="33" y="538"/>
                  </a:lnTo>
                  <a:lnTo>
                    <a:pt x="33" y="533"/>
                  </a:lnTo>
                  <a:lnTo>
                    <a:pt x="35" y="527"/>
                  </a:lnTo>
                  <a:lnTo>
                    <a:pt x="37" y="524"/>
                  </a:lnTo>
                  <a:lnTo>
                    <a:pt x="38" y="519"/>
                  </a:lnTo>
                  <a:lnTo>
                    <a:pt x="41" y="514"/>
                  </a:lnTo>
                  <a:lnTo>
                    <a:pt x="43" y="510"/>
                  </a:lnTo>
                  <a:lnTo>
                    <a:pt x="44" y="505"/>
                  </a:lnTo>
                  <a:lnTo>
                    <a:pt x="48" y="499"/>
                  </a:lnTo>
                  <a:lnTo>
                    <a:pt x="49" y="494"/>
                  </a:lnTo>
                  <a:lnTo>
                    <a:pt x="51" y="489"/>
                  </a:lnTo>
                  <a:lnTo>
                    <a:pt x="54" y="485"/>
                  </a:lnTo>
                  <a:lnTo>
                    <a:pt x="55" y="478"/>
                  </a:lnTo>
                  <a:lnTo>
                    <a:pt x="59" y="474"/>
                  </a:lnTo>
                  <a:lnTo>
                    <a:pt x="62" y="469"/>
                  </a:lnTo>
                  <a:lnTo>
                    <a:pt x="63" y="464"/>
                  </a:lnTo>
                  <a:lnTo>
                    <a:pt x="66" y="458"/>
                  </a:lnTo>
                  <a:lnTo>
                    <a:pt x="70" y="453"/>
                  </a:lnTo>
                  <a:lnTo>
                    <a:pt x="71" y="447"/>
                  </a:lnTo>
                  <a:lnTo>
                    <a:pt x="74" y="442"/>
                  </a:lnTo>
                  <a:lnTo>
                    <a:pt x="77" y="436"/>
                  </a:lnTo>
                  <a:lnTo>
                    <a:pt x="81" y="431"/>
                  </a:lnTo>
                  <a:lnTo>
                    <a:pt x="84" y="425"/>
                  </a:lnTo>
                  <a:lnTo>
                    <a:pt x="87" y="420"/>
                  </a:lnTo>
                  <a:lnTo>
                    <a:pt x="88" y="414"/>
                  </a:lnTo>
                  <a:lnTo>
                    <a:pt x="93" y="409"/>
                  </a:lnTo>
                  <a:lnTo>
                    <a:pt x="95" y="404"/>
                  </a:lnTo>
                  <a:lnTo>
                    <a:pt x="99" y="400"/>
                  </a:lnTo>
                  <a:lnTo>
                    <a:pt x="101" y="393"/>
                  </a:lnTo>
                  <a:lnTo>
                    <a:pt x="106" y="389"/>
                  </a:lnTo>
                  <a:lnTo>
                    <a:pt x="109" y="384"/>
                  </a:lnTo>
                  <a:lnTo>
                    <a:pt x="112" y="379"/>
                  </a:lnTo>
                  <a:lnTo>
                    <a:pt x="114" y="373"/>
                  </a:lnTo>
                  <a:lnTo>
                    <a:pt x="117" y="368"/>
                  </a:lnTo>
                  <a:lnTo>
                    <a:pt x="120" y="362"/>
                  </a:lnTo>
                  <a:lnTo>
                    <a:pt x="123" y="357"/>
                  </a:lnTo>
                  <a:lnTo>
                    <a:pt x="126" y="353"/>
                  </a:lnTo>
                  <a:lnTo>
                    <a:pt x="129" y="348"/>
                  </a:lnTo>
                  <a:lnTo>
                    <a:pt x="131" y="343"/>
                  </a:lnTo>
                  <a:lnTo>
                    <a:pt x="135" y="339"/>
                  </a:lnTo>
                  <a:lnTo>
                    <a:pt x="137" y="334"/>
                  </a:lnTo>
                  <a:lnTo>
                    <a:pt x="140" y="329"/>
                  </a:lnTo>
                  <a:lnTo>
                    <a:pt x="143" y="324"/>
                  </a:lnTo>
                  <a:lnTo>
                    <a:pt x="146" y="321"/>
                  </a:lnTo>
                  <a:lnTo>
                    <a:pt x="148" y="317"/>
                  </a:lnTo>
                  <a:lnTo>
                    <a:pt x="151" y="312"/>
                  </a:lnTo>
                  <a:lnTo>
                    <a:pt x="154" y="309"/>
                  </a:lnTo>
                  <a:lnTo>
                    <a:pt x="157" y="306"/>
                  </a:lnTo>
                  <a:lnTo>
                    <a:pt x="159" y="301"/>
                  </a:lnTo>
                  <a:lnTo>
                    <a:pt x="161" y="296"/>
                  </a:lnTo>
                  <a:lnTo>
                    <a:pt x="164" y="293"/>
                  </a:lnTo>
                  <a:lnTo>
                    <a:pt x="165" y="290"/>
                  </a:lnTo>
                  <a:lnTo>
                    <a:pt x="170" y="284"/>
                  </a:lnTo>
                  <a:lnTo>
                    <a:pt x="175" y="277"/>
                  </a:lnTo>
                  <a:lnTo>
                    <a:pt x="176" y="271"/>
                  </a:lnTo>
                  <a:lnTo>
                    <a:pt x="181" y="266"/>
                  </a:lnTo>
                  <a:lnTo>
                    <a:pt x="183" y="263"/>
                  </a:lnTo>
                  <a:lnTo>
                    <a:pt x="186" y="260"/>
                  </a:lnTo>
                  <a:lnTo>
                    <a:pt x="187" y="255"/>
                  </a:lnTo>
                  <a:lnTo>
                    <a:pt x="189" y="252"/>
                  </a:lnTo>
                  <a:lnTo>
                    <a:pt x="189" y="248"/>
                  </a:lnTo>
                  <a:lnTo>
                    <a:pt x="192" y="243"/>
                  </a:lnTo>
                  <a:lnTo>
                    <a:pt x="194" y="238"/>
                  </a:lnTo>
                  <a:lnTo>
                    <a:pt x="195" y="233"/>
                  </a:lnTo>
                  <a:lnTo>
                    <a:pt x="197" y="227"/>
                  </a:lnTo>
                  <a:lnTo>
                    <a:pt x="198" y="222"/>
                  </a:lnTo>
                  <a:lnTo>
                    <a:pt x="200" y="216"/>
                  </a:lnTo>
                  <a:lnTo>
                    <a:pt x="201" y="211"/>
                  </a:lnTo>
                  <a:lnTo>
                    <a:pt x="203" y="204"/>
                  </a:lnTo>
                  <a:lnTo>
                    <a:pt x="205" y="199"/>
                  </a:lnTo>
                  <a:lnTo>
                    <a:pt x="205" y="193"/>
                  </a:lnTo>
                  <a:lnTo>
                    <a:pt x="208" y="186"/>
                  </a:lnTo>
                  <a:lnTo>
                    <a:pt x="208" y="182"/>
                  </a:lnTo>
                  <a:lnTo>
                    <a:pt x="211" y="175"/>
                  </a:lnTo>
                  <a:lnTo>
                    <a:pt x="211" y="169"/>
                  </a:lnTo>
                  <a:lnTo>
                    <a:pt x="212" y="163"/>
                  </a:lnTo>
                  <a:lnTo>
                    <a:pt x="212" y="157"/>
                  </a:lnTo>
                  <a:lnTo>
                    <a:pt x="214" y="152"/>
                  </a:lnTo>
                  <a:lnTo>
                    <a:pt x="216" y="146"/>
                  </a:lnTo>
                  <a:lnTo>
                    <a:pt x="217" y="141"/>
                  </a:lnTo>
                  <a:lnTo>
                    <a:pt x="217" y="136"/>
                  </a:lnTo>
                  <a:lnTo>
                    <a:pt x="219" y="133"/>
                  </a:lnTo>
                  <a:lnTo>
                    <a:pt x="219" y="128"/>
                  </a:lnTo>
                  <a:lnTo>
                    <a:pt x="220" y="125"/>
                  </a:lnTo>
                  <a:lnTo>
                    <a:pt x="220" y="122"/>
                  </a:lnTo>
                  <a:lnTo>
                    <a:pt x="220" y="120"/>
                  </a:lnTo>
                  <a:lnTo>
                    <a:pt x="222" y="117"/>
                  </a:lnTo>
                  <a:lnTo>
                    <a:pt x="222" y="116"/>
                  </a:lnTo>
                  <a:lnTo>
                    <a:pt x="205" y="113"/>
                  </a:lnTo>
                  <a:lnTo>
                    <a:pt x="205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4" name="Freeform 316"/>
            <p:cNvSpPr>
              <a:spLocks/>
            </p:cNvSpPr>
            <p:nvPr/>
          </p:nvSpPr>
          <p:spPr bwMode="auto">
            <a:xfrm>
              <a:off x="834" y="1062"/>
              <a:ext cx="119" cy="155"/>
            </a:xfrm>
            <a:custGeom>
              <a:avLst/>
              <a:gdLst>
                <a:gd name="T0" fmla="*/ 4 w 238"/>
                <a:gd name="T1" fmla="*/ 11 h 309"/>
                <a:gd name="T2" fmla="*/ 14 w 238"/>
                <a:gd name="T3" fmla="*/ 33 h 309"/>
                <a:gd name="T4" fmla="*/ 23 w 238"/>
                <a:gd name="T5" fmla="*/ 55 h 309"/>
                <a:gd name="T6" fmla="*/ 26 w 238"/>
                <a:gd name="T7" fmla="*/ 75 h 309"/>
                <a:gd name="T8" fmla="*/ 31 w 238"/>
                <a:gd name="T9" fmla="*/ 104 h 309"/>
                <a:gd name="T10" fmla="*/ 40 w 238"/>
                <a:gd name="T11" fmla="*/ 108 h 309"/>
                <a:gd name="T12" fmla="*/ 59 w 238"/>
                <a:gd name="T13" fmla="*/ 97 h 309"/>
                <a:gd name="T14" fmla="*/ 88 w 238"/>
                <a:gd name="T15" fmla="*/ 82 h 309"/>
                <a:gd name="T16" fmla="*/ 114 w 238"/>
                <a:gd name="T17" fmla="*/ 71 h 309"/>
                <a:gd name="T18" fmla="*/ 135 w 238"/>
                <a:gd name="T19" fmla="*/ 71 h 309"/>
                <a:gd name="T20" fmla="*/ 152 w 238"/>
                <a:gd name="T21" fmla="*/ 90 h 309"/>
                <a:gd name="T22" fmla="*/ 169 w 238"/>
                <a:gd name="T23" fmla="*/ 116 h 309"/>
                <a:gd name="T24" fmla="*/ 182 w 238"/>
                <a:gd name="T25" fmla="*/ 141 h 309"/>
                <a:gd name="T26" fmla="*/ 185 w 238"/>
                <a:gd name="T27" fmla="*/ 149 h 309"/>
                <a:gd name="T28" fmla="*/ 165 w 238"/>
                <a:gd name="T29" fmla="*/ 157 h 309"/>
                <a:gd name="T30" fmla="*/ 146 w 238"/>
                <a:gd name="T31" fmla="*/ 165 h 309"/>
                <a:gd name="T32" fmla="*/ 130 w 238"/>
                <a:gd name="T33" fmla="*/ 171 h 309"/>
                <a:gd name="T34" fmla="*/ 108 w 238"/>
                <a:gd name="T35" fmla="*/ 182 h 309"/>
                <a:gd name="T36" fmla="*/ 108 w 238"/>
                <a:gd name="T37" fmla="*/ 187 h 309"/>
                <a:gd name="T38" fmla="*/ 128 w 238"/>
                <a:gd name="T39" fmla="*/ 182 h 309"/>
                <a:gd name="T40" fmla="*/ 157 w 238"/>
                <a:gd name="T41" fmla="*/ 176 h 309"/>
                <a:gd name="T42" fmla="*/ 182 w 238"/>
                <a:gd name="T43" fmla="*/ 170 h 309"/>
                <a:gd name="T44" fmla="*/ 196 w 238"/>
                <a:gd name="T45" fmla="*/ 176 h 309"/>
                <a:gd name="T46" fmla="*/ 204 w 238"/>
                <a:gd name="T47" fmla="*/ 193 h 309"/>
                <a:gd name="T48" fmla="*/ 212 w 238"/>
                <a:gd name="T49" fmla="*/ 220 h 309"/>
                <a:gd name="T50" fmla="*/ 216 w 238"/>
                <a:gd name="T51" fmla="*/ 247 h 309"/>
                <a:gd name="T52" fmla="*/ 216 w 238"/>
                <a:gd name="T53" fmla="*/ 267 h 309"/>
                <a:gd name="T54" fmla="*/ 215 w 238"/>
                <a:gd name="T55" fmla="*/ 284 h 309"/>
                <a:gd name="T56" fmla="*/ 215 w 238"/>
                <a:gd name="T57" fmla="*/ 298 h 309"/>
                <a:gd name="T58" fmla="*/ 220 w 238"/>
                <a:gd name="T59" fmla="*/ 305 h 309"/>
                <a:gd name="T60" fmla="*/ 231 w 238"/>
                <a:gd name="T61" fmla="*/ 306 h 309"/>
                <a:gd name="T62" fmla="*/ 237 w 238"/>
                <a:gd name="T63" fmla="*/ 292 h 309"/>
                <a:gd name="T64" fmla="*/ 238 w 238"/>
                <a:gd name="T65" fmla="*/ 273 h 309"/>
                <a:gd name="T66" fmla="*/ 238 w 238"/>
                <a:gd name="T67" fmla="*/ 256 h 309"/>
                <a:gd name="T68" fmla="*/ 238 w 238"/>
                <a:gd name="T69" fmla="*/ 237 h 309"/>
                <a:gd name="T70" fmla="*/ 235 w 238"/>
                <a:gd name="T71" fmla="*/ 218 h 309"/>
                <a:gd name="T72" fmla="*/ 234 w 238"/>
                <a:gd name="T73" fmla="*/ 201 h 309"/>
                <a:gd name="T74" fmla="*/ 229 w 238"/>
                <a:gd name="T75" fmla="*/ 177 h 309"/>
                <a:gd name="T76" fmla="*/ 215 w 238"/>
                <a:gd name="T77" fmla="*/ 159 h 309"/>
                <a:gd name="T78" fmla="*/ 202 w 238"/>
                <a:gd name="T79" fmla="*/ 154 h 309"/>
                <a:gd name="T80" fmla="*/ 199 w 238"/>
                <a:gd name="T81" fmla="*/ 141 h 309"/>
                <a:gd name="T82" fmla="*/ 193 w 238"/>
                <a:gd name="T83" fmla="*/ 118 h 309"/>
                <a:gd name="T84" fmla="*/ 182 w 238"/>
                <a:gd name="T85" fmla="*/ 91 h 309"/>
                <a:gd name="T86" fmla="*/ 169 w 238"/>
                <a:gd name="T87" fmla="*/ 71 h 309"/>
                <a:gd name="T88" fmla="*/ 154 w 238"/>
                <a:gd name="T89" fmla="*/ 55 h 309"/>
                <a:gd name="T90" fmla="*/ 136 w 238"/>
                <a:gd name="T91" fmla="*/ 52 h 309"/>
                <a:gd name="T92" fmla="*/ 117 w 238"/>
                <a:gd name="T93" fmla="*/ 54 h 309"/>
                <a:gd name="T94" fmla="*/ 94 w 238"/>
                <a:gd name="T95" fmla="*/ 58 h 309"/>
                <a:gd name="T96" fmla="*/ 73 w 238"/>
                <a:gd name="T97" fmla="*/ 68 h 309"/>
                <a:gd name="T98" fmla="*/ 58 w 238"/>
                <a:gd name="T99" fmla="*/ 74 h 309"/>
                <a:gd name="T100" fmla="*/ 50 w 238"/>
                <a:gd name="T101" fmla="*/ 79 h 309"/>
                <a:gd name="T102" fmla="*/ 47 w 238"/>
                <a:gd name="T103" fmla="*/ 61 h 309"/>
                <a:gd name="T104" fmla="*/ 42 w 238"/>
                <a:gd name="T105" fmla="*/ 46 h 309"/>
                <a:gd name="T106" fmla="*/ 34 w 238"/>
                <a:gd name="T107" fmla="*/ 27 h 309"/>
                <a:gd name="T108" fmla="*/ 20 w 238"/>
                <a:gd name="T109" fmla="*/ 10 h 309"/>
                <a:gd name="T110" fmla="*/ 1 w 238"/>
                <a:gd name="T1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8" h="309">
                  <a:moveTo>
                    <a:pt x="0" y="0"/>
                  </a:moveTo>
                  <a:lnTo>
                    <a:pt x="1" y="2"/>
                  </a:lnTo>
                  <a:lnTo>
                    <a:pt x="4" y="8"/>
                  </a:lnTo>
                  <a:lnTo>
                    <a:pt x="4" y="11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12" y="27"/>
                  </a:lnTo>
                  <a:lnTo>
                    <a:pt x="14" y="33"/>
                  </a:lnTo>
                  <a:lnTo>
                    <a:pt x="17" y="39"/>
                  </a:lnTo>
                  <a:lnTo>
                    <a:pt x="18" y="44"/>
                  </a:lnTo>
                  <a:lnTo>
                    <a:pt x="22" y="50"/>
                  </a:lnTo>
                  <a:lnTo>
                    <a:pt x="23" y="55"/>
                  </a:lnTo>
                  <a:lnTo>
                    <a:pt x="25" y="61"/>
                  </a:lnTo>
                  <a:lnTo>
                    <a:pt x="25" y="64"/>
                  </a:lnTo>
                  <a:lnTo>
                    <a:pt x="26" y="69"/>
                  </a:lnTo>
                  <a:lnTo>
                    <a:pt x="26" y="75"/>
                  </a:lnTo>
                  <a:lnTo>
                    <a:pt x="28" y="83"/>
                  </a:lnTo>
                  <a:lnTo>
                    <a:pt x="28" y="91"/>
                  </a:lnTo>
                  <a:lnTo>
                    <a:pt x="31" y="97"/>
                  </a:lnTo>
                  <a:lnTo>
                    <a:pt x="31" y="104"/>
                  </a:lnTo>
                  <a:lnTo>
                    <a:pt x="34" y="108"/>
                  </a:lnTo>
                  <a:lnTo>
                    <a:pt x="36" y="110"/>
                  </a:lnTo>
                  <a:lnTo>
                    <a:pt x="39" y="110"/>
                  </a:lnTo>
                  <a:lnTo>
                    <a:pt x="40" y="108"/>
                  </a:lnTo>
                  <a:lnTo>
                    <a:pt x="45" y="107"/>
                  </a:lnTo>
                  <a:lnTo>
                    <a:pt x="48" y="104"/>
                  </a:lnTo>
                  <a:lnTo>
                    <a:pt x="55" y="102"/>
                  </a:lnTo>
                  <a:lnTo>
                    <a:pt x="59" y="97"/>
                  </a:lnTo>
                  <a:lnTo>
                    <a:pt x="67" y="94"/>
                  </a:lnTo>
                  <a:lnTo>
                    <a:pt x="73" y="90"/>
                  </a:lnTo>
                  <a:lnTo>
                    <a:pt x="81" y="86"/>
                  </a:lnTo>
                  <a:lnTo>
                    <a:pt x="88" y="82"/>
                  </a:lnTo>
                  <a:lnTo>
                    <a:pt x="94" y="79"/>
                  </a:lnTo>
                  <a:lnTo>
                    <a:pt x="102" y="74"/>
                  </a:lnTo>
                  <a:lnTo>
                    <a:pt x="108" y="72"/>
                  </a:lnTo>
                  <a:lnTo>
                    <a:pt x="114" y="71"/>
                  </a:lnTo>
                  <a:lnTo>
                    <a:pt x="121" y="69"/>
                  </a:lnTo>
                  <a:lnTo>
                    <a:pt x="125" y="69"/>
                  </a:lnTo>
                  <a:lnTo>
                    <a:pt x="132" y="69"/>
                  </a:lnTo>
                  <a:lnTo>
                    <a:pt x="135" y="71"/>
                  </a:lnTo>
                  <a:lnTo>
                    <a:pt x="138" y="74"/>
                  </a:lnTo>
                  <a:lnTo>
                    <a:pt x="143" y="77"/>
                  </a:lnTo>
                  <a:lnTo>
                    <a:pt x="147" y="83"/>
                  </a:lnTo>
                  <a:lnTo>
                    <a:pt x="152" y="90"/>
                  </a:lnTo>
                  <a:lnTo>
                    <a:pt x="157" y="96"/>
                  </a:lnTo>
                  <a:lnTo>
                    <a:pt x="161" y="102"/>
                  </a:lnTo>
                  <a:lnTo>
                    <a:pt x="166" y="110"/>
                  </a:lnTo>
                  <a:lnTo>
                    <a:pt x="169" y="116"/>
                  </a:lnTo>
                  <a:lnTo>
                    <a:pt x="174" y="124"/>
                  </a:lnTo>
                  <a:lnTo>
                    <a:pt x="176" y="130"/>
                  </a:lnTo>
                  <a:lnTo>
                    <a:pt x="180" y="137"/>
                  </a:lnTo>
                  <a:lnTo>
                    <a:pt x="182" y="141"/>
                  </a:lnTo>
                  <a:lnTo>
                    <a:pt x="183" y="146"/>
                  </a:lnTo>
                  <a:lnTo>
                    <a:pt x="185" y="148"/>
                  </a:lnTo>
                  <a:lnTo>
                    <a:pt x="187" y="149"/>
                  </a:lnTo>
                  <a:lnTo>
                    <a:pt x="185" y="149"/>
                  </a:lnTo>
                  <a:lnTo>
                    <a:pt x="182" y="151"/>
                  </a:lnTo>
                  <a:lnTo>
                    <a:pt x="177" y="152"/>
                  </a:lnTo>
                  <a:lnTo>
                    <a:pt x="172" y="154"/>
                  </a:lnTo>
                  <a:lnTo>
                    <a:pt x="165" y="157"/>
                  </a:lnTo>
                  <a:lnTo>
                    <a:pt x="158" y="160"/>
                  </a:lnTo>
                  <a:lnTo>
                    <a:pt x="154" y="162"/>
                  </a:lnTo>
                  <a:lnTo>
                    <a:pt x="150" y="163"/>
                  </a:lnTo>
                  <a:lnTo>
                    <a:pt x="146" y="165"/>
                  </a:lnTo>
                  <a:lnTo>
                    <a:pt x="143" y="168"/>
                  </a:lnTo>
                  <a:lnTo>
                    <a:pt x="138" y="170"/>
                  </a:lnTo>
                  <a:lnTo>
                    <a:pt x="133" y="170"/>
                  </a:lnTo>
                  <a:lnTo>
                    <a:pt x="130" y="171"/>
                  </a:lnTo>
                  <a:lnTo>
                    <a:pt x="127" y="174"/>
                  </a:lnTo>
                  <a:lnTo>
                    <a:pt x="119" y="176"/>
                  </a:lnTo>
                  <a:lnTo>
                    <a:pt x="114" y="181"/>
                  </a:lnTo>
                  <a:lnTo>
                    <a:pt x="108" y="182"/>
                  </a:lnTo>
                  <a:lnTo>
                    <a:pt x="106" y="184"/>
                  </a:lnTo>
                  <a:lnTo>
                    <a:pt x="105" y="185"/>
                  </a:lnTo>
                  <a:lnTo>
                    <a:pt x="106" y="187"/>
                  </a:lnTo>
                  <a:lnTo>
                    <a:pt x="108" y="187"/>
                  </a:lnTo>
                  <a:lnTo>
                    <a:pt x="113" y="187"/>
                  </a:lnTo>
                  <a:lnTo>
                    <a:pt x="116" y="185"/>
                  </a:lnTo>
                  <a:lnTo>
                    <a:pt x="124" y="184"/>
                  </a:lnTo>
                  <a:lnTo>
                    <a:pt x="128" y="182"/>
                  </a:lnTo>
                  <a:lnTo>
                    <a:pt x="136" y="181"/>
                  </a:lnTo>
                  <a:lnTo>
                    <a:pt x="143" y="179"/>
                  </a:lnTo>
                  <a:lnTo>
                    <a:pt x="150" y="177"/>
                  </a:lnTo>
                  <a:lnTo>
                    <a:pt x="157" y="176"/>
                  </a:lnTo>
                  <a:lnTo>
                    <a:pt x="165" y="173"/>
                  </a:lnTo>
                  <a:lnTo>
                    <a:pt x="171" y="171"/>
                  </a:lnTo>
                  <a:lnTo>
                    <a:pt x="177" y="171"/>
                  </a:lnTo>
                  <a:lnTo>
                    <a:pt x="182" y="170"/>
                  </a:lnTo>
                  <a:lnTo>
                    <a:pt x="188" y="171"/>
                  </a:lnTo>
                  <a:lnTo>
                    <a:pt x="191" y="171"/>
                  </a:lnTo>
                  <a:lnTo>
                    <a:pt x="194" y="174"/>
                  </a:lnTo>
                  <a:lnTo>
                    <a:pt x="196" y="176"/>
                  </a:lnTo>
                  <a:lnTo>
                    <a:pt x="198" y="179"/>
                  </a:lnTo>
                  <a:lnTo>
                    <a:pt x="199" y="184"/>
                  </a:lnTo>
                  <a:lnTo>
                    <a:pt x="202" y="188"/>
                  </a:lnTo>
                  <a:lnTo>
                    <a:pt x="204" y="193"/>
                  </a:lnTo>
                  <a:lnTo>
                    <a:pt x="205" y="201"/>
                  </a:lnTo>
                  <a:lnTo>
                    <a:pt x="207" y="207"/>
                  </a:lnTo>
                  <a:lnTo>
                    <a:pt x="210" y="214"/>
                  </a:lnTo>
                  <a:lnTo>
                    <a:pt x="212" y="220"/>
                  </a:lnTo>
                  <a:lnTo>
                    <a:pt x="212" y="228"/>
                  </a:lnTo>
                  <a:lnTo>
                    <a:pt x="213" y="234"/>
                  </a:lnTo>
                  <a:lnTo>
                    <a:pt x="215" y="240"/>
                  </a:lnTo>
                  <a:lnTo>
                    <a:pt x="216" y="247"/>
                  </a:lnTo>
                  <a:lnTo>
                    <a:pt x="216" y="253"/>
                  </a:lnTo>
                  <a:lnTo>
                    <a:pt x="216" y="258"/>
                  </a:lnTo>
                  <a:lnTo>
                    <a:pt x="218" y="262"/>
                  </a:lnTo>
                  <a:lnTo>
                    <a:pt x="216" y="267"/>
                  </a:lnTo>
                  <a:lnTo>
                    <a:pt x="216" y="270"/>
                  </a:lnTo>
                  <a:lnTo>
                    <a:pt x="215" y="275"/>
                  </a:lnTo>
                  <a:lnTo>
                    <a:pt x="215" y="278"/>
                  </a:lnTo>
                  <a:lnTo>
                    <a:pt x="215" y="284"/>
                  </a:lnTo>
                  <a:lnTo>
                    <a:pt x="215" y="290"/>
                  </a:lnTo>
                  <a:lnTo>
                    <a:pt x="215" y="294"/>
                  </a:lnTo>
                  <a:lnTo>
                    <a:pt x="215" y="297"/>
                  </a:lnTo>
                  <a:lnTo>
                    <a:pt x="215" y="298"/>
                  </a:lnTo>
                  <a:lnTo>
                    <a:pt x="215" y="300"/>
                  </a:lnTo>
                  <a:lnTo>
                    <a:pt x="215" y="300"/>
                  </a:lnTo>
                  <a:lnTo>
                    <a:pt x="216" y="303"/>
                  </a:lnTo>
                  <a:lnTo>
                    <a:pt x="220" y="305"/>
                  </a:lnTo>
                  <a:lnTo>
                    <a:pt x="223" y="308"/>
                  </a:lnTo>
                  <a:lnTo>
                    <a:pt x="226" y="309"/>
                  </a:lnTo>
                  <a:lnTo>
                    <a:pt x="229" y="309"/>
                  </a:lnTo>
                  <a:lnTo>
                    <a:pt x="231" y="306"/>
                  </a:lnTo>
                  <a:lnTo>
                    <a:pt x="232" y="305"/>
                  </a:lnTo>
                  <a:lnTo>
                    <a:pt x="234" y="301"/>
                  </a:lnTo>
                  <a:lnTo>
                    <a:pt x="235" y="298"/>
                  </a:lnTo>
                  <a:lnTo>
                    <a:pt x="237" y="292"/>
                  </a:lnTo>
                  <a:lnTo>
                    <a:pt x="237" y="286"/>
                  </a:lnTo>
                  <a:lnTo>
                    <a:pt x="237" y="281"/>
                  </a:lnTo>
                  <a:lnTo>
                    <a:pt x="238" y="278"/>
                  </a:lnTo>
                  <a:lnTo>
                    <a:pt x="238" y="273"/>
                  </a:lnTo>
                  <a:lnTo>
                    <a:pt x="238" y="270"/>
                  </a:lnTo>
                  <a:lnTo>
                    <a:pt x="238" y="265"/>
                  </a:lnTo>
                  <a:lnTo>
                    <a:pt x="238" y="261"/>
                  </a:lnTo>
                  <a:lnTo>
                    <a:pt x="238" y="256"/>
                  </a:lnTo>
                  <a:lnTo>
                    <a:pt x="238" y="251"/>
                  </a:lnTo>
                  <a:lnTo>
                    <a:pt x="238" y="247"/>
                  </a:lnTo>
                  <a:lnTo>
                    <a:pt x="238" y="242"/>
                  </a:lnTo>
                  <a:lnTo>
                    <a:pt x="238" y="237"/>
                  </a:lnTo>
                  <a:lnTo>
                    <a:pt x="238" y="234"/>
                  </a:lnTo>
                  <a:lnTo>
                    <a:pt x="237" y="229"/>
                  </a:lnTo>
                  <a:lnTo>
                    <a:pt x="237" y="223"/>
                  </a:lnTo>
                  <a:lnTo>
                    <a:pt x="235" y="218"/>
                  </a:lnTo>
                  <a:lnTo>
                    <a:pt x="235" y="215"/>
                  </a:lnTo>
                  <a:lnTo>
                    <a:pt x="235" y="209"/>
                  </a:lnTo>
                  <a:lnTo>
                    <a:pt x="234" y="206"/>
                  </a:lnTo>
                  <a:lnTo>
                    <a:pt x="234" y="201"/>
                  </a:lnTo>
                  <a:lnTo>
                    <a:pt x="234" y="198"/>
                  </a:lnTo>
                  <a:lnTo>
                    <a:pt x="232" y="190"/>
                  </a:lnTo>
                  <a:lnTo>
                    <a:pt x="231" y="184"/>
                  </a:lnTo>
                  <a:lnTo>
                    <a:pt x="229" y="177"/>
                  </a:lnTo>
                  <a:lnTo>
                    <a:pt x="227" y="174"/>
                  </a:lnTo>
                  <a:lnTo>
                    <a:pt x="223" y="166"/>
                  </a:lnTo>
                  <a:lnTo>
                    <a:pt x="220" y="162"/>
                  </a:lnTo>
                  <a:lnTo>
                    <a:pt x="215" y="159"/>
                  </a:lnTo>
                  <a:lnTo>
                    <a:pt x="212" y="157"/>
                  </a:lnTo>
                  <a:lnTo>
                    <a:pt x="205" y="154"/>
                  </a:lnTo>
                  <a:lnTo>
                    <a:pt x="204" y="156"/>
                  </a:lnTo>
                  <a:lnTo>
                    <a:pt x="202" y="154"/>
                  </a:lnTo>
                  <a:lnTo>
                    <a:pt x="202" y="152"/>
                  </a:lnTo>
                  <a:lnTo>
                    <a:pt x="202" y="149"/>
                  </a:lnTo>
                  <a:lnTo>
                    <a:pt x="201" y="146"/>
                  </a:lnTo>
                  <a:lnTo>
                    <a:pt x="199" y="141"/>
                  </a:lnTo>
                  <a:lnTo>
                    <a:pt x="198" y="137"/>
                  </a:lnTo>
                  <a:lnTo>
                    <a:pt x="198" y="130"/>
                  </a:lnTo>
                  <a:lnTo>
                    <a:pt x="196" y="124"/>
                  </a:lnTo>
                  <a:lnTo>
                    <a:pt x="193" y="118"/>
                  </a:lnTo>
                  <a:lnTo>
                    <a:pt x="190" y="112"/>
                  </a:lnTo>
                  <a:lnTo>
                    <a:pt x="188" y="104"/>
                  </a:lnTo>
                  <a:lnTo>
                    <a:pt x="187" y="97"/>
                  </a:lnTo>
                  <a:lnTo>
                    <a:pt x="182" y="91"/>
                  </a:lnTo>
                  <a:lnTo>
                    <a:pt x="180" y="85"/>
                  </a:lnTo>
                  <a:lnTo>
                    <a:pt x="177" y="80"/>
                  </a:lnTo>
                  <a:lnTo>
                    <a:pt x="174" y="75"/>
                  </a:lnTo>
                  <a:lnTo>
                    <a:pt x="169" y="71"/>
                  </a:lnTo>
                  <a:lnTo>
                    <a:pt x="168" y="66"/>
                  </a:lnTo>
                  <a:lnTo>
                    <a:pt x="163" y="63"/>
                  </a:lnTo>
                  <a:lnTo>
                    <a:pt x="161" y="60"/>
                  </a:lnTo>
                  <a:lnTo>
                    <a:pt x="154" y="55"/>
                  </a:lnTo>
                  <a:lnTo>
                    <a:pt x="147" y="54"/>
                  </a:lnTo>
                  <a:lnTo>
                    <a:pt x="144" y="52"/>
                  </a:lnTo>
                  <a:lnTo>
                    <a:pt x="139" y="52"/>
                  </a:lnTo>
                  <a:lnTo>
                    <a:pt x="136" y="52"/>
                  </a:lnTo>
                  <a:lnTo>
                    <a:pt x="132" y="52"/>
                  </a:lnTo>
                  <a:lnTo>
                    <a:pt x="127" y="52"/>
                  </a:lnTo>
                  <a:lnTo>
                    <a:pt x="124" y="54"/>
                  </a:lnTo>
                  <a:lnTo>
                    <a:pt x="117" y="54"/>
                  </a:lnTo>
                  <a:lnTo>
                    <a:pt x="113" y="55"/>
                  </a:lnTo>
                  <a:lnTo>
                    <a:pt x="106" y="57"/>
                  </a:lnTo>
                  <a:lnTo>
                    <a:pt x="100" y="57"/>
                  </a:lnTo>
                  <a:lnTo>
                    <a:pt x="94" y="58"/>
                  </a:lnTo>
                  <a:lnTo>
                    <a:pt x="89" y="61"/>
                  </a:lnTo>
                  <a:lnTo>
                    <a:pt x="84" y="63"/>
                  </a:lnTo>
                  <a:lnTo>
                    <a:pt x="78" y="64"/>
                  </a:lnTo>
                  <a:lnTo>
                    <a:pt x="73" y="68"/>
                  </a:lnTo>
                  <a:lnTo>
                    <a:pt x="70" y="69"/>
                  </a:lnTo>
                  <a:lnTo>
                    <a:pt x="66" y="71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7"/>
                  </a:lnTo>
                  <a:lnTo>
                    <a:pt x="51" y="79"/>
                  </a:lnTo>
                  <a:lnTo>
                    <a:pt x="51" y="80"/>
                  </a:lnTo>
                  <a:lnTo>
                    <a:pt x="50" y="79"/>
                  </a:lnTo>
                  <a:lnTo>
                    <a:pt x="50" y="75"/>
                  </a:lnTo>
                  <a:lnTo>
                    <a:pt x="48" y="72"/>
                  </a:lnTo>
                  <a:lnTo>
                    <a:pt x="48" y="66"/>
                  </a:lnTo>
                  <a:lnTo>
                    <a:pt x="47" y="61"/>
                  </a:lnTo>
                  <a:lnTo>
                    <a:pt x="45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2" y="46"/>
                  </a:lnTo>
                  <a:lnTo>
                    <a:pt x="40" y="41"/>
                  </a:lnTo>
                  <a:lnTo>
                    <a:pt x="39" y="36"/>
                  </a:lnTo>
                  <a:lnTo>
                    <a:pt x="37" y="33"/>
                  </a:lnTo>
                  <a:lnTo>
                    <a:pt x="34" y="27"/>
                  </a:lnTo>
                  <a:lnTo>
                    <a:pt x="31" y="24"/>
                  </a:lnTo>
                  <a:lnTo>
                    <a:pt x="28" y="19"/>
                  </a:lnTo>
                  <a:lnTo>
                    <a:pt x="26" y="16"/>
                  </a:lnTo>
                  <a:lnTo>
                    <a:pt x="20" y="10"/>
                  </a:lnTo>
                  <a:lnTo>
                    <a:pt x="14" y="6"/>
                  </a:lnTo>
                  <a:lnTo>
                    <a:pt x="7" y="3"/>
                  </a:lnTo>
                  <a:lnTo>
                    <a:pt x="4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5" name="Freeform 317"/>
            <p:cNvSpPr>
              <a:spLocks/>
            </p:cNvSpPr>
            <p:nvPr/>
          </p:nvSpPr>
          <p:spPr bwMode="auto">
            <a:xfrm>
              <a:off x="894" y="1039"/>
              <a:ext cx="75" cy="42"/>
            </a:xfrm>
            <a:custGeom>
              <a:avLst/>
              <a:gdLst>
                <a:gd name="T0" fmla="*/ 0 w 149"/>
                <a:gd name="T1" fmla="*/ 74 h 85"/>
                <a:gd name="T2" fmla="*/ 1 w 149"/>
                <a:gd name="T3" fmla="*/ 74 h 85"/>
                <a:gd name="T4" fmla="*/ 7 w 149"/>
                <a:gd name="T5" fmla="*/ 74 h 85"/>
                <a:gd name="T6" fmla="*/ 11 w 149"/>
                <a:gd name="T7" fmla="*/ 72 h 85"/>
                <a:gd name="T8" fmla="*/ 15 w 149"/>
                <a:gd name="T9" fmla="*/ 71 h 85"/>
                <a:gd name="T10" fmla="*/ 20 w 149"/>
                <a:gd name="T11" fmla="*/ 69 h 85"/>
                <a:gd name="T12" fmla="*/ 25 w 149"/>
                <a:gd name="T13" fmla="*/ 69 h 85"/>
                <a:gd name="T14" fmla="*/ 31 w 149"/>
                <a:gd name="T15" fmla="*/ 66 h 85"/>
                <a:gd name="T16" fmla="*/ 36 w 149"/>
                <a:gd name="T17" fmla="*/ 66 h 85"/>
                <a:gd name="T18" fmla="*/ 42 w 149"/>
                <a:gd name="T19" fmla="*/ 63 h 85"/>
                <a:gd name="T20" fmla="*/ 47 w 149"/>
                <a:gd name="T21" fmla="*/ 61 h 85"/>
                <a:gd name="T22" fmla="*/ 53 w 149"/>
                <a:gd name="T23" fmla="*/ 60 h 85"/>
                <a:gd name="T24" fmla="*/ 58 w 149"/>
                <a:gd name="T25" fmla="*/ 57 h 85"/>
                <a:gd name="T26" fmla="*/ 61 w 149"/>
                <a:gd name="T27" fmla="*/ 53 h 85"/>
                <a:gd name="T28" fmla="*/ 66 w 149"/>
                <a:gd name="T29" fmla="*/ 50 h 85"/>
                <a:gd name="T30" fmla="*/ 72 w 149"/>
                <a:gd name="T31" fmla="*/ 42 h 85"/>
                <a:gd name="T32" fmla="*/ 78 w 149"/>
                <a:gd name="T33" fmla="*/ 36 h 85"/>
                <a:gd name="T34" fmla="*/ 84 w 149"/>
                <a:gd name="T35" fmla="*/ 28 h 85"/>
                <a:gd name="T36" fmla="*/ 91 w 149"/>
                <a:gd name="T37" fmla="*/ 24 h 85"/>
                <a:gd name="T38" fmla="*/ 99 w 149"/>
                <a:gd name="T39" fmla="*/ 17 h 85"/>
                <a:gd name="T40" fmla="*/ 105 w 149"/>
                <a:gd name="T41" fmla="*/ 13 h 85"/>
                <a:gd name="T42" fmla="*/ 110 w 149"/>
                <a:gd name="T43" fmla="*/ 8 h 85"/>
                <a:gd name="T44" fmla="*/ 116 w 149"/>
                <a:gd name="T45" fmla="*/ 5 h 85"/>
                <a:gd name="T46" fmla="*/ 122 w 149"/>
                <a:gd name="T47" fmla="*/ 3 h 85"/>
                <a:gd name="T48" fmla="*/ 128 w 149"/>
                <a:gd name="T49" fmla="*/ 2 h 85"/>
                <a:gd name="T50" fmla="*/ 135 w 149"/>
                <a:gd name="T51" fmla="*/ 0 h 85"/>
                <a:gd name="T52" fmla="*/ 141 w 149"/>
                <a:gd name="T53" fmla="*/ 0 h 85"/>
                <a:gd name="T54" fmla="*/ 144 w 149"/>
                <a:gd name="T55" fmla="*/ 0 h 85"/>
                <a:gd name="T56" fmla="*/ 147 w 149"/>
                <a:gd name="T57" fmla="*/ 2 h 85"/>
                <a:gd name="T58" fmla="*/ 149 w 149"/>
                <a:gd name="T59" fmla="*/ 3 h 85"/>
                <a:gd name="T60" fmla="*/ 147 w 149"/>
                <a:gd name="T61" fmla="*/ 5 h 85"/>
                <a:gd name="T62" fmla="*/ 143 w 149"/>
                <a:gd name="T63" fmla="*/ 8 h 85"/>
                <a:gd name="T64" fmla="*/ 136 w 149"/>
                <a:gd name="T65" fmla="*/ 11 h 85"/>
                <a:gd name="T66" fmla="*/ 130 w 149"/>
                <a:gd name="T67" fmla="*/ 14 h 85"/>
                <a:gd name="T68" fmla="*/ 124 w 149"/>
                <a:gd name="T69" fmla="*/ 20 h 85"/>
                <a:gd name="T70" fmla="*/ 116 w 149"/>
                <a:gd name="T71" fmla="*/ 24 h 85"/>
                <a:gd name="T72" fmla="*/ 110 w 149"/>
                <a:gd name="T73" fmla="*/ 28 h 85"/>
                <a:gd name="T74" fmla="*/ 105 w 149"/>
                <a:gd name="T75" fmla="*/ 35 h 85"/>
                <a:gd name="T76" fmla="*/ 100 w 149"/>
                <a:gd name="T77" fmla="*/ 41 h 85"/>
                <a:gd name="T78" fmla="*/ 97 w 149"/>
                <a:gd name="T79" fmla="*/ 46 h 85"/>
                <a:gd name="T80" fmla="*/ 95 w 149"/>
                <a:gd name="T81" fmla="*/ 50 h 85"/>
                <a:gd name="T82" fmla="*/ 92 w 149"/>
                <a:gd name="T83" fmla="*/ 53 h 85"/>
                <a:gd name="T84" fmla="*/ 91 w 149"/>
                <a:gd name="T85" fmla="*/ 58 h 85"/>
                <a:gd name="T86" fmla="*/ 88 w 149"/>
                <a:gd name="T87" fmla="*/ 61 h 85"/>
                <a:gd name="T88" fmla="*/ 83 w 149"/>
                <a:gd name="T89" fmla="*/ 66 h 85"/>
                <a:gd name="T90" fmla="*/ 78 w 149"/>
                <a:gd name="T91" fmla="*/ 66 h 85"/>
                <a:gd name="T92" fmla="*/ 75 w 149"/>
                <a:gd name="T93" fmla="*/ 69 h 85"/>
                <a:gd name="T94" fmla="*/ 70 w 149"/>
                <a:gd name="T95" fmla="*/ 71 h 85"/>
                <a:gd name="T96" fmla="*/ 66 w 149"/>
                <a:gd name="T97" fmla="*/ 74 h 85"/>
                <a:gd name="T98" fmla="*/ 59 w 149"/>
                <a:gd name="T99" fmla="*/ 74 h 85"/>
                <a:gd name="T100" fmla="*/ 53 w 149"/>
                <a:gd name="T101" fmla="*/ 75 h 85"/>
                <a:gd name="T102" fmla="*/ 47 w 149"/>
                <a:gd name="T103" fmla="*/ 77 h 85"/>
                <a:gd name="T104" fmla="*/ 44 w 149"/>
                <a:gd name="T105" fmla="*/ 79 h 85"/>
                <a:gd name="T106" fmla="*/ 39 w 149"/>
                <a:gd name="T107" fmla="*/ 80 h 85"/>
                <a:gd name="T108" fmla="*/ 34 w 149"/>
                <a:gd name="T109" fmla="*/ 82 h 85"/>
                <a:gd name="T110" fmla="*/ 29 w 149"/>
                <a:gd name="T111" fmla="*/ 82 h 85"/>
                <a:gd name="T112" fmla="*/ 26 w 149"/>
                <a:gd name="T113" fmla="*/ 83 h 85"/>
                <a:gd name="T114" fmla="*/ 20 w 149"/>
                <a:gd name="T115" fmla="*/ 83 h 85"/>
                <a:gd name="T116" fmla="*/ 15 w 149"/>
                <a:gd name="T117" fmla="*/ 85 h 85"/>
                <a:gd name="T118" fmla="*/ 12 w 149"/>
                <a:gd name="T119" fmla="*/ 85 h 85"/>
                <a:gd name="T120" fmla="*/ 12 w 149"/>
                <a:gd name="T121" fmla="*/ 85 h 85"/>
                <a:gd name="T122" fmla="*/ 0 w 149"/>
                <a:gd name="T123" fmla="*/ 74 h 85"/>
                <a:gd name="T124" fmla="*/ 0 w 149"/>
                <a:gd name="T125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9" h="85">
                  <a:moveTo>
                    <a:pt x="0" y="74"/>
                  </a:moveTo>
                  <a:lnTo>
                    <a:pt x="1" y="74"/>
                  </a:lnTo>
                  <a:lnTo>
                    <a:pt x="7" y="74"/>
                  </a:lnTo>
                  <a:lnTo>
                    <a:pt x="11" y="72"/>
                  </a:lnTo>
                  <a:lnTo>
                    <a:pt x="15" y="71"/>
                  </a:lnTo>
                  <a:lnTo>
                    <a:pt x="20" y="69"/>
                  </a:lnTo>
                  <a:lnTo>
                    <a:pt x="25" y="69"/>
                  </a:lnTo>
                  <a:lnTo>
                    <a:pt x="31" y="66"/>
                  </a:lnTo>
                  <a:lnTo>
                    <a:pt x="36" y="66"/>
                  </a:lnTo>
                  <a:lnTo>
                    <a:pt x="42" y="63"/>
                  </a:lnTo>
                  <a:lnTo>
                    <a:pt x="47" y="61"/>
                  </a:lnTo>
                  <a:lnTo>
                    <a:pt x="53" y="60"/>
                  </a:lnTo>
                  <a:lnTo>
                    <a:pt x="58" y="57"/>
                  </a:lnTo>
                  <a:lnTo>
                    <a:pt x="61" y="53"/>
                  </a:lnTo>
                  <a:lnTo>
                    <a:pt x="66" y="50"/>
                  </a:lnTo>
                  <a:lnTo>
                    <a:pt x="72" y="42"/>
                  </a:lnTo>
                  <a:lnTo>
                    <a:pt x="78" y="36"/>
                  </a:lnTo>
                  <a:lnTo>
                    <a:pt x="84" y="28"/>
                  </a:lnTo>
                  <a:lnTo>
                    <a:pt x="91" y="24"/>
                  </a:lnTo>
                  <a:lnTo>
                    <a:pt x="99" y="17"/>
                  </a:lnTo>
                  <a:lnTo>
                    <a:pt x="105" y="13"/>
                  </a:lnTo>
                  <a:lnTo>
                    <a:pt x="110" y="8"/>
                  </a:lnTo>
                  <a:lnTo>
                    <a:pt x="116" y="5"/>
                  </a:lnTo>
                  <a:lnTo>
                    <a:pt x="122" y="3"/>
                  </a:lnTo>
                  <a:lnTo>
                    <a:pt x="128" y="2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7" y="2"/>
                  </a:lnTo>
                  <a:lnTo>
                    <a:pt x="149" y="3"/>
                  </a:lnTo>
                  <a:lnTo>
                    <a:pt x="147" y="5"/>
                  </a:lnTo>
                  <a:lnTo>
                    <a:pt x="143" y="8"/>
                  </a:lnTo>
                  <a:lnTo>
                    <a:pt x="136" y="11"/>
                  </a:lnTo>
                  <a:lnTo>
                    <a:pt x="130" y="14"/>
                  </a:lnTo>
                  <a:lnTo>
                    <a:pt x="124" y="20"/>
                  </a:lnTo>
                  <a:lnTo>
                    <a:pt x="116" y="24"/>
                  </a:lnTo>
                  <a:lnTo>
                    <a:pt x="110" y="28"/>
                  </a:lnTo>
                  <a:lnTo>
                    <a:pt x="105" y="35"/>
                  </a:lnTo>
                  <a:lnTo>
                    <a:pt x="100" y="41"/>
                  </a:lnTo>
                  <a:lnTo>
                    <a:pt x="97" y="46"/>
                  </a:lnTo>
                  <a:lnTo>
                    <a:pt x="95" y="50"/>
                  </a:lnTo>
                  <a:lnTo>
                    <a:pt x="92" y="53"/>
                  </a:lnTo>
                  <a:lnTo>
                    <a:pt x="91" y="58"/>
                  </a:lnTo>
                  <a:lnTo>
                    <a:pt x="88" y="61"/>
                  </a:lnTo>
                  <a:lnTo>
                    <a:pt x="83" y="66"/>
                  </a:lnTo>
                  <a:lnTo>
                    <a:pt x="78" y="66"/>
                  </a:lnTo>
                  <a:lnTo>
                    <a:pt x="75" y="69"/>
                  </a:lnTo>
                  <a:lnTo>
                    <a:pt x="70" y="71"/>
                  </a:lnTo>
                  <a:lnTo>
                    <a:pt x="66" y="74"/>
                  </a:lnTo>
                  <a:lnTo>
                    <a:pt x="59" y="74"/>
                  </a:lnTo>
                  <a:lnTo>
                    <a:pt x="53" y="75"/>
                  </a:lnTo>
                  <a:lnTo>
                    <a:pt x="47" y="77"/>
                  </a:lnTo>
                  <a:lnTo>
                    <a:pt x="44" y="79"/>
                  </a:lnTo>
                  <a:lnTo>
                    <a:pt x="39" y="80"/>
                  </a:lnTo>
                  <a:lnTo>
                    <a:pt x="34" y="82"/>
                  </a:lnTo>
                  <a:lnTo>
                    <a:pt x="29" y="82"/>
                  </a:lnTo>
                  <a:lnTo>
                    <a:pt x="26" y="83"/>
                  </a:lnTo>
                  <a:lnTo>
                    <a:pt x="20" y="83"/>
                  </a:lnTo>
                  <a:lnTo>
                    <a:pt x="15" y="85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6" name="Freeform 318"/>
            <p:cNvSpPr>
              <a:spLocks/>
            </p:cNvSpPr>
            <p:nvPr/>
          </p:nvSpPr>
          <p:spPr bwMode="auto">
            <a:xfrm>
              <a:off x="1007" y="1105"/>
              <a:ext cx="21" cy="42"/>
            </a:xfrm>
            <a:custGeom>
              <a:avLst/>
              <a:gdLst>
                <a:gd name="T0" fmla="*/ 30 w 41"/>
                <a:gd name="T1" fmla="*/ 8 h 84"/>
                <a:gd name="T2" fmla="*/ 27 w 41"/>
                <a:gd name="T3" fmla="*/ 4 h 84"/>
                <a:gd name="T4" fmla="*/ 22 w 41"/>
                <a:gd name="T5" fmla="*/ 0 h 84"/>
                <a:gd name="T6" fmla="*/ 19 w 41"/>
                <a:gd name="T7" fmla="*/ 0 h 84"/>
                <a:gd name="T8" fmla="*/ 16 w 41"/>
                <a:gd name="T9" fmla="*/ 0 h 84"/>
                <a:gd name="T10" fmla="*/ 11 w 41"/>
                <a:gd name="T11" fmla="*/ 0 h 84"/>
                <a:gd name="T12" fmla="*/ 8 w 41"/>
                <a:gd name="T13" fmla="*/ 4 h 84"/>
                <a:gd name="T14" fmla="*/ 6 w 41"/>
                <a:gd name="T15" fmla="*/ 8 h 84"/>
                <a:gd name="T16" fmla="*/ 5 w 41"/>
                <a:gd name="T17" fmla="*/ 15 h 84"/>
                <a:gd name="T18" fmla="*/ 3 w 41"/>
                <a:gd name="T19" fmla="*/ 16 h 84"/>
                <a:gd name="T20" fmla="*/ 1 w 41"/>
                <a:gd name="T21" fmla="*/ 22 h 84"/>
                <a:gd name="T22" fmla="*/ 0 w 41"/>
                <a:gd name="T23" fmla="*/ 26 h 84"/>
                <a:gd name="T24" fmla="*/ 0 w 41"/>
                <a:gd name="T25" fmla="*/ 32 h 84"/>
                <a:gd name="T26" fmla="*/ 0 w 41"/>
                <a:gd name="T27" fmla="*/ 37 h 84"/>
                <a:gd name="T28" fmla="*/ 0 w 41"/>
                <a:gd name="T29" fmla="*/ 43 h 84"/>
                <a:gd name="T30" fmla="*/ 0 w 41"/>
                <a:gd name="T31" fmla="*/ 48 h 84"/>
                <a:gd name="T32" fmla="*/ 0 w 41"/>
                <a:gd name="T33" fmla="*/ 54 h 84"/>
                <a:gd name="T34" fmla="*/ 0 w 41"/>
                <a:gd name="T35" fmla="*/ 59 h 84"/>
                <a:gd name="T36" fmla="*/ 1 w 41"/>
                <a:gd name="T37" fmla="*/ 63 h 84"/>
                <a:gd name="T38" fmla="*/ 1 w 41"/>
                <a:gd name="T39" fmla="*/ 68 h 84"/>
                <a:gd name="T40" fmla="*/ 3 w 41"/>
                <a:gd name="T41" fmla="*/ 73 h 84"/>
                <a:gd name="T42" fmla="*/ 6 w 41"/>
                <a:gd name="T43" fmla="*/ 77 h 84"/>
                <a:gd name="T44" fmla="*/ 11 w 41"/>
                <a:gd name="T45" fmla="*/ 82 h 84"/>
                <a:gd name="T46" fmla="*/ 14 w 41"/>
                <a:gd name="T47" fmla="*/ 82 h 84"/>
                <a:gd name="T48" fmla="*/ 19 w 41"/>
                <a:gd name="T49" fmla="*/ 82 h 84"/>
                <a:gd name="T50" fmla="*/ 22 w 41"/>
                <a:gd name="T51" fmla="*/ 82 h 84"/>
                <a:gd name="T52" fmla="*/ 28 w 41"/>
                <a:gd name="T53" fmla="*/ 84 h 84"/>
                <a:gd name="T54" fmla="*/ 31 w 41"/>
                <a:gd name="T55" fmla="*/ 82 h 84"/>
                <a:gd name="T56" fmla="*/ 36 w 41"/>
                <a:gd name="T57" fmla="*/ 80 h 84"/>
                <a:gd name="T58" fmla="*/ 38 w 41"/>
                <a:gd name="T59" fmla="*/ 77 h 84"/>
                <a:gd name="T60" fmla="*/ 41 w 41"/>
                <a:gd name="T61" fmla="*/ 74 h 84"/>
                <a:gd name="T62" fmla="*/ 41 w 41"/>
                <a:gd name="T63" fmla="*/ 70 h 84"/>
                <a:gd name="T64" fmla="*/ 41 w 41"/>
                <a:gd name="T65" fmla="*/ 68 h 84"/>
                <a:gd name="T66" fmla="*/ 41 w 41"/>
                <a:gd name="T67" fmla="*/ 63 h 84"/>
                <a:gd name="T68" fmla="*/ 41 w 41"/>
                <a:gd name="T69" fmla="*/ 59 h 84"/>
                <a:gd name="T70" fmla="*/ 39 w 41"/>
                <a:gd name="T71" fmla="*/ 54 h 84"/>
                <a:gd name="T72" fmla="*/ 39 w 41"/>
                <a:gd name="T73" fmla="*/ 48 h 84"/>
                <a:gd name="T74" fmla="*/ 38 w 41"/>
                <a:gd name="T75" fmla="*/ 43 h 84"/>
                <a:gd name="T76" fmla="*/ 38 w 41"/>
                <a:gd name="T77" fmla="*/ 38 h 84"/>
                <a:gd name="T78" fmla="*/ 36 w 41"/>
                <a:gd name="T79" fmla="*/ 32 h 84"/>
                <a:gd name="T80" fmla="*/ 36 w 41"/>
                <a:gd name="T81" fmla="*/ 27 h 84"/>
                <a:gd name="T82" fmla="*/ 34 w 41"/>
                <a:gd name="T83" fmla="*/ 22 h 84"/>
                <a:gd name="T84" fmla="*/ 34 w 41"/>
                <a:gd name="T85" fmla="*/ 18 h 84"/>
                <a:gd name="T86" fmla="*/ 33 w 41"/>
                <a:gd name="T87" fmla="*/ 15 h 84"/>
                <a:gd name="T88" fmla="*/ 31 w 41"/>
                <a:gd name="T89" fmla="*/ 11 h 84"/>
                <a:gd name="T90" fmla="*/ 31 w 41"/>
                <a:gd name="T91" fmla="*/ 8 h 84"/>
                <a:gd name="T92" fmla="*/ 30 w 41"/>
                <a:gd name="T93" fmla="*/ 8 h 84"/>
                <a:gd name="T94" fmla="*/ 30 w 41"/>
                <a:gd name="T95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84">
                  <a:moveTo>
                    <a:pt x="30" y="8"/>
                  </a:moveTo>
                  <a:lnTo>
                    <a:pt x="27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1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7"/>
                  </a:lnTo>
                  <a:lnTo>
                    <a:pt x="0" y="43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1" y="63"/>
                  </a:lnTo>
                  <a:lnTo>
                    <a:pt x="1" y="68"/>
                  </a:lnTo>
                  <a:lnTo>
                    <a:pt x="3" y="73"/>
                  </a:lnTo>
                  <a:lnTo>
                    <a:pt x="6" y="77"/>
                  </a:lnTo>
                  <a:lnTo>
                    <a:pt x="11" y="82"/>
                  </a:lnTo>
                  <a:lnTo>
                    <a:pt x="14" y="82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8" y="84"/>
                  </a:lnTo>
                  <a:lnTo>
                    <a:pt x="31" y="82"/>
                  </a:lnTo>
                  <a:lnTo>
                    <a:pt x="36" y="80"/>
                  </a:lnTo>
                  <a:lnTo>
                    <a:pt x="38" y="77"/>
                  </a:lnTo>
                  <a:lnTo>
                    <a:pt x="41" y="74"/>
                  </a:lnTo>
                  <a:lnTo>
                    <a:pt x="41" y="70"/>
                  </a:lnTo>
                  <a:lnTo>
                    <a:pt x="41" y="68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9" y="54"/>
                  </a:lnTo>
                  <a:lnTo>
                    <a:pt x="39" y="48"/>
                  </a:lnTo>
                  <a:lnTo>
                    <a:pt x="38" y="43"/>
                  </a:lnTo>
                  <a:lnTo>
                    <a:pt x="38" y="38"/>
                  </a:lnTo>
                  <a:lnTo>
                    <a:pt x="36" y="32"/>
                  </a:lnTo>
                  <a:lnTo>
                    <a:pt x="36" y="27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3" y="15"/>
                  </a:lnTo>
                  <a:lnTo>
                    <a:pt x="31" y="11"/>
                  </a:lnTo>
                  <a:lnTo>
                    <a:pt x="31" y="8"/>
                  </a:lnTo>
                  <a:lnTo>
                    <a:pt x="30" y="8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7" name="Freeform 319"/>
            <p:cNvSpPr>
              <a:spLocks/>
            </p:cNvSpPr>
            <p:nvPr/>
          </p:nvSpPr>
          <p:spPr bwMode="auto">
            <a:xfrm>
              <a:off x="1172" y="1079"/>
              <a:ext cx="22" cy="43"/>
            </a:xfrm>
            <a:custGeom>
              <a:avLst/>
              <a:gdLst>
                <a:gd name="T0" fmla="*/ 24 w 46"/>
                <a:gd name="T1" fmla="*/ 3 h 86"/>
                <a:gd name="T2" fmla="*/ 16 w 46"/>
                <a:gd name="T3" fmla="*/ 0 h 86"/>
                <a:gd name="T4" fmla="*/ 10 w 46"/>
                <a:gd name="T5" fmla="*/ 3 h 86"/>
                <a:gd name="T6" fmla="*/ 6 w 46"/>
                <a:gd name="T7" fmla="*/ 5 h 86"/>
                <a:gd name="T8" fmla="*/ 3 w 46"/>
                <a:gd name="T9" fmla="*/ 10 h 86"/>
                <a:gd name="T10" fmla="*/ 2 w 46"/>
                <a:gd name="T11" fmla="*/ 13 h 86"/>
                <a:gd name="T12" fmla="*/ 2 w 46"/>
                <a:gd name="T13" fmla="*/ 17 h 86"/>
                <a:gd name="T14" fmla="*/ 2 w 46"/>
                <a:gd name="T15" fmla="*/ 21 h 86"/>
                <a:gd name="T16" fmla="*/ 2 w 46"/>
                <a:gd name="T17" fmla="*/ 24 h 86"/>
                <a:gd name="T18" fmla="*/ 2 w 46"/>
                <a:gd name="T19" fmla="*/ 27 h 86"/>
                <a:gd name="T20" fmla="*/ 2 w 46"/>
                <a:gd name="T21" fmla="*/ 31 h 86"/>
                <a:gd name="T22" fmla="*/ 0 w 46"/>
                <a:gd name="T23" fmla="*/ 36 h 86"/>
                <a:gd name="T24" fmla="*/ 0 w 46"/>
                <a:gd name="T25" fmla="*/ 41 h 86"/>
                <a:gd name="T26" fmla="*/ 0 w 46"/>
                <a:gd name="T27" fmla="*/ 47 h 86"/>
                <a:gd name="T28" fmla="*/ 2 w 46"/>
                <a:gd name="T29" fmla="*/ 53 h 86"/>
                <a:gd name="T30" fmla="*/ 2 w 46"/>
                <a:gd name="T31" fmla="*/ 58 h 86"/>
                <a:gd name="T32" fmla="*/ 2 w 46"/>
                <a:gd name="T33" fmla="*/ 63 h 86"/>
                <a:gd name="T34" fmla="*/ 2 w 46"/>
                <a:gd name="T35" fmla="*/ 68 h 86"/>
                <a:gd name="T36" fmla="*/ 5 w 46"/>
                <a:gd name="T37" fmla="*/ 72 h 86"/>
                <a:gd name="T38" fmla="*/ 5 w 46"/>
                <a:gd name="T39" fmla="*/ 75 h 86"/>
                <a:gd name="T40" fmla="*/ 6 w 46"/>
                <a:gd name="T41" fmla="*/ 79 h 86"/>
                <a:gd name="T42" fmla="*/ 8 w 46"/>
                <a:gd name="T43" fmla="*/ 82 h 86"/>
                <a:gd name="T44" fmla="*/ 11 w 46"/>
                <a:gd name="T45" fmla="*/ 83 h 86"/>
                <a:gd name="T46" fmla="*/ 16 w 46"/>
                <a:gd name="T47" fmla="*/ 85 h 86"/>
                <a:gd name="T48" fmla="*/ 21 w 46"/>
                <a:gd name="T49" fmla="*/ 86 h 86"/>
                <a:gd name="T50" fmla="*/ 27 w 46"/>
                <a:gd name="T51" fmla="*/ 86 h 86"/>
                <a:gd name="T52" fmla="*/ 33 w 46"/>
                <a:gd name="T53" fmla="*/ 85 h 86"/>
                <a:gd name="T54" fmla="*/ 38 w 46"/>
                <a:gd name="T55" fmla="*/ 83 h 86"/>
                <a:gd name="T56" fmla="*/ 43 w 46"/>
                <a:gd name="T57" fmla="*/ 82 h 86"/>
                <a:gd name="T58" fmla="*/ 44 w 46"/>
                <a:gd name="T59" fmla="*/ 77 h 86"/>
                <a:gd name="T60" fmla="*/ 46 w 46"/>
                <a:gd name="T61" fmla="*/ 74 h 86"/>
                <a:gd name="T62" fmla="*/ 46 w 46"/>
                <a:gd name="T63" fmla="*/ 69 h 86"/>
                <a:gd name="T64" fmla="*/ 44 w 46"/>
                <a:gd name="T65" fmla="*/ 66 h 86"/>
                <a:gd name="T66" fmla="*/ 44 w 46"/>
                <a:gd name="T67" fmla="*/ 61 h 86"/>
                <a:gd name="T68" fmla="*/ 44 w 46"/>
                <a:gd name="T69" fmla="*/ 57 h 86"/>
                <a:gd name="T70" fmla="*/ 41 w 46"/>
                <a:gd name="T71" fmla="*/ 52 h 86"/>
                <a:gd name="T72" fmla="*/ 39 w 46"/>
                <a:gd name="T73" fmla="*/ 46 h 86"/>
                <a:gd name="T74" fmla="*/ 38 w 46"/>
                <a:gd name="T75" fmla="*/ 39 h 86"/>
                <a:gd name="T76" fmla="*/ 36 w 46"/>
                <a:gd name="T77" fmla="*/ 35 h 86"/>
                <a:gd name="T78" fmla="*/ 35 w 46"/>
                <a:gd name="T79" fmla="*/ 30 h 86"/>
                <a:gd name="T80" fmla="*/ 33 w 46"/>
                <a:gd name="T81" fmla="*/ 24 h 86"/>
                <a:gd name="T82" fmla="*/ 30 w 46"/>
                <a:gd name="T83" fmla="*/ 19 h 86"/>
                <a:gd name="T84" fmla="*/ 28 w 46"/>
                <a:gd name="T85" fmla="*/ 16 h 86"/>
                <a:gd name="T86" fmla="*/ 27 w 46"/>
                <a:gd name="T87" fmla="*/ 11 h 86"/>
                <a:gd name="T88" fmla="*/ 25 w 46"/>
                <a:gd name="T89" fmla="*/ 8 h 86"/>
                <a:gd name="T90" fmla="*/ 24 w 46"/>
                <a:gd name="T91" fmla="*/ 5 h 86"/>
                <a:gd name="T92" fmla="*/ 24 w 46"/>
                <a:gd name="T93" fmla="*/ 3 h 86"/>
                <a:gd name="T94" fmla="*/ 24 w 46"/>
                <a:gd name="T95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86">
                  <a:moveTo>
                    <a:pt x="24" y="3"/>
                  </a:moveTo>
                  <a:lnTo>
                    <a:pt x="16" y="0"/>
                  </a:lnTo>
                  <a:lnTo>
                    <a:pt x="10" y="3"/>
                  </a:lnTo>
                  <a:lnTo>
                    <a:pt x="6" y="5"/>
                  </a:lnTo>
                  <a:lnTo>
                    <a:pt x="3" y="10"/>
                  </a:lnTo>
                  <a:lnTo>
                    <a:pt x="2" y="13"/>
                  </a:lnTo>
                  <a:lnTo>
                    <a:pt x="2" y="17"/>
                  </a:lnTo>
                  <a:lnTo>
                    <a:pt x="2" y="21"/>
                  </a:lnTo>
                  <a:lnTo>
                    <a:pt x="2" y="24"/>
                  </a:lnTo>
                  <a:lnTo>
                    <a:pt x="2" y="27"/>
                  </a:lnTo>
                  <a:lnTo>
                    <a:pt x="2" y="31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0" y="47"/>
                  </a:lnTo>
                  <a:lnTo>
                    <a:pt x="2" y="53"/>
                  </a:lnTo>
                  <a:lnTo>
                    <a:pt x="2" y="58"/>
                  </a:lnTo>
                  <a:lnTo>
                    <a:pt x="2" y="63"/>
                  </a:lnTo>
                  <a:lnTo>
                    <a:pt x="2" y="68"/>
                  </a:lnTo>
                  <a:lnTo>
                    <a:pt x="5" y="72"/>
                  </a:lnTo>
                  <a:lnTo>
                    <a:pt x="5" y="75"/>
                  </a:lnTo>
                  <a:lnTo>
                    <a:pt x="6" y="79"/>
                  </a:lnTo>
                  <a:lnTo>
                    <a:pt x="8" y="82"/>
                  </a:lnTo>
                  <a:lnTo>
                    <a:pt x="11" y="83"/>
                  </a:lnTo>
                  <a:lnTo>
                    <a:pt x="16" y="85"/>
                  </a:lnTo>
                  <a:lnTo>
                    <a:pt x="21" y="86"/>
                  </a:lnTo>
                  <a:lnTo>
                    <a:pt x="27" y="86"/>
                  </a:lnTo>
                  <a:lnTo>
                    <a:pt x="33" y="85"/>
                  </a:lnTo>
                  <a:lnTo>
                    <a:pt x="38" y="83"/>
                  </a:lnTo>
                  <a:lnTo>
                    <a:pt x="43" y="82"/>
                  </a:lnTo>
                  <a:lnTo>
                    <a:pt x="44" y="77"/>
                  </a:lnTo>
                  <a:lnTo>
                    <a:pt x="46" y="74"/>
                  </a:lnTo>
                  <a:lnTo>
                    <a:pt x="46" y="69"/>
                  </a:lnTo>
                  <a:lnTo>
                    <a:pt x="44" y="66"/>
                  </a:lnTo>
                  <a:lnTo>
                    <a:pt x="44" y="61"/>
                  </a:lnTo>
                  <a:lnTo>
                    <a:pt x="44" y="57"/>
                  </a:lnTo>
                  <a:lnTo>
                    <a:pt x="41" y="52"/>
                  </a:lnTo>
                  <a:lnTo>
                    <a:pt x="39" y="46"/>
                  </a:lnTo>
                  <a:lnTo>
                    <a:pt x="38" y="39"/>
                  </a:lnTo>
                  <a:lnTo>
                    <a:pt x="36" y="35"/>
                  </a:lnTo>
                  <a:lnTo>
                    <a:pt x="35" y="30"/>
                  </a:lnTo>
                  <a:lnTo>
                    <a:pt x="33" y="24"/>
                  </a:lnTo>
                  <a:lnTo>
                    <a:pt x="30" y="19"/>
                  </a:lnTo>
                  <a:lnTo>
                    <a:pt x="28" y="16"/>
                  </a:lnTo>
                  <a:lnTo>
                    <a:pt x="27" y="11"/>
                  </a:lnTo>
                  <a:lnTo>
                    <a:pt x="25" y="8"/>
                  </a:lnTo>
                  <a:lnTo>
                    <a:pt x="24" y="5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8" name="Freeform 320"/>
            <p:cNvSpPr>
              <a:spLocks/>
            </p:cNvSpPr>
            <p:nvPr/>
          </p:nvSpPr>
          <p:spPr bwMode="auto">
            <a:xfrm>
              <a:off x="1081" y="1148"/>
              <a:ext cx="58" cy="35"/>
            </a:xfrm>
            <a:custGeom>
              <a:avLst/>
              <a:gdLst>
                <a:gd name="T0" fmla="*/ 99 w 114"/>
                <a:gd name="T1" fmla="*/ 3 h 69"/>
                <a:gd name="T2" fmla="*/ 94 w 114"/>
                <a:gd name="T3" fmla="*/ 3 h 69"/>
                <a:gd name="T4" fmla="*/ 89 w 114"/>
                <a:gd name="T5" fmla="*/ 8 h 69"/>
                <a:gd name="T6" fmla="*/ 83 w 114"/>
                <a:gd name="T7" fmla="*/ 12 h 69"/>
                <a:gd name="T8" fmla="*/ 78 w 114"/>
                <a:gd name="T9" fmla="*/ 19 h 69"/>
                <a:gd name="T10" fmla="*/ 72 w 114"/>
                <a:gd name="T11" fmla="*/ 23 h 69"/>
                <a:gd name="T12" fmla="*/ 66 w 114"/>
                <a:gd name="T13" fmla="*/ 28 h 69"/>
                <a:gd name="T14" fmla="*/ 59 w 114"/>
                <a:gd name="T15" fmla="*/ 33 h 69"/>
                <a:gd name="T16" fmla="*/ 53 w 114"/>
                <a:gd name="T17" fmla="*/ 36 h 69"/>
                <a:gd name="T18" fmla="*/ 48 w 114"/>
                <a:gd name="T19" fmla="*/ 36 h 69"/>
                <a:gd name="T20" fmla="*/ 45 w 114"/>
                <a:gd name="T21" fmla="*/ 37 h 69"/>
                <a:gd name="T22" fmla="*/ 40 w 114"/>
                <a:gd name="T23" fmla="*/ 36 h 69"/>
                <a:gd name="T24" fmla="*/ 37 w 114"/>
                <a:gd name="T25" fmla="*/ 36 h 69"/>
                <a:gd name="T26" fmla="*/ 33 w 114"/>
                <a:gd name="T27" fmla="*/ 34 h 69"/>
                <a:gd name="T28" fmla="*/ 28 w 114"/>
                <a:gd name="T29" fmla="*/ 34 h 69"/>
                <a:gd name="T30" fmla="*/ 23 w 114"/>
                <a:gd name="T31" fmla="*/ 33 h 69"/>
                <a:gd name="T32" fmla="*/ 20 w 114"/>
                <a:gd name="T33" fmla="*/ 31 h 69"/>
                <a:gd name="T34" fmla="*/ 15 w 114"/>
                <a:gd name="T35" fmla="*/ 30 h 69"/>
                <a:gd name="T36" fmla="*/ 11 w 114"/>
                <a:gd name="T37" fmla="*/ 28 h 69"/>
                <a:gd name="T38" fmla="*/ 7 w 114"/>
                <a:gd name="T39" fmla="*/ 28 h 69"/>
                <a:gd name="T40" fmla="*/ 4 w 114"/>
                <a:gd name="T41" fmla="*/ 28 h 69"/>
                <a:gd name="T42" fmla="*/ 0 w 114"/>
                <a:gd name="T43" fmla="*/ 28 h 69"/>
                <a:gd name="T44" fmla="*/ 0 w 114"/>
                <a:gd name="T45" fmla="*/ 30 h 69"/>
                <a:gd name="T46" fmla="*/ 0 w 114"/>
                <a:gd name="T47" fmla="*/ 33 h 69"/>
                <a:gd name="T48" fmla="*/ 4 w 114"/>
                <a:gd name="T49" fmla="*/ 37 h 69"/>
                <a:gd name="T50" fmla="*/ 6 w 114"/>
                <a:gd name="T51" fmla="*/ 41 h 69"/>
                <a:gd name="T52" fmla="*/ 9 w 114"/>
                <a:gd name="T53" fmla="*/ 44 h 69"/>
                <a:gd name="T54" fmla="*/ 14 w 114"/>
                <a:gd name="T55" fmla="*/ 47 h 69"/>
                <a:gd name="T56" fmla="*/ 17 w 114"/>
                <a:gd name="T57" fmla="*/ 50 h 69"/>
                <a:gd name="T58" fmla="*/ 22 w 114"/>
                <a:gd name="T59" fmla="*/ 53 h 69"/>
                <a:gd name="T60" fmla="*/ 25 w 114"/>
                <a:gd name="T61" fmla="*/ 56 h 69"/>
                <a:gd name="T62" fmla="*/ 29 w 114"/>
                <a:gd name="T63" fmla="*/ 58 h 69"/>
                <a:gd name="T64" fmla="*/ 34 w 114"/>
                <a:gd name="T65" fmla="*/ 61 h 69"/>
                <a:gd name="T66" fmla="*/ 37 w 114"/>
                <a:gd name="T67" fmla="*/ 64 h 69"/>
                <a:gd name="T68" fmla="*/ 42 w 114"/>
                <a:gd name="T69" fmla="*/ 66 h 69"/>
                <a:gd name="T70" fmla="*/ 45 w 114"/>
                <a:gd name="T71" fmla="*/ 67 h 69"/>
                <a:gd name="T72" fmla="*/ 50 w 114"/>
                <a:gd name="T73" fmla="*/ 69 h 69"/>
                <a:gd name="T74" fmla="*/ 56 w 114"/>
                <a:gd name="T75" fmla="*/ 69 h 69"/>
                <a:gd name="T76" fmla="*/ 64 w 114"/>
                <a:gd name="T77" fmla="*/ 69 h 69"/>
                <a:gd name="T78" fmla="*/ 72 w 114"/>
                <a:gd name="T79" fmla="*/ 66 h 69"/>
                <a:gd name="T80" fmla="*/ 80 w 114"/>
                <a:gd name="T81" fmla="*/ 64 h 69"/>
                <a:gd name="T82" fmla="*/ 86 w 114"/>
                <a:gd name="T83" fmla="*/ 63 h 69"/>
                <a:gd name="T84" fmla="*/ 92 w 114"/>
                <a:gd name="T85" fmla="*/ 58 h 69"/>
                <a:gd name="T86" fmla="*/ 99 w 114"/>
                <a:gd name="T87" fmla="*/ 53 h 69"/>
                <a:gd name="T88" fmla="*/ 103 w 114"/>
                <a:gd name="T89" fmla="*/ 48 h 69"/>
                <a:gd name="T90" fmla="*/ 105 w 114"/>
                <a:gd name="T91" fmla="*/ 44 h 69"/>
                <a:gd name="T92" fmla="*/ 106 w 114"/>
                <a:gd name="T93" fmla="*/ 41 h 69"/>
                <a:gd name="T94" fmla="*/ 108 w 114"/>
                <a:gd name="T95" fmla="*/ 36 h 69"/>
                <a:gd name="T96" fmla="*/ 110 w 114"/>
                <a:gd name="T97" fmla="*/ 33 h 69"/>
                <a:gd name="T98" fmla="*/ 111 w 114"/>
                <a:gd name="T99" fmla="*/ 28 h 69"/>
                <a:gd name="T100" fmla="*/ 111 w 114"/>
                <a:gd name="T101" fmla="*/ 23 h 69"/>
                <a:gd name="T102" fmla="*/ 113 w 114"/>
                <a:gd name="T103" fmla="*/ 19 h 69"/>
                <a:gd name="T104" fmla="*/ 114 w 114"/>
                <a:gd name="T105" fmla="*/ 15 h 69"/>
                <a:gd name="T106" fmla="*/ 113 w 114"/>
                <a:gd name="T107" fmla="*/ 11 h 69"/>
                <a:gd name="T108" fmla="*/ 113 w 114"/>
                <a:gd name="T109" fmla="*/ 8 h 69"/>
                <a:gd name="T110" fmla="*/ 111 w 114"/>
                <a:gd name="T111" fmla="*/ 4 h 69"/>
                <a:gd name="T112" fmla="*/ 111 w 114"/>
                <a:gd name="T113" fmla="*/ 3 h 69"/>
                <a:gd name="T114" fmla="*/ 108 w 114"/>
                <a:gd name="T115" fmla="*/ 0 h 69"/>
                <a:gd name="T116" fmla="*/ 106 w 114"/>
                <a:gd name="T117" fmla="*/ 0 h 69"/>
                <a:gd name="T118" fmla="*/ 103 w 114"/>
                <a:gd name="T119" fmla="*/ 0 h 69"/>
                <a:gd name="T120" fmla="*/ 99 w 114"/>
                <a:gd name="T121" fmla="*/ 3 h 69"/>
                <a:gd name="T122" fmla="*/ 99 w 114"/>
                <a:gd name="T12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4" h="69">
                  <a:moveTo>
                    <a:pt x="99" y="3"/>
                  </a:moveTo>
                  <a:lnTo>
                    <a:pt x="94" y="3"/>
                  </a:lnTo>
                  <a:lnTo>
                    <a:pt x="89" y="8"/>
                  </a:lnTo>
                  <a:lnTo>
                    <a:pt x="83" y="12"/>
                  </a:lnTo>
                  <a:lnTo>
                    <a:pt x="78" y="19"/>
                  </a:lnTo>
                  <a:lnTo>
                    <a:pt x="72" y="23"/>
                  </a:lnTo>
                  <a:lnTo>
                    <a:pt x="66" y="28"/>
                  </a:lnTo>
                  <a:lnTo>
                    <a:pt x="59" y="33"/>
                  </a:lnTo>
                  <a:lnTo>
                    <a:pt x="53" y="36"/>
                  </a:lnTo>
                  <a:lnTo>
                    <a:pt x="48" y="36"/>
                  </a:lnTo>
                  <a:lnTo>
                    <a:pt x="45" y="37"/>
                  </a:lnTo>
                  <a:lnTo>
                    <a:pt x="40" y="36"/>
                  </a:lnTo>
                  <a:lnTo>
                    <a:pt x="37" y="36"/>
                  </a:lnTo>
                  <a:lnTo>
                    <a:pt x="33" y="34"/>
                  </a:lnTo>
                  <a:lnTo>
                    <a:pt x="28" y="34"/>
                  </a:lnTo>
                  <a:lnTo>
                    <a:pt x="23" y="33"/>
                  </a:lnTo>
                  <a:lnTo>
                    <a:pt x="20" y="31"/>
                  </a:lnTo>
                  <a:lnTo>
                    <a:pt x="15" y="30"/>
                  </a:lnTo>
                  <a:lnTo>
                    <a:pt x="11" y="28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6" y="41"/>
                  </a:lnTo>
                  <a:lnTo>
                    <a:pt x="9" y="44"/>
                  </a:lnTo>
                  <a:lnTo>
                    <a:pt x="14" y="47"/>
                  </a:lnTo>
                  <a:lnTo>
                    <a:pt x="17" y="50"/>
                  </a:lnTo>
                  <a:lnTo>
                    <a:pt x="22" y="53"/>
                  </a:lnTo>
                  <a:lnTo>
                    <a:pt x="25" y="56"/>
                  </a:lnTo>
                  <a:lnTo>
                    <a:pt x="29" y="58"/>
                  </a:lnTo>
                  <a:lnTo>
                    <a:pt x="34" y="61"/>
                  </a:lnTo>
                  <a:lnTo>
                    <a:pt x="37" y="64"/>
                  </a:lnTo>
                  <a:lnTo>
                    <a:pt x="42" y="66"/>
                  </a:lnTo>
                  <a:lnTo>
                    <a:pt x="45" y="67"/>
                  </a:lnTo>
                  <a:lnTo>
                    <a:pt x="50" y="69"/>
                  </a:lnTo>
                  <a:lnTo>
                    <a:pt x="56" y="69"/>
                  </a:lnTo>
                  <a:lnTo>
                    <a:pt x="64" y="69"/>
                  </a:lnTo>
                  <a:lnTo>
                    <a:pt x="72" y="66"/>
                  </a:lnTo>
                  <a:lnTo>
                    <a:pt x="80" y="64"/>
                  </a:lnTo>
                  <a:lnTo>
                    <a:pt x="86" y="63"/>
                  </a:lnTo>
                  <a:lnTo>
                    <a:pt x="92" y="58"/>
                  </a:lnTo>
                  <a:lnTo>
                    <a:pt x="99" y="53"/>
                  </a:lnTo>
                  <a:lnTo>
                    <a:pt x="103" y="48"/>
                  </a:lnTo>
                  <a:lnTo>
                    <a:pt x="105" y="44"/>
                  </a:lnTo>
                  <a:lnTo>
                    <a:pt x="106" y="41"/>
                  </a:lnTo>
                  <a:lnTo>
                    <a:pt x="108" y="36"/>
                  </a:lnTo>
                  <a:lnTo>
                    <a:pt x="110" y="33"/>
                  </a:lnTo>
                  <a:lnTo>
                    <a:pt x="111" y="28"/>
                  </a:lnTo>
                  <a:lnTo>
                    <a:pt x="111" y="23"/>
                  </a:lnTo>
                  <a:lnTo>
                    <a:pt x="113" y="19"/>
                  </a:lnTo>
                  <a:lnTo>
                    <a:pt x="114" y="15"/>
                  </a:lnTo>
                  <a:lnTo>
                    <a:pt x="113" y="11"/>
                  </a:lnTo>
                  <a:lnTo>
                    <a:pt x="113" y="8"/>
                  </a:lnTo>
                  <a:lnTo>
                    <a:pt x="111" y="4"/>
                  </a:lnTo>
                  <a:lnTo>
                    <a:pt x="111" y="3"/>
                  </a:lnTo>
                  <a:lnTo>
                    <a:pt x="108" y="0"/>
                  </a:lnTo>
                  <a:lnTo>
                    <a:pt x="106" y="0"/>
                  </a:lnTo>
                  <a:lnTo>
                    <a:pt x="103" y="0"/>
                  </a:lnTo>
                  <a:lnTo>
                    <a:pt x="99" y="3"/>
                  </a:lnTo>
                  <a:lnTo>
                    <a:pt x="99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69" name="Freeform 321"/>
            <p:cNvSpPr>
              <a:spLocks/>
            </p:cNvSpPr>
            <p:nvPr/>
          </p:nvSpPr>
          <p:spPr bwMode="auto">
            <a:xfrm>
              <a:off x="1109" y="1206"/>
              <a:ext cx="349" cy="75"/>
            </a:xfrm>
            <a:custGeom>
              <a:avLst/>
              <a:gdLst>
                <a:gd name="T0" fmla="*/ 4 w 697"/>
                <a:gd name="T1" fmla="*/ 36 h 149"/>
                <a:gd name="T2" fmla="*/ 17 w 697"/>
                <a:gd name="T3" fmla="*/ 25 h 149"/>
                <a:gd name="T4" fmla="*/ 36 w 697"/>
                <a:gd name="T5" fmla="*/ 14 h 149"/>
                <a:gd name="T6" fmla="*/ 51 w 697"/>
                <a:gd name="T7" fmla="*/ 3 h 149"/>
                <a:gd name="T8" fmla="*/ 64 w 697"/>
                <a:gd name="T9" fmla="*/ 0 h 149"/>
                <a:gd name="T10" fmla="*/ 67 w 697"/>
                <a:gd name="T11" fmla="*/ 5 h 149"/>
                <a:gd name="T12" fmla="*/ 58 w 697"/>
                <a:gd name="T13" fmla="*/ 23 h 149"/>
                <a:gd name="T14" fmla="*/ 48 w 697"/>
                <a:gd name="T15" fmla="*/ 39 h 149"/>
                <a:gd name="T16" fmla="*/ 620 w 697"/>
                <a:gd name="T17" fmla="*/ 127 h 149"/>
                <a:gd name="T18" fmla="*/ 633 w 697"/>
                <a:gd name="T19" fmla="*/ 99 h 149"/>
                <a:gd name="T20" fmla="*/ 652 w 697"/>
                <a:gd name="T21" fmla="*/ 107 h 149"/>
                <a:gd name="T22" fmla="*/ 674 w 697"/>
                <a:gd name="T23" fmla="*/ 114 h 149"/>
                <a:gd name="T24" fmla="*/ 691 w 697"/>
                <a:gd name="T25" fmla="*/ 124 h 149"/>
                <a:gd name="T26" fmla="*/ 697 w 697"/>
                <a:gd name="T27" fmla="*/ 132 h 149"/>
                <a:gd name="T28" fmla="*/ 686 w 697"/>
                <a:gd name="T29" fmla="*/ 136 h 149"/>
                <a:gd name="T30" fmla="*/ 674 w 697"/>
                <a:gd name="T31" fmla="*/ 138 h 149"/>
                <a:gd name="T32" fmla="*/ 659 w 697"/>
                <a:gd name="T33" fmla="*/ 140 h 149"/>
                <a:gd name="T34" fmla="*/ 642 w 697"/>
                <a:gd name="T35" fmla="*/ 143 h 149"/>
                <a:gd name="T36" fmla="*/ 626 w 697"/>
                <a:gd name="T37" fmla="*/ 144 h 149"/>
                <a:gd name="T38" fmla="*/ 608 w 697"/>
                <a:gd name="T39" fmla="*/ 144 h 149"/>
                <a:gd name="T40" fmla="*/ 593 w 697"/>
                <a:gd name="T41" fmla="*/ 146 h 149"/>
                <a:gd name="T42" fmla="*/ 581 w 697"/>
                <a:gd name="T43" fmla="*/ 147 h 149"/>
                <a:gd name="T44" fmla="*/ 571 w 697"/>
                <a:gd name="T45" fmla="*/ 149 h 149"/>
                <a:gd name="T46" fmla="*/ 565 w 697"/>
                <a:gd name="T47" fmla="*/ 149 h 149"/>
                <a:gd name="T48" fmla="*/ 553 w 697"/>
                <a:gd name="T49" fmla="*/ 146 h 149"/>
                <a:gd name="T50" fmla="*/ 537 w 697"/>
                <a:gd name="T51" fmla="*/ 144 h 149"/>
                <a:gd name="T52" fmla="*/ 516 w 697"/>
                <a:gd name="T53" fmla="*/ 141 h 149"/>
                <a:gd name="T54" fmla="*/ 491 w 697"/>
                <a:gd name="T55" fmla="*/ 136 h 149"/>
                <a:gd name="T56" fmla="*/ 461 w 697"/>
                <a:gd name="T57" fmla="*/ 132 h 149"/>
                <a:gd name="T58" fmla="*/ 430 w 697"/>
                <a:gd name="T59" fmla="*/ 125 h 149"/>
                <a:gd name="T60" fmla="*/ 395 w 697"/>
                <a:gd name="T61" fmla="*/ 121 h 149"/>
                <a:gd name="T62" fmla="*/ 358 w 697"/>
                <a:gd name="T63" fmla="*/ 114 h 149"/>
                <a:gd name="T64" fmla="*/ 320 w 697"/>
                <a:gd name="T65" fmla="*/ 108 h 149"/>
                <a:gd name="T66" fmla="*/ 282 w 697"/>
                <a:gd name="T67" fmla="*/ 102 h 149"/>
                <a:gd name="T68" fmla="*/ 245 w 697"/>
                <a:gd name="T69" fmla="*/ 96 h 149"/>
                <a:gd name="T70" fmla="*/ 207 w 697"/>
                <a:gd name="T71" fmla="*/ 89 h 149"/>
                <a:gd name="T72" fmla="*/ 171 w 697"/>
                <a:gd name="T73" fmla="*/ 83 h 149"/>
                <a:gd name="T74" fmla="*/ 138 w 697"/>
                <a:gd name="T75" fmla="*/ 77 h 149"/>
                <a:gd name="T76" fmla="*/ 106 w 697"/>
                <a:gd name="T77" fmla="*/ 72 h 149"/>
                <a:gd name="T78" fmla="*/ 78 w 697"/>
                <a:gd name="T79" fmla="*/ 67 h 149"/>
                <a:gd name="T80" fmla="*/ 56 w 697"/>
                <a:gd name="T81" fmla="*/ 63 h 149"/>
                <a:gd name="T82" fmla="*/ 36 w 697"/>
                <a:gd name="T83" fmla="*/ 58 h 149"/>
                <a:gd name="T84" fmla="*/ 25 w 697"/>
                <a:gd name="T85" fmla="*/ 56 h 149"/>
                <a:gd name="T86" fmla="*/ 12 w 697"/>
                <a:gd name="T87" fmla="*/ 50 h 149"/>
                <a:gd name="T88" fmla="*/ 3 w 697"/>
                <a:gd name="T89" fmla="*/ 44 h 149"/>
                <a:gd name="T90" fmla="*/ 0 w 697"/>
                <a:gd name="T91" fmla="*/ 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97" h="149">
                  <a:moveTo>
                    <a:pt x="0" y="39"/>
                  </a:moveTo>
                  <a:lnTo>
                    <a:pt x="1" y="38"/>
                  </a:lnTo>
                  <a:lnTo>
                    <a:pt x="4" y="36"/>
                  </a:lnTo>
                  <a:lnTo>
                    <a:pt x="7" y="31"/>
                  </a:lnTo>
                  <a:lnTo>
                    <a:pt x="12" y="30"/>
                  </a:lnTo>
                  <a:lnTo>
                    <a:pt x="17" y="25"/>
                  </a:lnTo>
                  <a:lnTo>
                    <a:pt x="23" y="22"/>
                  </a:lnTo>
                  <a:lnTo>
                    <a:pt x="29" y="17"/>
                  </a:lnTo>
                  <a:lnTo>
                    <a:pt x="36" y="14"/>
                  </a:lnTo>
                  <a:lnTo>
                    <a:pt x="42" y="9"/>
                  </a:lnTo>
                  <a:lnTo>
                    <a:pt x="47" y="8"/>
                  </a:lnTo>
                  <a:lnTo>
                    <a:pt x="51" y="3"/>
                  </a:lnTo>
                  <a:lnTo>
                    <a:pt x="58" y="1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9" y="1"/>
                  </a:lnTo>
                  <a:lnTo>
                    <a:pt x="67" y="5"/>
                  </a:lnTo>
                  <a:lnTo>
                    <a:pt x="66" y="11"/>
                  </a:lnTo>
                  <a:lnTo>
                    <a:pt x="62" y="16"/>
                  </a:lnTo>
                  <a:lnTo>
                    <a:pt x="58" y="23"/>
                  </a:lnTo>
                  <a:lnTo>
                    <a:pt x="55" y="30"/>
                  </a:lnTo>
                  <a:lnTo>
                    <a:pt x="50" y="36"/>
                  </a:lnTo>
                  <a:lnTo>
                    <a:pt x="48" y="39"/>
                  </a:lnTo>
                  <a:lnTo>
                    <a:pt x="47" y="42"/>
                  </a:lnTo>
                  <a:lnTo>
                    <a:pt x="568" y="129"/>
                  </a:lnTo>
                  <a:lnTo>
                    <a:pt x="620" y="127"/>
                  </a:lnTo>
                  <a:lnTo>
                    <a:pt x="626" y="97"/>
                  </a:lnTo>
                  <a:lnTo>
                    <a:pt x="630" y="97"/>
                  </a:lnTo>
                  <a:lnTo>
                    <a:pt x="633" y="99"/>
                  </a:lnTo>
                  <a:lnTo>
                    <a:pt x="639" y="100"/>
                  </a:lnTo>
                  <a:lnTo>
                    <a:pt x="645" y="103"/>
                  </a:lnTo>
                  <a:lnTo>
                    <a:pt x="652" y="107"/>
                  </a:lnTo>
                  <a:lnTo>
                    <a:pt x="659" y="108"/>
                  </a:lnTo>
                  <a:lnTo>
                    <a:pt x="667" y="113"/>
                  </a:lnTo>
                  <a:lnTo>
                    <a:pt x="674" y="114"/>
                  </a:lnTo>
                  <a:lnTo>
                    <a:pt x="680" y="118"/>
                  </a:lnTo>
                  <a:lnTo>
                    <a:pt x="685" y="121"/>
                  </a:lnTo>
                  <a:lnTo>
                    <a:pt x="691" y="124"/>
                  </a:lnTo>
                  <a:lnTo>
                    <a:pt x="694" y="127"/>
                  </a:lnTo>
                  <a:lnTo>
                    <a:pt x="697" y="130"/>
                  </a:lnTo>
                  <a:lnTo>
                    <a:pt x="697" y="132"/>
                  </a:lnTo>
                  <a:lnTo>
                    <a:pt x="696" y="133"/>
                  </a:lnTo>
                  <a:lnTo>
                    <a:pt x="691" y="135"/>
                  </a:lnTo>
                  <a:lnTo>
                    <a:pt x="686" y="136"/>
                  </a:lnTo>
                  <a:lnTo>
                    <a:pt x="681" y="136"/>
                  </a:lnTo>
                  <a:lnTo>
                    <a:pt x="678" y="138"/>
                  </a:lnTo>
                  <a:lnTo>
                    <a:pt x="674" y="138"/>
                  </a:lnTo>
                  <a:lnTo>
                    <a:pt x="669" y="140"/>
                  </a:lnTo>
                  <a:lnTo>
                    <a:pt x="664" y="140"/>
                  </a:lnTo>
                  <a:lnTo>
                    <a:pt x="659" y="140"/>
                  </a:lnTo>
                  <a:lnTo>
                    <a:pt x="653" y="141"/>
                  </a:lnTo>
                  <a:lnTo>
                    <a:pt x="648" y="141"/>
                  </a:lnTo>
                  <a:lnTo>
                    <a:pt x="642" y="143"/>
                  </a:lnTo>
                  <a:lnTo>
                    <a:pt x="636" y="143"/>
                  </a:lnTo>
                  <a:lnTo>
                    <a:pt x="631" y="144"/>
                  </a:lnTo>
                  <a:lnTo>
                    <a:pt x="626" y="144"/>
                  </a:lnTo>
                  <a:lnTo>
                    <a:pt x="620" y="144"/>
                  </a:lnTo>
                  <a:lnTo>
                    <a:pt x="614" y="144"/>
                  </a:lnTo>
                  <a:lnTo>
                    <a:pt x="608" y="144"/>
                  </a:lnTo>
                  <a:lnTo>
                    <a:pt x="603" y="146"/>
                  </a:lnTo>
                  <a:lnTo>
                    <a:pt x="598" y="146"/>
                  </a:lnTo>
                  <a:lnTo>
                    <a:pt x="593" y="146"/>
                  </a:lnTo>
                  <a:lnTo>
                    <a:pt x="589" y="147"/>
                  </a:lnTo>
                  <a:lnTo>
                    <a:pt x="586" y="147"/>
                  </a:lnTo>
                  <a:lnTo>
                    <a:pt x="581" y="147"/>
                  </a:lnTo>
                  <a:lnTo>
                    <a:pt x="578" y="147"/>
                  </a:lnTo>
                  <a:lnTo>
                    <a:pt x="573" y="147"/>
                  </a:lnTo>
                  <a:lnTo>
                    <a:pt x="571" y="149"/>
                  </a:lnTo>
                  <a:lnTo>
                    <a:pt x="568" y="149"/>
                  </a:lnTo>
                  <a:lnTo>
                    <a:pt x="567" y="149"/>
                  </a:lnTo>
                  <a:lnTo>
                    <a:pt x="565" y="149"/>
                  </a:lnTo>
                  <a:lnTo>
                    <a:pt x="560" y="147"/>
                  </a:lnTo>
                  <a:lnTo>
                    <a:pt x="556" y="147"/>
                  </a:lnTo>
                  <a:lnTo>
                    <a:pt x="553" y="146"/>
                  </a:lnTo>
                  <a:lnTo>
                    <a:pt x="548" y="146"/>
                  </a:lnTo>
                  <a:lnTo>
                    <a:pt x="543" y="144"/>
                  </a:lnTo>
                  <a:lnTo>
                    <a:pt x="537" y="144"/>
                  </a:lnTo>
                  <a:lnTo>
                    <a:pt x="531" y="143"/>
                  </a:lnTo>
                  <a:lnTo>
                    <a:pt x="524" y="141"/>
                  </a:lnTo>
                  <a:lnTo>
                    <a:pt x="516" y="141"/>
                  </a:lnTo>
                  <a:lnTo>
                    <a:pt x="509" y="138"/>
                  </a:lnTo>
                  <a:lnTo>
                    <a:pt x="499" y="138"/>
                  </a:lnTo>
                  <a:lnTo>
                    <a:pt x="491" y="136"/>
                  </a:lnTo>
                  <a:lnTo>
                    <a:pt x="482" y="135"/>
                  </a:lnTo>
                  <a:lnTo>
                    <a:pt x="472" y="133"/>
                  </a:lnTo>
                  <a:lnTo>
                    <a:pt x="461" y="132"/>
                  </a:lnTo>
                  <a:lnTo>
                    <a:pt x="450" y="130"/>
                  </a:lnTo>
                  <a:lnTo>
                    <a:pt x="441" y="129"/>
                  </a:lnTo>
                  <a:lnTo>
                    <a:pt x="430" y="125"/>
                  </a:lnTo>
                  <a:lnTo>
                    <a:pt x="417" y="124"/>
                  </a:lnTo>
                  <a:lnTo>
                    <a:pt x="406" y="122"/>
                  </a:lnTo>
                  <a:lnTo>
                    <a:pt x="395" y="121"/>
                  </a:lnTo>
                  <a:lnTo>
                    <a:pt x="383" y="119"/>
                  </a:lnTo>
                  <a:lnTo>
                    <a:pt x="370" y="116"/>
                  </a:lnTo>
                  <a:lnTo>
                    <a:pt x="358" y="114"/>
                  </a:lnTo>
                  <a:lnTo>
                    <a:pt x="347" y="113"/>
                  </a:lnTo>
                  <a:lnTo>
                    <a:pt x="333" y="110"/>
                  </a:lnTo>
                  <a:lnTo>
                    <a:pt x="320" y="108"/>
                  </a:lnTo>
                  <a:lnTo>
                    <a:pt x="307" y="107"/>
                  </a:lnTo>
                  <a:lnTo>
                    <a:pt x="295" y="105"/>
                  </a:lnTo>
                  <a:lnTo>
                    <a:pt x="282" y="102"/>
                  </a:lnTo>
                  <a:lnTo>
                    <a:pt x="270" y="100"/>
                  </a:lnTo>
                  <a:lnTo>
                    <a:pt x="257" y="99"/>
                  </a:lnTo>
                  <a:lnTo>
                    <a:pt x="245" y="96"/>
                  </a:lnTo>
                  <a:lnTo>
                    <a:pt x="232" y="94"/>
                  </a:lnTo>
                  <a:lnTo>
                    <a:pt x="219" y="92"/>
                  </a:lnTo>
                  <a:lnTo>
                    <a:pt x="207" y="89"/>
                  </a:lnTo>
                  <a:lnTo>
                    <a:pt x="194" y="88"/>
                  </a:lnTo>
                  <a:lnTo>
                    <a:pt x="182" y="85"/>
                  </a:lnTo>
                  <a:lnTo>
                    <a:pt x="171" y="83"/>
                  </a:lnTo>
                  <a:lnTo>
                    <a:pt x="160" y="81"/>
                  </a:lnTo>
                  <a:lnTo>
                    <a:pt x="149" y="78"/>
                  </a:lnTo>
                  <a:lnTo>
                    <a:pt x="138" y="77"/>
                  </a:lnTo>
                  <a:lnTo>
                    <a:pt x="127" y="75"/>
                  </a:lnTo>
                  <a:lnTo>
                    <a:pt x="116" y="74"/>
                  </a:lnTo>
                  <a:lnTo>
                    <a:pt x="106" y="72"/>
                  </a:lnTo>
                  <a:lnTo>
                    <a:pt x="95" y="71"/>
                  </a:lnTo>
                  <a:lnTo>
                    <a:pt x="87" y="69"/>
                  </a:lnTo>
                  <a:lnTo>
                    <a:pt x="78" y="67"/>
                  </a:lnTo>
                  <a:lnTo>
                    <a:pt x="70" y="66"/>
                  </a:lnTo>
                  <a:lnTo>
                    <a:pt x="62" y="63"/>
                  </a:lnTo>
                  <a:lnTo>
                    <a:pt x="56" y="63"/>
                  </a:lnTo>
                  <a:lnTo>
                    <a:pt x="48" y="61"/>
                  </a:lnTo>
                  <a:lnTo>
                    <a:pt x="42" y="61"/>
                  </a:lnTo>
                  <a:lnTo>
                    <a:pt x="36" y="58"/>
                  </a:lnTo>
                  <a:lnTo>
                    <a:pt x="33" y="58"/>
                  </a:lnTo>
                  <a:lnTo>
                    <a:pt x="26" y="56"/>
                  </a:lnTo>
                  <a:lnTo>
                    <a:pt x="25" y="56"/>
                  </a:lnTo>
                  <a:lnTo>
                    <a:pt x="18" y="53"/>
                  </a:lnTo>
                  <a:lnTo>
                    <a:pt x="17" y="53"/>
                  </a:lnTo>
                  <a:lnTo>
                    <a:pt x="12" y="50"/>
                  </a:lnTo>
                  <a:lnTo>
                    <a:pt x="7" y="47"/>
                  </a:lnTo>
                  <a:lnTo>
                    <a:pt x="6" y="45"/>
                  </a:lnTo>
                  <a:lnTo>
                    <a:pt x="3" y="44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0" name="Freeform 322"/>
            <p:cNvSpPr>
              <a:spLocks/>
            </p:cNvSpPr>
            <p:nvPr/>
          </p:nvSpPr>
          <p:spPr bwMode="auto">
            <a:xfrm>
              <a:off x="1143" y="1126"/>
              <a:ext cx="354" cy="226"/>
            </a:xfrm>
            <a:custGeom>
              <a:avLst/>
              <a:gdLst>
                <a:gd name="T0" fmla="*/ 14 w 709"/>
                <a:gd name="T1" fmla="*/ 150 h 450"/>
                <a:gd name="T2" fmla="*/ 52 w 709"/>
                <a:gd name="T3" fmla="*/ 155 h 450"/>
                <a:gd name="T4" fmla="*/ 104 w 709"/>
                <a:gd name="T5" fmla="*/ 161 h 450"/>
                <a:gd name="T6" fmla="*/ 163 w 709"/>
                <a:gd name="T7" fmla="*/ 169 h 450"/>
                <a:gd name="T8" fmla="*/ 220 w 709"/>
                <a:gd name="T9" fmla="*/ 176 h 450"/>
                <a:gd name="T10" fmla="*/ 267 w 709"/>
                <a:gd name="T11" fmla="*/ 182 h 450"/>
                <a:gd name="T12" fmla="*/ 300 w 709"/>
                <a:gd name="T13" fmla="*/ 182 h 450"/>
                <a:gd name="T14" fmla="*/ 316 w 709"/>
                <a:gd name="T15" fmla="*/ 133 h 450"/>
                <a:gd name="T16" fmla="*/ 338 w 709"/>
                <a:gd name="T17" fmla="*/ 85 h 450"/>
                <a:gd name="T18" fmla="*/ 371 w 709"/>
                <a:gd name="T19" fmla="*/ 44 h 450"/>
                <a:gd name="T20" fmla="*/ 412 w 709"/>
                <a:gd name="T21" fmla="*/ 31 h 450"/>
                <a:gd name="T22" fmla="*/ 440 w 709"/>
                <a:gd name="T23" fmla="*/ 55 h 450"/>
                <a:gd name="T24" fmla="*/ 448 w 709"/>
                <a:gd name="T25" fmla="*/ 91 h 450"/>
                <a:gd name="T26" fmla="*/ 453 w 709"/>
                <a:gd name="T27" fmla="*/ 125 h 450"/>
                <a:gd name="T28" fmla="*/ 506 w 709"/>
                <a:gd name="T29" fmla="*/ 138 h 450"/>
                <a:gd name="T30" fmla="*/ 541 w 709"/>
                <a:gd name="T31" fmla="*/ 141 h 450"/>
                <a:gd name="T32" fmla="*/ 594 w 709"/>
                <a:gd name="T33" fmla="*/ 152 h 450"/>
                <a:gd name="T34" fmla="*/ 603 w 709"/>
                <a:gd name="T35" fmla="*/ 127 h 450"/>
                <a:gd name="T36" fmla="*/ 614 w 709"/>
                <a:gd name="T37" fmla="*/ 81 h 450"/>
                <a:gd name="T38" fmla="*/ 630 w 709"/>
                <a:gd name="T39" fmla="*/ 37 h 450"/>
                <a:gd name="T40" fmla="*/ 666 w 709"/>
                <a:gd name="T41" fmla="*/ 5 h 450"/>
                <a:gd name="T42" fmla="*/ 707 w 709"/>
                <a:gd name="T43" fmla="*/ 30 h 450"/>
                <a:gd name="T44" fmla="*/ 704 w 709"/>
                <a:gd name="T45" fmla="*/ 77 h 450"/>
                <a:gd name="T46" fmla="*/ 696 w 709"/>
                <a:gd name="T47" fmla="*/ 116 h 450"/>
                <a:gd name="T48" fmla="*/ 690 w 709"/>
                <a:gd name="T49" fmla="*/ 161 h 450"/>
                <a:gd name="T50" fmla="*/ 685 w 709"/>
                <a:gd name="T51" fmla="*/ 215 h 450"/>
                <a:gd name="T52" fmla="*/ 679 w 709"/>
                <a:gd name="T53" fmla="*/ 270 h 450"/>
                <a:gd name="T54" fmla="*/ 671 w 709"/>
                <a:gd name="T55" fmla="*/ 317 h 450"/>
                <a:gd name="T56" fmla="*/ 663 w 709"/>
                <a:gd name="T57" fmla="*/ 359 h 450"/>
                <a:gd name="T58" fmla="*/ 638 w 709"/>
                <a:gd name="T59" fmla="*/ 416 h 450"/>
                <a:gd name="T60" fmla="*/ 613 w 709"/>
                <a:gd name="T61" fmla="*/ 450 h 450"/>
                <a:gd name="T62" fmla="*/ 599 w 709"/>
                <a:gd name="T63" fmla="*/ 420 h 450"/>
                <a:gd name="T64" fmla="*/ 638 w 709"/>
                <a:gd name="T65" fmla="*/ 380 h 450"/>
                <a:gd name="T66" fmla="*/ 652 w 709"/>
                <a:gd name="T67" fmla="*/ 336 h 450"/>
                <a:gd name="T68" fmla="*/ 658 w 709"/>
                <a:gd name="T69" fmla="*/ 292 h 450"/>
                <a:gd name="T70" fmla="*/ 666 w 709"/>
                <a:gd name="T71" fmla="*/ 237 h 450"/>
                <a:gd name="T72" fmla="*/ 674 w 709"/>
                <a:gd name="T73" fmla="*/ 177 h 450"/>
                <a:gd name="T74" fmla="*/ 682 w 709"/>
                <a:gd name="T75" fmla="*/ 121 h 450"/>
                <a:gd name="T76" fmla="*/ 688 w 709"/>
                <a:gd name="T77" fmla="*/ 72 h 450"/>
                <a:gd name="T78" fmla="*/ 693 w 709"/>
                <a:gd name="T79" fmla="*/ 36 h 450"/>
                <a:gd name="T80" fmla="*/ 654 w 709"/>
                <a:gd name="T81" fmla="*/ 36 h 450"/>
                <a:gd name="T82" fmla="*/ 638 w 709"/>
                <a:gd name="T83" fmla="*/ 66 h 450"/>
                <a:gd name="T84" fmla="*/ 627 w 709"/>
                <a:gd name="T85" fmla="*/ 114 h 450"/>
                <a:gd name="T86" fmla="*/ 614 w 709"/>
                <a:gd name="T87" fmla="*/ 168 h 450"/>
                <a:gd name="T88" fmla="*/ 602 w 709"/>
                <a:gd name="T89" fmla="*/ 216 h 450"/>
                <a:gd name="T90" fmla="*/ 592 w 709"/>
                <a:gd name="T91" fmla="*/ 193 h 450"/>
                <a:gd name="T92" fmla="*/ 592 w 709"/>
                <a:gd name="T93" fmla="*/ 161 h 450"/>
                <a:gd name="T94" fmla="*/ 533 w 709"/>
                <a:gd name="T95" fmla="*/ 166 h 450"/>
                <a:gd name="T96" fmla="*/ 501 w 709"/>
                <a:gd name="T97" fmla="*/ 161 h 450"/>
                <a:gd name="T98" fmla="*/ 438 w 709"/>
                <a:gd name="T99" fmla="*/ 163 h 450"/>
                <a:gd name="T100" fmla="*/ 405 w 709"/>
                <a:gd name="T101" fmla="*/ 213 h 450"/>
                <a:gd name="T102" fmla="*/ 379 w 709"/>
                <a:gd name="T103" fmla="*/ 218 h 450"/>
                <a:gd name="T104" fmla="*/ 416 w 709"/>
                <a:gd name="T105" fmla="*/ 169 h 450"/>
                <a:gd name="T106" fmla="*/ 432 w 709"/>
                <a:gd name="T107" fmla="*/ 118 h 450"/>
                <a:gd name="T108" fmla="*/ 429 w 709"/>
                <a:gd name="T109" fmla="*/ 69 h 450"/>
                <a:gd name="T110" fmla="*/ 393 w 709"/>
                <a:gd name="T111" fmla="*/ 59 h 450"/>
                <a:gd name="T112" fmla="*/ 352 w 709"/>
                <a:gd name="T113" fmla="*/ 86 h 450"/>
                <a:gd name="T114" fmla="*/ 333 w 709"/>
                <a:gd name="T115" fmla="*/ 127 h 450"/>
                <a:gd name="T116" fmla="*/ 319 w 709"/>
                <a:gd name="T117" fmla="*/ 166 h 450"/>
                <a:gd name="T118" fmla="*/ 328 w 709"/>
                <a:gd name="T119" fmla="*/ 215 h 450"/>
                <a:gd name="T120" fmla="*/ 352 w 709"/>
                <a:gd name="T121" fmla="*/ 229 h 450"/>
                <a:gd name="T122" fmla="*/ 316 w 709"/>
                <a:gd name="T123" fmla="*/ 229 h 450"/>
                <a:gd name="T124" fmla="*/ 75 w 709"/>
                <a:gd name="T125" fmla="*/ 17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09" h="450">
                  <a:moveTo>
                    <a:pt x="42" y="213"/>
                  </a:moveTo>
                  <a:lnTo>
                    <a:pt x="60" y="174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2" y="158"/>
                  </a:lnTo>
                  <a:lnTo>
                    <a:pt x="5" y="154"/>
                  </a:lnTo>
                  <a:lnTo>
                    <a:pt x="11" y="150"/>
                  </a:lnTo>
                  <a:lnTo>
                    <a:pt x="11" y="150"/>
                  </a:lnTo>
                  <a:lnTo>
                    <a:pt x="14" y="150"/>
                  </a:lnTo>
                  <a:lnTo>
                    <a:pt x="19" y="150"/>
                  </a:lnTo>
                  <a:lnTo>
                    <a:pt x="25" y="152"/>
                  </a:lnTo>
                  <a:lnTo>
                    <a:pt x="27" y="152"/>
                  </a:lnTo>
                  <a:lnTo>
                    <a:pt x="30" y="152"/>
                  </a:lnTo>
                  <a:lnTo>
                    <a:pt x="35" y="154"/>
                  </a:lnTo>
                  <a:lnTo>
                    <a:pt x="39" y="154"/>
                  </a:lnTo>
                  <a:lnTo>
                    <a:pt x="42" y="154"/>
                  </a:lnTo>
                  <a:lnTo>
                    <a:pt x="47" y="154"/>
                  </a:lnTo>
                  <a:lnTo>
                    <a:pt x="52" y="155"/>
                  </a:lnTo>
                  <a:lnTo>
                    <a:pt x="58" y="155"/>
                  </a:lnTo>
                  <a:lnTo>
                    <a:pt x="63" y="155"/>
                  </a:lnTo>
                  <a:lnTo>
                    <a:pt x="68" y="157"/>
                  </a:lnTo>
                  <a:lnTo>
                    <a:pt x="72" y="157"/>
                  </a:lnTo>
                  <a:lnTo>
                    <a:pt x="79" y="158"/>
                  </a:lnTo>
                  <a:lnTo>
                    <a:pt x="85" y="158"/>
                  </a:lnTo>
                  <a:lnTo>
                    <a:pt x="91" y="160"/>
                  </a:lnTo>
                  <a:lnTo>
                    <a:pt x="97" y="160"/>
                  </a:lnTo>
                  <a:lnTo>
                    <a:pt x="104" y="161"/>
                  </a:lnTo>
                  <a:lnTo>
                    <a:pt x="110" y="161"/>
                  </a:lnTo>
                  <a:lnTo>
                    <a:pt x="116" y="163"/>
                  </a:lnTo>
                  <a:lnTo>
                    <a:pt x="123" y="163"/>
                  </a:lnTo>
                  <a:lnTo>
                    <a:pt x="130" y="165"/>
                  </a:lnTo>
                  <a:lnTo>
                    <a:pt x="137" y="165"/>
                  </a:lnTo>
                  <a:lnTo>
                    <a:pt x="143" y="166"/>
                  </a:lnTo>
                  <a:lnTo>
                    <a:pt x="149" y="168"/>
                  </a:lnTo>
                  <a:lnTo>
                    <a:pt x="157" y="169"/>
                  </a:lnTo>
                  <a:lnTo>
                    <a:pt x="163" y="169"/>
                  </a:lnTo>
                  <a:lnTo>
                    <a:pt x="170" y="169"/>
                  </a:lnTo>
                  <a:lnTo>
                    <a:pt x="176" y="169"/>
                  </a:lnTo>
                  <a:lnTo>
                    <a:pt x="182" y="171"/>
                  </a:lnTo>
                  <a:lnTo>
                    <a:pt x="189" y="171"/>
                  </a:lnTo>
                  <a:lnTo>
                    <a:pt x="195" y="172"/>
                  </a:lnTo>
                  <a:lnTo>
                    <a:pt x="201" y="172"/>
                  </a:lnTo>
                  <a:lnTo>
                    <a:pt x="209" y="174"/>
                  </a:lnTo>
                  <a:lnTo>
                    <a:pt x="214" y="174"/>
                  </a:lnTo>
                  <a:lnTo>
                    <a:pt x="220" y="176"/>
                  </a:lnTo>
                  <a:lnTo>
                    <a:pt x="226" y="176"/>
                  </a:lnTo>
                  <a:lnTo>
                    <a:pt x="233" y="177"/>
                  </a:lnTo>
                  <a:lnTo>
                    <a:pt x="237" y="177"/>
                  </a:lnTo>
                  <a:lnTo>
                    <a:pt x="242" y="179"/>
                  </a:lnTo>
                  <a:lnTo>
                    <a:pt x="248" y="179"/>
                  </a:lnTo>
                  <a:lnTo>
                    <a:pt x="255" y="180"/>
                  </a:lnTo>
                  <a:lnTo>
                    <a:pt x="258" y="180"/>
                  </a:lnTo>
                  <a:lnTo>
                    <a:pt x="262" y="182"/>
                  </a:lnTo>
                  <a:lnTo>
                    <a:pt x="267" y="182"/>
                  </a:lnTo>
                  <a:lnTo>
                    <a:pt x="272" y="182"/>
                  </a:lnTo>
                  <a:lnTo>
                    <a:pt x="280" y="183"/>
                  </a:lnTo>
                  <a:lnTo>
                    <a:pt x="286" y="183"/>
                  </a:lnTo>
                  <a:lnTo>
                    <a:pt x="291" y="185"/>
                  </a:lnTo>
                  <a:lnTo>
                    <a:pt x="295" y="185"/>
                  </a:lnTo>
                  <a:lnTo>
                    <a:pt x="297" y="185"/>
                  </a:lnTo>
                  <a:lnTo>
                    <a:pt x="299" y="187"/>
                  </a:lnTo>
                  <a:lnTo>
                    <a:pt x="299" y="185"/>
                  </a:lnTo>
                  <a:lnTo>
                    <a:pt x="300" y="182"/>
                  </a:lnTo>
                  <a:lnTo>
                    <a:pt x="302" y="176"/>
                  </a:lnTo>
                  <a:lnTo>
                    <a:pt x="303" y="169"/>
                  </a:lnTo>
                  <a:lnTo>
                    <a:pt x="305" y="163"/>
                  </a:lnTo>
                  <a:lnTo>
                    <a:pt x="306" y="160"/>
                  </a:lnTo>
                  <a:lnTo>
                    <a:pt x="308" y="154"/>
                  </a:lnTo>
                  <a:lnTo>
                    <a:pt x="310" y="150"/>
                  </a:lnTo>
                  <a:lnTo>
                    <a:pt x="311" y="144"/>
                  </a:lnTo>
                  <a:lnTo>
                    <a:pt x="314" y="139"/>
                  </a:lnTo>
                  <a:lnTo>
                    <a:pt x="316" y="133"/>
                  </a:lnTo>
                  <a:lnTo>
                    <a:pt x="317" y="129"/>
                  </a:lnTo>
                  <a:lnTo>
                    <a:pt x="321" y="122"/>
                  </a:lnTo>
                  <a:lnTo>
                    <a:pt x="322" y="116"/>
                  </a:lnTo>
                  <a:lnTo>
                    <a:pt x="325" y="111"/>
                  </a:lnTo>
                  <a:lnTo>
                    <a:pt x="327" y="107"/>
                  </a:lnTo>
                  <a:lnTo>
                    <a:pt x="330" y="100"/>
                  </a:lnTo>
                  <a:lnTo>
                    <a:pt x="332" y="94"/>
                  </a:lnTo>
                  <a:lnTo>
                    <a:pt x="335" y="89"/>
                  </a:lnTo>
                  <a:lnTo>
                    <a:pt x="338" y="85"/>
                  </a:lnTo>
                  <a:lnTo>
                    <a:pt x="339" y="78"/>
                  </a:lnTo>
                  <a:lnTo>
                    <a:pt x="343" y="75"/>
                  </a:lnTo>
                  <a:lnTo>
                    <a:pt x="344" y="70"/>
                  </a:lnTo>
                  <a:lnTo>
                    <a:pt x="347" y="67"/>
                  </a:lnTo>
                  <a:lnTo>
                    <a:pt x="352" y="59"/>
                  </a:lnTo>
                  <a:lnTo>
                    <a:pt x="358" y="55"/>
                  </a:lnTo>
                  <a:lnTo>
                    <a:pt x="363" y="52"/>
                  </a:lnTo>
                  <a:lnTo>
                    <a:pt x="368" y="47"/>
                  </a:lnTo>
                  <a:lnTo>
                    <a:pt x="371" y="44"/>
                  </a:lnTo>
                  <a:lnTo>
                    <a:pt x="376" y="41"/>
                  </a:lnTo>
                  <a:lnTo>
                    <a:pt x="380" y="39"/>
                  </a:lnTo>
                  <a:lnTo>
                    <a:pt x="385" y="36"/>
                  </a:lnTo>
                  <a:lnTo>
                    <a:pt x="390" y="34"/>
                  </a:lnTo>
                  <a:lnTo>
                    <a:pt x="394" y="33"/>
                  </a:lnTo>
                  <a:lnTo>
                    <a:pt x="399" y="33"/>
                  </a:lnTo>
                  <a:lnTo>
                    <a:pt x="402" y="31"/>
                  </a:lnTo>
                  <a:lnTo>
                    <a:pt x="407" y="31"/>
                  </a:lnTo>
                  <a:lnTo>
                    <a:pt x="412" y="31"/>
                  </a:lnTo>
                  <a:lnTo>
                    <a:pt x="415" y="31"/>
                  </a:lnTo>
                  <a:lnTo>
                    <a:pt x="420" y="31"/>
                  </a:lnTo>
                  <a:lnTo>
                    <a:pt x="423" y="33"/>
                  </a:lnTo>
                  <a:lnTo>
                    <a:pt x="427" y="34"/>
                  </a:lnTo>
                  <a:lnTo>
                    <a:pt x="431" y="36"/>
                  </a:lnTo>
                  <a:lnTo>
                    <a:pt x="434" y="39"/>
                  </a:lnTo>
                  <a:lnTo>
                    <a:pt x="437" y="44"/>
                  </a:lnTo>
                  <a:lnTo>
                    <a:pt x="440" y="52"/>
                  </a:lnTo>
                  <a:lnTo>
                    <a:pt x="440" y="55"/>
                  </a:lnTo>
                  <a:lnTo>
                    <a:pt x="442" y="58"/>
                  </a:lnTo>
                  <a:lnTo>
                    <a:pt x="443" y="63"/>
                  </a:lnTo>
                  <a:lnTo>
                    <a:pt x="443" y="66"/>
                  </a:lnTo>
                  <a:lnTo>
                    <a:pt x="445" y="70"/>
                  </a:lnTo>
                  <a:lnTo>
                    <a:pt x="445" y="74"/>
                  </a:lnTo>
                  <a:lnTo>
                    <a:pt x="446" y="78"/>
                  </a:lnTo>
                  <a:lnTo>
                    <a:pt x="448" y="83"/>
                  </a:lnTo>
                  <a:lnTo>
                    <a:pt x="448" y="86"/>
                  </a:lnTo>
                  <a:lnTo>
                    <a:pt x="448" y="91"/>
                  </a:lnTo>
                  <a:lnTo>
                    <a:pt x="448" y="96"/>
                  </a:lnTo>
                  <a:lnTo>
                    <a:pt x="449" y="100"/>
                  </a:lnTo>
                  <a:lnTo>
                    <a:pt x="449" y="107"/>
                  </a:lnTo>
                  <a:lnTo>
                    <a:pt x="451" y="114"/>
                  </a:lnTo>
                  <a:lnTo>
                    <a:pt x="451" y="119"/>
                  </a:lnTo>
                  <a:lnTo>
                    <a:pt x="451" y="124"/>
                  </a:lnTo>
                  <a:lnTo>
                    <a:pt x="451" y="127"/>
                  </a:lnTo>
                  <a:lnTo>
                    <a:pt x="451" y="129"/>
                  </a:lnTo>
                  <a:lnTo>
                    <a:pt x="453" y="125"/>
                  </a:lnTo>
                  <a:lnTo>
                    <a:pt x="459" y="124"/>
                  </a:lnTo>
                  <a:lnTo>
                    <a:pt x="464" y="122"/>
                  </a:lnTo>
                  <a:lnTo>
                    <a:pt x="468" y="121"/>
                  </a:lnTo>
                  <a:lnTo>
                    <a:pt x="475" y="121"/>
                  </a:lnTo>
                  <a:lnTo>
                    <a:pt x="481" y="122"/>
                  </a:lnTo>
                  <a:lnTo>
                    <a:pt x="489" y="124"/>
                  </a:lnTo>
                  <a:lnTo>
                    <a:pt x="495" y="127"/>
                  </a:lnTo>
                  <a:lnTo>
                    <a:pt x="501" y="132"/>
                  </a:lnTo>
                  <a:lnTo>
                    <a:pt x="506" y="138"/>
                  </a:lnTo>
                  <a:lnTo>
                    <a:pt x="511" y="141"/>
                  </a:lnTo>
                  <a:lnTo>
                    <a:pt x="515" y="146"/>
                  </a:lnTo>
                  <a:lnTo>
                    <a:pt x="517" y="147"/>
                  </a:lnTo>
                  <a:lnTo>
                    <a:pt x="519" y="149"/>
                  </a:lnTo>
                  <a:lnTo>
                    <a:pt x="519" y="147"/>
                  </a:lnTo>
                  <a:lnTo>
                    <a:pt x="523" y="147"/>
                  </a:lnTo>
                  <a:lnTo>
                    <a:pt x="528" y="146"/>
                  </a:lnTo>
                  <a:lnTo>
                    <a:pt x="534" y="143"/>
                  </a:lnTo>
                  <a:lnTo>
                    <a:pt x="541" y="141"/>
                  </a:lnTo>
                  <a:lnTo>
                    <a:pt x="548" y="138"/>
                  </a:lnTo>
                  <a:lnTo>
                    <a:pt x="553" y="138"/>
                  </a:lnTo>
                  <a:lnTo>
                    <a:pt x="559" y="138"/>
                  </a:lnTo>
                  <a:lnTo>
                    <a:pt x="564" y="138"/>
                  </a:lnTo>
                  <a:lnTo>
                    <a:pt x="570" y="139"/>
                  </a:lnTo>
                  <a:lnTo>
                    <a:pt x="577" y="143"/>
                  </a:lnTo>
                  <a:lnTo>
                    <a:pt x="585" y="146"/>
                  </a:lnTo>
                  <a:lnTo>
                    <a:pt x="589" y="149"/>
                  </a:lnTo>
                  <a:lnTo>
                    <a:pt x="594" y="152"/>
                  </a:lnTo>
                  <a:lnTo>
                    <a:pt x="599" y="154"/>
                  </a:lnTo>
                  <a:lnTo>
                    <a:pt x="600" y="155"/>
                  </a:lnTo>
                  <a:lnTo>
                    <a:pt x="600" y="154"/>
                  </a:lnTo>
                  <a:lnTo>
                    <a:pt x="600" y="150"/>
                  </a:lnTo>
                  <a:lnTo>
                    <a:pt x="600" y="146"/>
                  </a:lnTo>
                  <a:lnTo>
                    <a:pt x="602" y="139"/>
                  </a:lnTo>
                  <a:lnTo>
                    <a:pt x="602" y="135"/>
                  </a:lnTo>
                  <a:lnTo>
                    <a:pt x="603" y="132"/>
                  </a:lnTo>
                  <a:lnTo>
                    <a:pt x="603" y="127"/>
                  </a:lnTo>
                  <a:lnTo>
                    <a:pt x="605" y="122"/>
                  </a:lnTo>
                  <a:lnTo>
                    <a:pt x="605" y="118"/>
                  </a:lnTo>
                  <a:lnTo>
                    <a:pt x="607" y="113"/>
                  </a:lnTo>
                  <a:lnTo>
                    <a:pt x="607" y="108"/>
                  </a:lnTo>
                  <a:lnTo>
                    <a:pt x="610" y="103"/>
                  </a:lnTo>
                  <a:lnTo>
                    <a:pt x="610" y="97"/>
                  </a:lnTo>
                  <a:lnTo>
                    <a:pt x="611" y="92"/>
                  </a:lnTo>
                  <a:lnTo>
                    <a:pt x="613" y="86"/>
                  </a:lnTo>
                  <a:lnTo>
                    <a:pt x="614" y="81"/>
                  </a:lnTo>
                  <a:lnTo>
                    <a:pt x="616" y="77"/>
                  </a:lnTo>
                  <a:lnTo>
                    <a:pt x="618" y="72"/>
                  </a:lnTo>
                  <a:lnTo>
                    <a:pt x="619" y="66"/>
                  </a:lnTo>
                  <a:lnTo>
                    <a:pt x="621" y="63"/>
                  </a:lnTo>
                  <a:lnTo>
                    <a:pt x="622" y="56"/>
                  </a:lnTo>
                  <a:lnTo>
                    <a:pt x="624" y="52"/>
                  </a:lnTo>
                  <a:lnTo>
                    <a:pt x="625" y="47"/>
                  </a:lnTo>
                  <a:lnTo>
                    <a:pt x="627" y="44"/>
                  </a:lnTo>
                  <a:lnTo>
                    <a:pt x="630" y="37"/>
                  </a:lnTo>
                  <a:lnTo>
                    <a:pt x="635" y="33"/>
                  </a:lnTo>
                  <a:lnTo>
                    <a:pt x="638" y="28"/>
                  </a:lnTo>
                  <a:lnTo>
                    <a:pt x="643" y="23"/>
                  </a:lnTo>
                  <a:lnTo>
                    <a:pt x="646" y="19"/>
                  </a:lnTo>
                  <a:lnTo>
                    <a:pt x="651" y="16"/>
                  </a:lnTo>
                  <a:lnTo>
                    <a:pt x="654" y="11"/>
                  </a:lnTo>
                  <a:lnTo>
                    <a:pt x="658" y="9"/>
                  </a:lnTo>
                  <a:lnTo>
                    <a:pt x="662" y="6"/>
                  </a:lnTo>
                  <a:lnTo>
                    <a:pt x="666" y="5"/>
                  </a:lnTo>
                  <a:lnTo>
                    <a:pt x="673" y="1"/>
                  </a:lnTo>
                  <a:lnTo>
                    <a:pt x="680" y="0"/>
                  </a:lnTo>
                  <a:lnTo>
                    <a:pt x="688" y="1"/>
                  </a:lnTo>
                  <a:lnTo>
                    <a:pt x="695" y="6"/>
                  </a:lnTo>
                  <a:lnTo>
                    <a:pt x="699" y="11"/>
                  </a:lnTo>
                  <a:lnTo>
                    <a:pt x="704" y="17"/>
                  </a:lnTo>
                  <a:lnTo>
                    <a:pt x="706" y="22"/>
                  </a:lnTo>
                  <a:lnTo>
                    <a:pt x="707" y="25"/>
                  </a:lnTo>
                  <a:lnTo>
                    <a:pt x="707" y="30"/>
                  </a:lnTo>
                  <a:lnTo>
                    <a:pt x="709" y="34"/>
                  </a:lnTo>
                  <a:lnTo>
                    <a:pt x="709" y="39"/>
                  </a:lnTo>
                  <a:lnTo>
                    <a:pt x="709" y="42"/>
                  </a:lnTo>
                  <a:lnTo>
                    <a:pt x="709" y="47"/>
                  </a:lnTo>
                  <a:lnTo>
                    <a:pt x="709" y="53"/>
                  </a:lnTo>
                  <a:lnTo>
                    <a:pt x="707" y="58"/>
                  </a:lnTo>
                  <a:lnTo>
                    <a:pt x="707" y="64"/>
                  </a:lnTo>
                  <a:lnTo>
                    <a:pt x="706" y="70"/>
                  </a:lnTo>
                  <a:lnTo>
                    <a:pt x="704" y="77"/>
                  </a:lnTo>
                  <a:lnTo>
                    <a:pt x="702" y="80"/>
                  </a:lnTo>
                  <a:lnTo>
                    <a:pt x="701" y="85"/>
                  </a:lnTo>
                  <a:lnTo>
                    <a:pt x="699" y="89"/>
                  </a:lnTo>
                  <a:lnTo>
                    <a:pt x="699" y="97"/>
                  </a:lnTo>
                  <a:lnTo>
                    <a:pt x="698" y="100"/>
                  </a:lnTo>
                  <a:lnTo>
                    <a:pt x="698" y="103"/>
                  </a:lnTo>
                  <a:lnTo>
                    <a:pt x="696" y="108"/>
                  </a:lnTo>
                  <a:lnTo>
                    <a:pt x="696" y="113"/>
                  </a:lnTo>
                  <a:lnTo>
                    <a:pt x="696" y="116"/>
                  </a:lnTo>
                  <a:lnTo>
                    <a:pt x="696" y="121"/>
                  </a:lnTo>
                  <a:lnTo>
                    <a:pt x="695" y="125"/>
                  </a:lnTo>
                  <a:lnTo>
                    <a:pt x="695" y="132"/>
                  </a:lnTo>
                  <a:lnTo>
                    <a:pt x="693" y="135"/>
                  </a:lnTo>
                  <a:lnTo>
                    <a:pt x="693" y="139"/>
                  </a:lnTo>
                  <a:lnTo>
                    <a:pt x="691" y="146"/>
                  </a:lnTo>
                  <a:lnTo>
                    <a:pt x="691" y="152"/>
                  </a:lnTo>
                  <a:lnTo>
                    <a:pt x="691" y="157"/>
                  </a:lnTo>
                  <a:lnTo>
                    <a:pt x="690" y="161"/>
                  </a:lnTo>
                  <a:lnTo>
                    <a:pt x="690" y="168"/>
                  </a:lnTo>
                  <a:lnTo>
                    <a:pt x="690" y="174"/>
                  </a:lnTo>
                  <a:lnTo>
                    <a:pt x="688" y="179"/>
                  </a:lnTo>
                  <a:lnTo>
                    <a:pt x="688" y="185"/>
                  </a:lnTo>
                  <a:lnTo>
                    <a:pt x="687" y="191"/>
                  </a:lnTo>
                  <a:lnTo>
                    <a:pt x="687" y="198"/>
                  </a:lnTo>
                  <a:lnTo>
                    <a:pt x="687" y="202"/>
                  </a:lnTo>
                  <a:lnTo>
                    <a:pt x="685" y="209"/>
                  </a:lnTo>
                  <a:lnTo>
                    <a:pt x="685" y="215"/>
                  </a:lnTo>
                  <a:lnTo>
                    <a:pt x="685" y="221"/>
                  </a:lnTo>
                  <a:lnTo>
                    <a:pt x="684" y="227"/>
                  </a:lnTo>
                  <a:lnTo>
                    <a:pt x="682" y="234"/>
                  </a:lnTo>
                  <a:lnTo>
                    <a:pt x="682" y="238"/>
                  </a:lnTo>
                  <a:lnTo>
                    <a:pt x="682" y="245"/>
                  </a:lnTo>
                  <a:lnTo>
                    <a:pt x="680" y="251"/>
                  </a:lnTo>
                  <a:lnTo>
                    <a:pt x="680" y="257"/>
                  </a:lnTo>
                  <a:lnTo>
                    <a:pt x="679" y="263"/>
                  </a:lnTo>
                  <a:lnTo>
                    <a:pt x="679" y="270"/>
                  </a:lnTo>
                  <a:lnTo>
                    <a:pt x="677" y="274"/>
                  </a:lnTo>
                  <a:lnTo>
                    <a:pt x="676" y="281"/>
                  </a:lnTo>
                  <a:lnTo>
                    <a:pt x="676" y="285"/>
                  </a:lnTo>
                  <a:lnTo>
                    <a:pt x="674" y="292"/>
                  </a:lnTo>
                  <a:lnTo>
                    <a:pt x="674" y="296"/>
                  </a:lnTo>
                  <a:lnTo>
                    <a:pt x="674" y="303"/>
                  </a:lnTo>
                  <a:lnTo>
                    <a:pt x="673" y="307"/>
                  </a:lnTo>
                  <a:lnTo>
                    <a:pt x="673" y="312"/>
                  </a:lnTo>
                  <a:lnTo>
                    <a:pt x="671" y="317"/>
                  </a:lnTo>
                  <a:lnTo>
                    <a:pt x="671" y="322"/>
                  </a:lnTo>
                  <a:lnTo>
                    <a:pt x="669" y="326"/>
                  </a:lnTo>
                  <a:lnTo>
                    <a:pt x="669" y="331"/>
                  </a:lnTo>
                  <a:lnTo>
                    <a:pt x="668" y="334"/>
                  </a:lnTo>
                  <a:lnTo>
                    <a:pt x="668" y="339"/>
                  </a:lnTo>
                  <a:lnTo>
                    <a:pt x="666" y="342"/>
                  </a:lnTo>
                  <a:lnTo>
                    <a:pt x="666" y="347"/>
                  </a:lnTo>
                  <a:lnTo>
                    <a:pt x="665" y="353"/>
                  </a:lnTo>
                  <a:lnTo>
                    <a:pt x="663" y="359"/>
                  </a:lnTo>
                  <a:lnTo>
                    <a:pt x="662" y="364"/>
                  </a:lnTo>
                  <a:lnTo>
                    <a:pt x="662" y="367"/>
                  </a:lnTo>
                  <a:lnTo>
                    <a:pt x="658" y="373"/>
                  </a:lnTo>
                  <a:lnTo>
                    <a:pt x="655" y="380"/>
                  </a:lnTo>
                  <a:lnTo>
                    <a:pt x="652" y="387"/>
                  </a:lnTo>
                  <a:lnTo>
                    <a:pt x="649" y="395"/>
                  </a:lnTo>
                  <a:lnTo>
                    <a:pt x="644" y="402"/>
                  </a:lnTo>
                  <a:lnTo>
                    <a:pt x="641" y="409"/>
                  </a:lnTo>
                  <a:lnTo>
                    <a:pt x="638" y="416"/>
                  </a:lnTo>
                  <a:lnTo>
                    <a:pt x="635" y="424"/>
                  </a:lnTo>
                  <a:lnTo>
                    <a:pt x="630" y="428"/>
                  </a:lnTo>
                  <a:lnTo>
                    <a:pt x="627" y="433"/>
                  </a:lnTo>
                  <a:lnTo>
                    <a:pt x="624" y="438"/>
                  </a:lnTo>
                  <a:lnTo>
                    <a:pt x="621" y="442"/>
                  </a:lnTo>
                  <a:lnTo>
                    <a:pt x="618" y="447"/>
                  </a:lnTo>
                  <a:lnTo>
                    <a:pt x="616" y="449"/>
                  </a:lnTo>
                  <a:lnTo>
                    <a:pt x="614" y="450"/>
                  </a:lnTo>
                  <a:lnTo>
                    <a:pt x="613" y="450"/>
                  </a:lnTo>
                  <a:lnTo>
                    <a:pt x="608" y="449"/>
                  </a:lnTo>
                  <a:lnTo>
                    <a:pt x="607" y="444"/>
                  </a:lnTo>
                  <a:lnTo>
                    <a:pt x="603" y="439"/>
                  </a:lnTo>
                  <a:lnTo>
                    <a:pt x="600" y="435"/>
                  </a:lnTo>
                  <a:lnTo>
                    <a:pt x="599" y="430"/>
                  </a:lnTo>
                  <a:lnTo>
                    <a:pt x="597" y="427"/>
                  </a:lnTo>
                  <a:lnTo>
                    <a:pt x="597" y="424"/>
                  </a:lnTo>
                  <a:lnTo>
                    <a:pt x="597" y="424"/>
                  </a:lnTo>
                  <a:lnTo>
                    <a:pt x="599" y="420"/>
                  </a:lnTo>
                  <a:lnTo>
                    <a:pt x="603" y="416"/>
                  </a:lnTo>
                  <a:lnTo>
                    <a:pt x="607" y="411"/>
                  </a:lnTo>
                  <a:lnTo>
                    <a:pt x="611" y="408"/>
                  </a:lnTo>
                  <a:lnTo>
                    <a:pt x="616" y="403"/>
                  </a:lnTo>
                  <a:lnTo>
                    <a:pt x="622" y="400"/>
                  </a:lnTo>
                  <a:lnTo>
                    <a:pt x="625" y="394"/>
                  </a:lnTo>
                  <a:lnTo>
                    <a:pt x="630" y="389"/>
                  </a:lnTo>
                  <a:lnTo>
                    <a:pt x="635" y="384"/>
                  </a:lnTo>
                  <a:lnTo>
                    <a:pt x="638" y="380"/>
                  </a:lnTo>
                  <a:lnTo>
                    <a:pt x="641" y="373"/>
                  </a:lnTo>
                  <a:lnTo>
                    <a:pt x="644" y="369"/>
                  </a:lnTo>
                  <a:lnTo>
                    <a:pt x="646" y="364"/>
                  </a:lnTo>
                  <a:lnTo>
                    <a:pt x="649" y="359"/>
                  </a:lnTo>
                  <a:lnTo>
                    <a:pt x="649" y="356"/>
                  </a:lnTo>
                  <a:lnTo>
                    <a:pt x="649" y="351"/>
                  </a:lnTo>
                  <a:lnTo>
                    <a:pt x="651" y="347"/>
                  </a:lnTo>
                  <a:lnTo>
                    <a:pt x="652" y="340"/>
                  </a:lnTo>
                  <a:lnTo>
                    <a:pt x="652" y="336"/>
                  </a:lnTo>
                  <a:lnTo>
                    <a:pt x="652" y="333"/>
                  </a:lnTo>
                  <a:lnTo>
                    <a:pt x="652" y="328"/>
                  </a:lnTo>
                  <a:lnTo>
                    <a:pt x="654" y="323"/>
                  </a:lnTo>
                  <a:lnTo>
                    <a:pt x="654" y="318"/>
                  </a:lnTo>
                  <a:lnTo>
                    <a:pt x="654" y="314"/>
                  </a:lnTo>
                  <a:lnTo>
                    <a:pt x="655" y="309"/>
                  </a:lnTo>
                  <a:lnTo>
                    <a:pt x="657" y="304"/>
                  </a:lnTo>
                  <a:lnTo>
                    <a:pt x="657" y="298"/>
                  </a:lnTo>
                  <a:lnTo>
                    <a:pt x="658" y="292"/>
                  </a:lnTo>
                  <a:lnTo>
                    <a:pt x="658" y="287"/>
                  </a:lnTo>
                  <a:lnTo>
                    <a:pt x="660" y="281"/>
                  </a:lnTo>
                  <a:lnTo>
                    <a:pt x="660" y="274"/>
                  </a:lnTo>
                  <a:lnTo>
                    <a:pt x="662" y="268"/>
                  </a:lnTo>
                  <a:lnTo>
                    <a:pt x="662" y="262"/>
                  </a:lnTo>
                  <a:lnTo>
                    <a:pt x="663" y="256"/>
                  </a:lnTo>
                  <a:lnTo>
                    <a:pt x="663" y="249"/>
                  </a:lnTo>
                  <a:lnTo>
                    <a:pt x="665" y="243"/>
                  </a:lnTo>
                  <a:lnTo>
                    <a:pt x="666" y="237"/>
                  </a:lnTo>
                  <a:lnTo>
                    <a:pt x="666" y="231"/>
                  </a:lnTo>
                  <a:lnTo>
                    <a:pt x="668" y="223"/>
                  </a:lnTo>
                  <a:lnTo>
                    <a:pt x="669" y="216"/>
                  </a:lnTo>
                  <a:lnTo>
                    <a:pt x="669" y="210"/>
                  </a:lnTo>
                  <a:lnTo>
                    <a:pt x="671" y="204"/>
                  </a:lnTo>
                  <a:lnTo>
                    <a:pt x="671" y="198"/>
                  </a:lnTo>
                  <a:lnTo>
                    <a:pt x="673" y="191"/>
                  </a:lnTo>
                  <a:lnTo>
                    <a:pt x="673" y="183"/>
                  </a:lnTo>
                  <a:lnTo>
                    <a:pt x="674" y="177"/>
                  </a:lnTo>
                  <a:lnTo>
                    <a:pt x="674" y="171"/>
                  </a:lnTo>
                  <a:lnTo>
                    <a:pt x="676" y="165"/>
                  </a:lnTo>
                  <a:lnTo>
                    <a:pt x="676" y="158"/>
                  </a:lnTo>
                  <a:lnTo>
                    <a:pt x="677" y="152"/>
                  </a:lnTo>
                  <a:lnTo>
                    <a:pt x="677" y="146"/>
                  </a:lnTo>
                  <a:lnTo>
                    <a:pt x="679" y="138"/>
                  </a:lnTo>
                  <a:lnTo>
                    <a:pt x="679" y="133"/>
                  </a:lnTo>
                  <a:lnTo>
                    <a:pt x="680" y="127"/>
                  </a:lnTo>
                  <a:lnTo>
                    <a:pt x="682" y="121"/>
                  </a:lnTo>
                  <a:lnTo>
                    <a:pt x="682" y="116"/>
                  </a:lnTo>
                  <a:lnTo>
                    <a:pt x="682" y="110"/>
                  </a:lnTo>
                  <a:lnTo>
                    <a:pt x="684" y="107"/>
                  </a:lnTo>
                  <a:lnTo>
                    <a:pt x="684" y="100"/>
                  </a:lnTo>
                  <a:lnTo>
                    <a:pt x="685" y="96"/>
                  </a:lnTo>
                  <a:lnTo>
                    <a:pt x="685" y="91"/>
                  </a:lnTo>
                  <a:lnTo>
                    <a:pt x="687" y="86"/>
                  </a:lnTo>
                  <a:lnTo>
                    <a:pt x="687" y="78"/>
                  </a:lnTo>
                  <a:lnTo>
                    <a:pt x="688" y="72"/>
                  </a:lnTo>
                  <a:lnTo>
                    <a:pt x="690" y="66"/>
                  </a:lnTo>
                  <a:lnTo>
                    <a:pt x="690" y="63"/>
                  </a:lnTo>
                  <a:lnTo>
                    <a:pt x="690" y="59"/>
                  </a:lnTo>
                  <a:lnTo>
                    <a:pt x="690" y="58"/>
                  </a:lnTo>
                  <a:lnTo>
                    <a:pt x="690" y="53"/>
                  </a:lnTo>
                  <a:lnTo>
                    <a:pt x="691" y="48"/>
                  </a:lnTo>
                  <a:lnTo>
                    <a:pt x="691" y="44"/>
                  </a:lnTo>
                  <a:lnTo>
                    <a:pt x="693" y="41"/>
                  </a:lnTo>
                  <a:lnTo>
                    <a:pt x="693" y="36"/>
                  </a:lnTo>
                  <a:lnTo>
                    <a:pt x="691" y="31"/>
                  </a:lnTo>
                  <a:lnTo>
                    <a:pt x="690" y="28"/>
                  </a:lnTo>
                  <a:lnTo>
                    <a:pt x="684" y="27"/>
                  </a:lnTo>
                  <a:lnTo>
                    <a:pt x="677" y="25"/>
                  </a:lnTo>
                  <a:lnTo>
                    <a:pt x="673" y="25"/>
                  </a:lnTo>
                  <a:lnTo>
                    <a:pt x="666" y="25"/>
                  </a:lnTo>
                  <a:lnTo>
                    <a:pt x="663" y="28"/>
                  </a:lnTo>
                  <a:lnTo>
                    <a:pt x="658" y="31"/>
                  </a:lnTo>
                  <a:lnTo>
                    <a:pt x="654" y="36"/>
                  </a:lnTo>
                  <a:lnTo>
                    <a:pt x="652" y="37"/>
                  </a:lnTo>
                  <a:lnTo>
                    <a:pt x="651" y="41"/>
                  </a:lnTo>
                  <a:lnTo>
                    <a:pt x="647" y="45"/>
                  </a:lnTo>
                  <a:lnTo>
                    <a:pt x="646" y="48"/>
                  </a:lnTo>
                  <a:lnTo>
                    <a:pt x="644" y="50"/>
                  </a:lnTo>
                  <a:lnTo>
                    <a:pt x="643" y="55"/>
                  </a:lnTo>
                  <a:lnTo>
                    <a:pt x="641" y="58"/>
                  </a:lnTo>
                  <a:lnTo>
                    <a:pt x="640" y="63"/>
                  </a:lnTo>
                  <a:lnTo>
                    <a:pt x="638" y="66"/>
                  </a:lnTo>
                  <a:lnTo>
                    <a:pt x="636" y="72"/>
                  </a:lnTo>
                  <a:lnTo>
                    <a:pt x="635" y="78"/>
                  </a:lnTo>
                  <a:lnTo>
                    <a:pt x="635" y="86"/>
                  </a:lnTo>
                  <a:lnTo>
                    <a:pt x="632" y="92"/>
                  </a:lnTo>
                  <a:lnTo>
                    <a:pt x="630" y="99"/>
                  </a:lnTo>
                  <a:lnTo>
                    <a:pt x="630" y="102"/>
                  </a:lnTo>
                  <a:lnTo>
                    <a:pt x="629" y="107"/>
                  </a:lnTo>
                  <a:lnTo>
                    <a:pt x="627" y="110"/>
                  </a:lnTo>
                  <a:lnTo>
                    <a:pt x="627" y="114"/>
                  </a:lnTo>
                  <a:lnTo>
                    <a:pt x="625" y="122"/>
                  </a:lnTo>
                  <a:lnTo>
                    <a:pt x="624" y="130"/>
                  </a:lnTo>
                  <a:lnTo>
                    <a:pt x="622" y="133"/>
                  </a:lnTo>
                  <a:lnTo>
                    <a:pt x="622" y="138"/>
                  </a:lnTo>
                  <a:lnTo>
                    <a:pt x="621" y="141"/>
                  </a:lnTo>
                  <a:lnTo>
                    <a:pt x="621" y="146"/>
                  </a:lnTo>
                  <a:lnTo>
                    <a:pt x="619" y="154"/>
                  </a:lnTo>
                  <a:lnTo>
                    <a:pt x="618" y="160"/>
                  </a:lnTo>
                  <a:lnTo>
                    <a:pt x="614" y="168"/>
                  </a:lnTo>
                  <a:lnTo>
                    <a:pt x="614" y="176"/>
                  </a:lnTo>
                  <a:lnTo>
                    <a:pt x="611" y="182"/>
                  </a:lnTo>
                  <a:lnTo>
                    <a:pt x="610" y="188"/>
                  </a:lnTo>
                  <a:lnTo>
                    <a:pt x="608" y="194"/>
                  </a:lnTo>
                  <a:lnTo>
                    <a:pt x="608" y="201"/>
                  </a:lnTo>
                  <a:lnTo>
                    <a:pt x="607" y="205"/>
                  </a:lnTo>
                  <a:lnTo>
                    <a:pt x="605" y="209"/>
                  </a:lnTo>
                  <a:lnTo>
                    <a:pt x="603" y="213"/>
                  </a:lnTo>
                  <a:lnTo>
                    <a:pt x="602" y="216"/>
                  </a:lnTo>
                  <a:lnTo>
                    <a:pt x="600" y="220"/>
                  </a:lnTo>
                  <a:lnTo>
                    <a:pt x="599" y="221"/>
                  </a:lnTo>
                  <a:lnTo>
                    <a:pt x="596" y="218"/>
                  </a:lnTo>
                  <a:lnTo>
                    <a:pt x="594" y="215"/>
                  </a:lnTo>
                  <a:lnTo>
                    <a:pt x="594" y="212"/>
                  </a:lnTo>
                  <a:lnTo>
                    <a:pt x="594" y="207"/>
                  </a:lnTo>
                  <a:lnTo>
                    <a:pt x="592" y="202"/>
                  </a:lnTo>
                  <a:lnTo>
                    <a:pt x="592" y="199"/>
                  </a:lnTo>
                  <a:lnTo>
                    <a:pt x="592" y="193"/>
                  </a:lnTo>
                  <a:lnTo>
                    <a:pt x="594" y="190"/>
                  </a:lnTo>
                  <a:lnTo>
                    <a:pt x="594" y="183"/>
                  </a:lnTo>
                  <a:lnTo>
                    <a:pt x="594" y="179"/>
                  </a:lnTo>
                  <a:lnTo>
                    <a:pt x="594" y="176"/>
                  </a:lnTo>
                  <a:lnTo>
                    <a:pt x="594" y="172"/>
                  </a:lnTo>
                  <a:lnTo>
                    <a:pt x="596" y="166"/>
                  </a:lnTo>
                  <a:lnTo>
                    <a:pt x="597" y="165"/>
                  </a:lnTo>
                  <a:lnTo>
                    <a:pt x="596" y="163"/>
                  </a:lnTo>
                  <a:lnTo>
                    <a:pt x="592" y="161"/>
                  </a:lnTo>
                  <a:lnTo>
                    <a:pt x="588" y="158"/>
                  </a:lnTo>
                  <a:lnTo>
                    <a:pt x="581" y="155"/>
                  </a:lnTo>
                  <a:lnTo>
                    <a:pt x="575" y="152"/>
                  </a:lnTo>
                  <a:lnTo>
                    <a:pt x="567" y="150"/>
                  </a:lnTo>
                  <a:lnTo>
                    <a:pt x="559" y="149"/>
                  </a:lnTo>
                  <a:lnTo>
                    <a:pt x="553" y="150"/>
                  </a:lnTo>
                  <a:lnTo>
                    <a:pt x="547" y="154"/>
                  </a:lnTo>
                  <a:lnTo>
                    <a:pt x="539" y="160"/>
                  </a:lnTo>
                  <a:lnTo>
                    <a:pt x="533" y="166"/>
                  </a:lnTo>
                  <a:lnTo>
                    <a:pt x="528" y="172"/>
                  </a:lnTo>
                  <a:lnTo>
                    <a:pt x="522" y="179"/>
                  </a:lnTo>
                  <a:lnTo>
                    <a:pt x="519" y="183"/>
                  </a:lnTo>
                  <a:lnTo>
                    <a:pt x="514" y="183"/>
                  </a:lnTo>
                  <a:lnTo>
                    <a:pt x="512" y="183"/>
                  </a:lnTo>
                  <a:lnTo>
                    <a:pt x="509" y="179"/>
                  </a:lnTo>
                  <a:lnTo>
                    <a:pt x="506" y="174"/>
                  </a:lnTo>
                  <a:lnTo>
                    <a:pt x="503" y="168"/>
                  </a:lnTo>
                  <a:lnTo>
                    <a:pt x="501" y="161"/>
                  </a:lnTo>
                  <a:lnTo>
                    <a:pt x="498" y="155"/>
                  </a:lnTo>
                  <a:lnTo>
                    <a:pt x="497" y="150"/>
                  </a:lnTo>
                  <a:lnTo>
                    <a:pt x="495" y="147"/>
                  </a:lnTo>
                  <a:lnTo>
                    <a:pt x="495" y="146"/>
                  </a:lnTo>
                  <a:lnTo>
                    <a:pt x="446" y="150"/>
                  </a:lnTo>
                  <a:lnTo>
                    <a:pt x="445" y="150"/>
                  </a:lnTo>
                  <a:lnTo>
                    <a:pt x="443" y="154"/>
                  </a:lnTo>
                  <a:lnTo>
                    <a:pt x="442" y="158"/>
                  </a:lnTo>
                  <a:lnTo>
                    <a:pt x="438" y="163"/>
                  </a:lnTo>
                  <a:lnTo>
                    <a:pt x="434" y="169"/>
                  </a:lnTo>
                  <a:lnTo>
                    <a:pt x="431" y="176"/>
                  </a:lnTo>
                  <a:lnTo>
                    <a:pt x="427" y="180"/>
                  </a:lnTo>
                  <a:lnTo>
                    <a:pt x="426" y="183"/>
                  </a:lnTo>
                  <a:lnTo>
                    <a:pt x="423" y="188"/>
                  </a:lnTo>
                  <a:lnTo>
                    <a:pt x="421" y="191"/>
                  </a:lnTo>
                  <a:lnTo>
                    <a:pt x="415" y="199"/>
                  </a:lnTo>
                  <a:lnTo>
                    <a:pt x="410" y="207"/>
                  </a:lnTo>
                  <a:lnTo>
                    <a:pt x="405" y="213"/>
                  </a:lnTo>
                  <a:lnTo>
                    <a:pt x="401" y="220"/>
                  </a:lnTo>
                  <a:lnTo>
                    <a:pt x="396" y="224"/>
                  </a:lnTo>
                  <a:lnTo>
                    <a:pt x="391" y="229"/>
                  </a:lnTo>
                  <a:lnTo>
                    <a:pt x="387" y="231"/>
                  </a:lnTo>
                  <a:lnTo>
                    <a:pt x="383" y="231"/>
                  </a:lnTo>
                  <a:lnTo>
                    <a:pt x="379" y="229"/>
                  </a:lnTo>
                  <a:lnTo>
                    <a:pt x="377" y="226"/>
                  </a:lnTo>
                  <a:lnTo>
                    <a:pt x="377" y="221"/>
                  </a:lnTo>
                  <a:lnTo>
                    <a:pt x="379" y="218"/>
                  </a:lnTo>
                  <a:lnTo>
                    <a:pt x="382" y="213"/>
                  </a:lnTo>
                  <a:lnTo>
                    <a:pt x="387" y="207"/>
                  </a:lnTo>
                  <a:lnTo>
                    <a:pt x="393" y="201"/>
                  </a:lnTo>
                  <a:lnTo>
                    <a:pt x="399" y="196"/>
                  </a:lnTo>
                  <a:lnTo>
                    <a:pt x="402" y="191"/>
                  </a:lnTo>
                  <a:lnTo>
                    <a:pt x="405" y="187"/>
                  </a:lnTo>
                  <a:lnTo>
                    <a:pt x="410" y="180"/>
                  </a:lnTo>
                  <a:lnTo>
                    <a:pt x="413" y="176"/>
                  </a:lnTo>
                  <a:lnTo>
                    <a:pt x="416" y="169"/>
                  </a:lnTo>
                  <a:lnTo>
                    <a:pt x="420" y="161"/>
                  </a:lnTo>
                  <a:lnTo>
                    <a:pt x="421" y="155"/>
                  </a:lnTo>
                  <a:lnTo>
                    <a:pt x="424" y="147"/>
                  </a:lnTo>
                  <a:lnTo>
                    <a:pt x="426" y="144"/>
                  </a:lnTo>
                  <a:lnTo>
                    <a:pt x="426" y="139"/>
                  </a:lnTo>
                  <a:lnTo>
                    <a:pt x="427" y="136"/>
                  </a:lnTo>
                  <a:lnTo>
                    <a:pt x="429" y="132"/>
                  </a:lnTo>
                  <a:lnTo>
                    <a:pt x="429" y="124"/>
                  </a:lnTo>
                  <a:lnTo>
                    <a:pt x="432" y="118"/>
                  </a:lnTo>
                  <a:lnTo>
                    <a:pt x="432" y="111"/>
                  </a:lnTo>
                  <a:lnTo>
                    <a:pt x="434" y="105"/>
                  </a:lnTo>
                  <a:lnTo>
                    <a:pt x="434" y="99"/>
                  </a:lnTo>
                  <a:lnTo>
                    <a:pt x="434" y="94"/>
                  </a:lnTo>
                  <a:lnTo>
                    <a:pt x="434" y="88"/>
                  </a:lnTo>
                  <a:lnTo>
                    <a:pt x="432" y="83"/>
                  </a:lnTo>
                  <a:lnTo>
                    <a:pt x="432" y="78"/>
                  </a:lnTo>
                  <a:lnTo>
                    <a:pt x="432" y="75"/>
                  </a:lnTo>
                  <a:lnTo>
                    <a:pt x="429" y="69"/>
                  </a:lnTo>
                  <a:lnTo>
                    <a:pt x="429" y="64"/>
                  </a:lnTo>
                  <a:lnTo>
                    <a:pt x="426" y="59"/>
                  </a:lnTo>
                  <a:lnTo>
                    <a:pt x="421" y="58"/>
                  </a:lnTo>
                  <a:lnTo>
                    <a:pt x="415" y="56"/>
                  </a:lnTo>
                  <a:lnTo>
                    <a:pt x="409" y="56"/>
                  </a:lnTo>
                  <a:lnTo>
                    <a:pt x="405" y="56"/>
                  </a:lnTo>
                  <a:lnTo>
                    <a:pt x="401" y="56"/>
                  </a:lnTo>
                  <a:lnTo>
                    <a:pt x="396" y="58"/>
                  </a:lnTo>
                  <a:lnTo>
                    <a:pt x="393" y="59"/>
                  </a:lnTo>
                  <a:lnTo>
                    <a:pt x="388" y="59"/>
                  </a:lnTo>
                  <a:lnTo>
                    <a:pt x="383" y="61"/>
                  </a:lnTo>
                  <a:lnTo>
                    <a:pt x="380" y="64"/>
                  </a:lnTo>
                  <a:lnTo>
                    <a:pt x="377" y="66"/>
                  </a:lnTo>
                  <a:lnTo>
                    <a:pt x="369" y="69"/>
                  </a:lnTo>
                  <a:lnTo>
                    <a:pt x="363" y="74"/>
                  </a:lnTo>
                  <a:lnTo>
                    <a:pt x="357" y="78"/>
                  </a:lnTo>
                  <a:lnTo>
                    <a:pt x="354" y="83"/>
                  </a:lnTo>
                  <a:lnTo>
                    <a:pt x="352" y="86"/>
                  </a:lnTo>
                  <a:lnTo>
                    <a:pt x="349" y="91"/>
                  </a:lnTo>
                  <a:lnTo>
                    <a:pt x="347" y="96"/>
                  </a:lnTo>
                  <a:lnTo>
                    <a:pt x="344" y="102"/>
                  </a:lnTo>
                  <a:lnTo>
                    <a:pt x="341" y="107"/>
                  </a:lnTo>
                  <a:lnTo>
                    <a:pt x="339" y="110"/>
                  </a:lnTo>
                  <a:lnTo>
                    <a:pt x="339" y="114"/>
                  </a:lnTo>
                  <a:lnTo>
                    <a:pt x="338" y="118"/>
                  </a:lnTo>
                  <a:lnTo>
                    <a:pt x="335" y="122"/>
                  </a:lnTo>
                  <a:lnTo>
                    <a:pt x="333" y="127"/>
                  </a:lnTo>
                  <a:lnTo>
                    <a:pt x="333" y="132"/>
                  </a:lnTo>
                  <a:lnTo>
                    <a:pt x="332" y="136"/>
                  </a:lnTo>
                  <a:lnTo>
                    <a:pt x="328" y="139"/>
                  </a:lnTo>
                  <a:lnTo>
                    <a:pt x="327" y="144"/>
                  </a:lnTo>
                  <a:lnTo>
                    <a:pt x="325" y="149"/>
                  </a:lnTo>
                  <a:lnTo>
                    <a:pt x="324" y="154"/>
                  </a:lnTo>
                  <a:lnTo>
                    <a:pt x="322" y="158"/>
                  </a:lnTo>
                  <a:lnTo>
                    <a:pt x="321" y="161"/>
                  </a:lnTo>
                  <a:lnTo>
                    <a:pt x="319" y="166"/>
                  </a:lnTo>
                  <a:lnTo>
                    <a:pt x="319" y="171"/>
                  </a:lnTo>
                  <a:lnTo>
                    <a:pt x="317" y="177"/>
                  </a:lnTo>
                  <a:lnTo>
                    <a:pt x="316" y="185"/>
                  </a:lnTo>
                  <a:lnTo>
                    <a:pt x="314" y="191"/>
                  </a:lnTo>
                  <a:lnTo>
                    <a:pt x="316" y="196"/>
                  </a:lnTo>
                  <a:lnTo>
                    <a:pt x="316" y="202"/>
                  </a:lnTo>
                  <a:lnTo>
                    <a:pt x="319" y="207"/>
                  </a:lnTo>
                  <a:lnTo>
                    <a:pt x="324" y="212"/>
                  </a:lnTo>
                  <a:lnTo>
                    <a:pt x="328" y="215"/>
                  </a:lnTo>
                  <a:lnTo>
                    <a:pt x="333" y="216"/>
                  </a:lnTo>
                  <a:lnTo>
                    <a:pt x="338" y="220"/>
                  </a:lnTo>
                  <a:lnTo>
                    <a:pt x="339" y="220"/>
                  </a:lnTo>
                  <a:lnTo>
                    <a:pt x="341" y="221"/>
                  </a:lnTo>
                  <a:lnTo>
                    <a:pt x="343" y="221"/>
                  </a:lnTo>
                  <a:lnTo>
                    <a:pt x="344" y="221"/>
                  </a:lnTo>
                  <a:lnTo>
                    <a:pt x="347" y="224"/>
                  </a:lnTo>
                  <a:lnTo>
                    <a:pt x="350" y="227"/>
                  </a:lnTo>
                  <a:lnTo>
                    <a:pt x="352" y="229"/>
                  </a:lnTo>
                  <a:lnTo>
                    <a:pt x="352" y="231"/>
                  </a:lnTo>
                  <a:lnTo>
                    <a:pt x="349" y="234"/>
                  </a:lnTo>
                  <a:lnTo>
                    <a:pt x="344" y="235"/>
                  </a:lnTo>
                  <a:lnTo>
                    <a:pt x="339" y="235"/>
                  </a:lnTo>
                  <a:lnTo>
                    <a:pt x="336" y="235"/>
                  </a:lnTo>
                  <a:lnTo>
                    <a:pt x="333" y="234"/>
                  </a:lnTo>
                  <a:lnTo>
                    <a:pt x="328" y="234"/>
                  </a:lnTo>
                  <a:lnTo>
                    <a:pt x="322" y="231"/>
                  </a:lnTo>
                  <a:lnTo>
                    <a:pt x="316" y="229"/>
                  </a:lnTo>
                  <a:lnTo>
                    <a:pt x="310" y="223"/>
                  </a:lnTo>
                  <a:lnTo>
                    <a:pt x="305" y="218"/>
                  </a:lnTo>
                  <a:lnTo>
                    <a:pt x="300" y="212"/>
                  </a:lnTo>
                  <a:lnTo>
                    <a:pt x="297" y="205"/>
                  </a:lnTo>
                  <a:lnTo>
                    <a:pt x="107" y="182"/>
                  </a:lnTo>
                  <a:lnTo>
                    <a:pt x="93" y="223"/>
                  </a:lnTo>
                  <a:lnTo>
                    <a:pt x="80" y="223"/>
                  </a:lnTo>
                  <a:lnTo>
                    <a:pt x="93" y="182"/>
                  </a:lnTo>
                  <a:lnTo>
                    <a:pt x="75" y="177"/>
                  </a:lnTo>
                  <a:lnTo>
                    <a:pt x="55" y="218"/>
                  </a:lnTo>
                  <a:lnTo>
                    <a:pt x="42" y="213"/>
                  </a:lnTo>
                  <a:lnTo>
                    <a:pt x="42" y="2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1" name="Freeform 323"/>
            <p:cNvSpPr>
              <a:spLocks/>
            </p:cNvSpPr>
            <p:nvPr/>
          </p:nvSpPr>
          <p:spPr bwMode="auto">
            <a:xfrm>
              <a:off x="1044" y="888"/>
              <a:ext cx="217" cy="112"/>
            </a:xfrm>
            <a:custGeom>
              <a:avLst/>
              <a:gdLst>
                <a:gd name="T0" fmla="*/ 23 w 433"/>
                <a:gd name="T1" fmla="*/ 169 h 224"/>
                <a:gd name="T2" fmla="*/ 56 w 433"/>
                <a:gd name="T3" fmla="*/ 179 h 224"/>
                <a:gd name="T4" fmla="*/ 88 w 433"/>
                <a:gd name="T5" fmla="*/ 172 h 224"/>
                <a:gd name="T6" fmla="*/ 116 w 433"/>
                <a:gd name="T7" fmla="*/ 163 h 224"/>
                <a:gd name="T8" fmla="*/ 96 w 433"/>
                <a:gd name="T9" fmla="*/ 157 h 224"/>
                <a:gd name="T10" fmla="*/ 52 w 433"/>
                <a:gd name="T11" fmla="*/ 135 h 224"/>
                <a:gd name="T12" fmla="*/ 61 w 433"/>
                <a:gd name="T13" fmla="*/ 121 h 224"/>
                <a:gd name="T14" fmla="*/ 89 w 433"/>
                <a:gd name="T15" fmla="*/ 128 h 224"/>
                <a:gd name="T16" fmla="*/ 122 w 433"/>
                <a:gd name="T17" fmla="*/ 136 h 224"/>
                <a:gd name="T18" fmla="*/ 166 w 433"/>
                <a:gd name="T19" fmla="*/ 143 h 224"/>
                <a:gd name="T20" fmla="*/ 215 w 433"/>
                <a:gd name="T21" fmla="*/ 149 h 224"/>
                <a:gd name="T22" fmla="*/ 257 w 433"/>
                <a:gd name="T23" fmla="*/ 146 h 224"/>
                <a:gd name="T24" fmla="*/ 293 w 433"/>
                <a:gd name="T25" fmla="*/ 141 h 224"/>
                <a:gd name="T26" fmla="*/ 331 w 433"/>
                <a:gd name="T27" fmla="*/ 128 h 224"/>
                <a:gd name="T28" fmla="*/ 411 w 433"/>
                <a:gd name="T29" fmla="*/ 155 h 224"/>
                <a:gd name="T30" fmla="*/ 378 w 433"/>
                <a:gd name="T31" fmla="*/ 125 h 224"/>
                <a:gd name="T32" fmla="*/ 348 w 433"/>
                <a:gd name="T33" fmla="*/ 97 h 224"/>
                <a:gd name="T34" fmla="*/ 320 w 433"/>
                <a:gd name="T35" fmla="*/ 75 h 224"/>
                <a:gd name="T36" fmla="*/ 284 w 433"/>
                <a:gd name="T37" fmla="*/ 61 h 224"/>
                <a:gd name="T38" fmla="*/ 243 w 433"/>
                <a:gd name="T39" fmla="*/ 55 h 224"/>
                <a:gd name="T40" fmla="*/ 238 w 433"/>
                <a:gd name="T41" fmla="*/ 52 h 224"/>
                <a:gd name="T42" fmla="*/ 273 w 433"/>
                <a:gd name="T43" fmla="*/ 48 h 224"/>
                <a:gd name="T44" fmla="*/ 303 w 433"/>
                <a:gd name="T45" fmla="*/ 52 h 224"/>
                <a:gd name="T46" fmla="*/ 350 w 433"/>
                <a:gd name="T47" fmla="*/ 69 h 224"/>
                <a:gd name="T48" fmla="*/ 375 w 433"/>
                <a:gd name="T49" fmla="*/ 58 h 224"/>
                <a:gd name="T50" fmla="*/ 345 w 433"/>
                <a:gd name="T51" fmla="*/ 44 h 224"/>
                <a:gd name="T52" fmla="*/ 308 w 433"/>
                <a:gd name="T53" fmla="*/ 26 h 224"/>
                <a:gd name="T54" fmla="*/ 268 w 433"/>
                <a:gd name="T55" fmla="*/ 14 h 224"/>
                <a:gd name="T56" fmla="*/ 235 w 433"/>
                <a:gd name="T57" fmla="*/ 14 h 224"/>
                <a:gd name="T58" fmla="*/ 227 w 433"/>
                <a:gd name="T59" fmla="*/ 4 h 224"/>
                <a:gd name="T60" fmla="*/ 257 w 433"/>
                <a:gd name="T61" fmla="*/ 1 h 224"/>
                <a:gd name="T62" fmla="*/ 287 w 433"/>
                <a:gd name="T63" fmla="*/ 6 h 224"/>
                <a:gd name="T64" fmla="*/ 317 w 433"/>
                <a:gd name="T65" fmla="*/ 14 h 224"/>
                <a:gd name="T66" fmla="*/ 345 w 433"/>
                <a:gd name="T67" fmla="*/ 20 h 224"/>
                <a:gd name="T68" fmla="*/ 381 w 433"/>
                <a:gd name="T69" fmla="*/ 41 h 224"/>
                <a:gd name="T70" fmla="*/ 392 w 433"/>
                <a:gd name="T71" fmla="*/ 81 h 224"/>
                <a:gd name="T72" fmla="*/ 408 w 433"/>
                <a:gd name="T73" fmla="*/ 128 h 224"/>
                <a:gd name="T74" fmla="*/ 432 w 433"/>
                <a:gd name="T75" fmla="*/ 158 h 224"/>
                <a:gd name="T76" fmla="*/ 407 w 433"/>
                <a:gd name="T77" fmla="*/ 172 h 224"/>
                <a:gd name="T78" fmla="*/ 402 w 433"/>
                <a:gd name="T79" fmla="*/ 221 h 224"/>
                <a:gd name="T80" fmla="*/ 363 w 433"/>
                <a:gd name="T81" fmla="*/ 216 h 224"/>
                <a:gd name="T82" fmla="*/ 326 w 433"/>
                <a:gd name="T83" fmla="*/ 177 h 224"/>
                <a:gd name="T84" fmla="*/ 330 w 433"/>
                <a:gd name="T85" fmla="*/ 161 h 224"/>
                <a:gd name="T86" fmla="*/ 298 w 433"/>
                <a:gd name="T87" fmla="*/ 176 h 224"/>
                <a:gd name="T88" fmla="*/ 251 w 433"/>
                <a:gd name="T89" fmla="*/ 194 h 224"/>
                <a:gd name="T90" fmla="*/ 207 w 433"/>
                <a:gd name="T91" fmla="*/ 210 h 224"/>
                <a:gd name="T92" fmla="*/ 176 w 433"/>
                <a:gd name="T93" fmla="*/ 219 h 224"/>
                <a:gd name="T94" fmla="*/ 144 w 433"/>
                <a:gd name="T95" fmla="*/ 219 h 224"/>
                <a:gd name="T96" fmla="*/ 100 w 433"/>
                <a:gd name="T97" fmla="*/ 215 h 224"/>
                <a:gd name="T98" fmla="*/ 92 w 433"/>
                <a:gd name="T99" fmla="*/ 212 h 224"/>
                <a:gd name="T100" fmla="*/ 130 w 433"/>
                <a:gd name="T101" fmla="*/ 210 h 224"/>
                <a:gd name="T102" fmla="*/ 160 w 433"/>
                <a:gd name="T103" fmla="*/ 204 h 224"/>
                <a:gd name="T104" fmla="*/ 147 w 433"/>
                <a:gd name="T105" fmla="*/ 177 h 224"/>
                <a:gd name="T106" fmla="*/ 111 w 433"/>
                <a:gd name="T107" fmla="*/ 188 h 224"/>
                <a:gd name="T108" fmla="*/ 72 w 433"/>
                <a:gd name="T109" fmla="*/ 196 h 224"/>
                <a:gd name="T110" fmla="*/ 36 w 433"/>
                <a:gd name="T111" fmla="*/ 190 h 224"/>
                <a:gd name="T112" fmla="*/ 8 w 433"/>
                <a:gd name="T113" fmla="*/ 16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33" h="224">
                  <a:moveTo>
                    <a:pt x="0" y="158"/>
                  </a:moveTo>
                  <a:lnTo>
                    <a:pt x="1" y="160"/>
                  </a:lnTo>
                  <a:lnTo>
                    <a:pt x="8" y="161"/>
                  </a:lnTo>
                  <a:lnTo>
                    <a:pt x="9" y="163"/>
                  </a:lnTo>
                  <a:lnTo>
                    <a:pt x="14" y="165"/>
                  </a:lnTo>
                  <a:lnTo>
                    <a:pt x="19" y="168"/>
                  </a:lnTo>
                  <a:lnTo>
                    <a:pt x="23" y="169"/>
                  </a:lnTo>
                  <a:lnTo>
                    <a:pt x="28" y="171"/>
                  </a:lnTo>
                  <a:lnTo>
                    <a:pt x="33" y="172"/>
                  </a:lnTo>
                  <a:lnTo>
                    <a:pt x="37" y="174"/>
                  </a:lnTo>
                  <a:lnTo>
                    <a:pt x="42" y="177"/>
                  </a:lnTo>
                  <a:lnTo>
                    <a:pt x="47" y="177"/>
                  </a:lnTo>
                  <a:lnTo>
                    <a:pt x="52" y="179"/>
                  </a:lnTo>
                  <a:lnTo>
                    <a:pt x="56" y="179"/>
                  </a:lnTo>
                  <a:lnTo>
                    <a:pt x="61" y="179"/>
                  </a:lnTo>
                  <a:lnTo>
                    <a:pt x="64" y="177"/>
                  </a:lnTo>
                  <a:lnTo>
                    <a:pt x="69" y="177"/>
                  </a:lnTo>
                  <a:lnTo>
                    <a:pt x="74" y="176"/>
                  </a:lnTo>
                  <a:lnTo>
                    <a:pt x="78" y="176"/>
                  </a:lnTo>
                  <a:lnTo>
                    <a:pt x="81" y="174"/>
                  </a:lnTo>
                  <a:lnTo>
                    <a:pt x="88" y="172"/>
                  </a:lnTo>
                  <a:lnTo>
                    <a:pt x="91" y="171"/>
                  </a:lnTo>
                  <a:lnTo>
                    <a:pt x="97" y="171"/>
                  </a:lnTo>
                  <a:lnTo>
                    <a:pt x="100" y="168"/>
                  </a:lnTo>
                  <a:lnTo>
                    <a:pt x="105" y="168"/>
                  </a:lnTo>
                  <a:lnTo>
                    <a:pt x="108" y="166"/>
                  </a:lnTo>
                  <a:lnTo>
                    <a:pt x="111" y="165"/>
                  </a:lnTo>
                  <a:lnTo>
                    <a:pt x="116" y="163"/>
                  </a:lnTo>
                  <a:lnTo>
                    <a:pt x="118" y="163"/>
                  </a:lnTo>
                  <a:lnTo>
                    <a:pt x="116" y="163"/>
                  </a:lnTo>
                  <a:lnTo>
                    <a:pt x="114" y="163"/>
                  </a:lnTo>
                  <a:lnTo>
                    <a:pt x="111" y="161"/>
                  </a:lnTo>
                  <a:lnTo>
                    <a:pt x="107" y="161"/>
                  </a:lnTo>
                  <a:lnTo>
                    <a:pt x="100" y="158"/>
                  </a:lnTo>
                  <a:lnTo>
                    <a:pt x="96" y="157"/>
                  </a:lnTo>
                  <a:lnTo>
                    <a:pt x="89" y="155"/>
                  </a:lnTo>
                  <a:lnTo>
                    <a:pt x="83" y="154"/>
                  </a:lnTo>
                  <a:lnTo>
                    <a:pt x="75" y="149"/>
                  </a:lnTo>
                  <a:lnTo>
                    <a:pt x="69" y="147"/>
                  </a:lnTo>
                  <a:lnTo>
                    <a:pt x="63" y="143"/>
                  </a:lnTo>
                  <a:lnTo>
                    <a:pt x="58" y="141"/>
                  </a:lnTo>
                  <a:lnTo>
                    <a:pt x="52" y="135"/>
                  </a:lnTo>
                  <a:lnTo>
                    <a:pt x="47" y="132"/>
                  </a:lnTo>
                  <a:lnTo>
                    <a:pt x="44" y="125"/>
                  </a:lnTo>
                  <a:lnTo>
                    <a:pt x="42" y="122"/>
                  </a:lnTo>
                  <a:lnTo>
                    <a:pt x="44" y="121"/>
                  </a:lnTo>
                  <a:lnTo>
                    <a:pt x="48" y="119"/>
                  </a:lnTo>
                  <a:lnTo>
                    <a:pt x="55" y="117"/>
                  </a:lnTo>
                  <a:lnTo>
                    <a:pt x="61" y="121"/>
                  </a:lnTo>
                  <a:lnTo>
                    <a:pt x="63" y="121"/>
                  </a:lnTo>
                  <a:lnTo>
                    <a:pt x="66" y="122"/>
                  </a:lnTo>
                  <a:lnTo>
                    <a:pt x="70" y="125"/>
                  </a:lnTo>
                  <a:lnTo>
                    <a:pt x="77" y="127"/>
                  </a:lnTo>
                  <a:lnTo>
                    <a:pt x="80" y="127"/>
                  </a:lnTo>
                  <a:lnTo>
                    <a:pt x="85" y="128"/>
                  </a:lnTo>
                  <a:lnTo>
                    <a:pt x="89" y="128"/>
                  </a:lnTo>
                  <a:lnTo>
                    <a:pt x="92" y="130"/>
                  </a:lnTo>
                  <a:lnTo>
                    <a:pt x="97" y="132"/>
                  </a:lnTo>
                  <a:lnTo>
                    <a:pt x="102" y="133"/>
                  </a:lnTo>
                  <a:lnTo>
                    <a:pt x="107" y="133"/>
                  </a:lnTo>
                  <a:lnTo>
                    <a:pt x="113" y="135"/>
                  </a:lnTo>
                  <a:lnTo>
                    <a:pt x="118" y="136"/>
                  </a:lnTo>
                  <a:lnTo>
                    <a:pt x="122" y="136"/>
                  </a:lnTo>
                  <a:lnTo>
                    <a:pt x="129" y="138"/>
                  </a:lnTo>
                  <a:lnTo>
                    <a:pt x="135" y="139"/>
                  </a:lnTo>
                  <a:lnTo>
                    <a:pt x="141" y="139"/>
                  </a:lnTo>
                  <a:lnTo>
                    <a:pt x="147" y="141"/>
                  </a:lnTo>
                  <a:lnTo>
                    <a:pt x="154" y="141"/>
                  </a:lnTo>
                  <a:lnTo>
                    <a:pt x="160" y="143"/>
                  </a:lnTo>
                  <a:lnTo>
                    <a:pt x="166" y="143"/>
                  </a:lnTo>
                  <a:lnTo>
                    <a:pt x="173" y="144"/>
                  </a:lnTo>
                  <a:lnTo>
                    <a:pt x="179" y="144"/>
                  </a:lnTo>
                  <a:lnTo>
                    <a:pt x="187" y="146"/>
                  </a:lnTo>
                  <a:lnTo>
                    <a:pt x="193" y="146"/>
                  </a:lnTo>
                  <a:lnTo>
                    <a:pt x="201" y="147"/>
                  </a:lnTo>
                  <a:lnTo>
                    <a:pt x="207" y="147"/>
                  </a:lnTo>
                  <a:lnTo>
                    <a:pt x="215" y="149"/>
                  </a:lnTo>
                  <a:lnTo>
                    <a:pt x="221" y="149"/>
                  </a:lnTo>
                  <a:lnTo>
                    <a:pt x="227" y="149"/>
                  </a:lnTo>
                  <a:lnTo>
                    <a:pt x="234" y="149"/>
                  </a:lnTo>
                  <a:lnTo>
                    <a:pt x="240" y="149"/>
                  </a:lnTo>
                  <a:lnTo>
                    <a:pt x="245" y="147"/>
                  </a:lnTo>
                  <a:lnTo>
                    <a:pt x="253" y="147"/>
                  </a:lnTo>
                  <a:lnTo>
                    <a:pt x="257" y="146"/>
                  </a:lnTo>
                  <a:lnTo>
                    <a:pt x="264" y="146"/>
                  </a:lnTo>
                  <a:lnTo>
                    <a:pt x="268" y="144"/>
                  </a:lnTo>
                  <a:lnTo>
                    <a:pt x="275" y="144"/>
                  </a:lnTo>
                  <a:lnTo>
                    <a:pt x="279" y="143"/>
                  </a:lnTo>
                  <a:lnTo>
                    <a:pt x="284" y="143"/>
                  </a:lnTo>
                  <a:lnTo>
                    <a:pt x="289" y="141"/>
                  </a:lnTo>
                  <a:lnTo>
                    <a:pt x="293" y="141"/>
                  </a:lnTo>
                  <a:lnTo>
                    <a:pt x="298" y="139"/>
                  </a:lnTo>
                  <a:lnTo>
                    <a:pt x="303" y="139"/>
                  </a:lnTo>
                  <a:lnTo>
                    <a:pt x="311" y="136"/>
                  </a:lnTo>
                  <a:lnTo>
                    <a:pt x="317" y="133"/>
                  </a:lnTo>
                  <a:lnTo>
                    <a:pt x="323" y="132"/>
                  </a:lnTo>
                  <a:lnTo>
                    <a:pt x="328" y="130"/>
                  </a:lnTo>
                  <a:lnTo>
                    <a:pt x="331" y="128"/>
                  </a:lnTo>
                  <a:lnTo>
                    <a:pt x="334" y="127"/>
                  </a:lnTo>
                  <a:lnTo>
                    <a:pt x="336" y="127"/>
                  </a:lnTo>
                  <a:lnTo>
                    <a:pt x="337" y="127"/>
                  </a:lnTo>
                  <a:lnTo>
                    <a:pt x="363" y="133"/>
                  </a:lnTo>
                  <a:lnTo>
                    <a:pt x="358" y="150"/>
                  </a:lnTo>
                  <a:lnTo>
                    <a:pt x="413" y="157"/>
                  </a:lnTo>
                  <a:lnTo>
                    <a:pt x="411" y="155"/>
                  </a:lnTo>
                  <a:lnTo>
                    <a:pt x="408" y="154"/>
                  </a:lnTo>
                  <a:lnTo>
                    <a:pt x="405" y="149"/>
                  </a:lnTo>
                  <a:lnTo>
                    <a:pt x="400" y="146"/>
                  </a:lnTo>
                  <a:lnTo>
                    <a:pt x="394" y="139"/>
                  </a:lnTo>
                  <a:lnTo>
                    <a:pt x="386" y="133"/>
                  </a:lnTo>
                  <a:lnTo>
                    <a:pt x="383" y="128"/>
                  </a:lnTo>
                  <a:lnTo>
                    <a:pt x="378" y="125"/>
                  </a:lnTo>
                  <a:lnTo>
                    <a:pt x="375" y="122"/>
                  </a:lnTo>
                  <a:lnTo>
                    <a:pt x="370" y="119"/>
                  </a:lnTo>
                  <a:lnTo>
                    <a:pt x="366" y="114"/>
                  </a:lnTo>
                  <a:lnTo>
                    <a:pt x="363" y="110"/>
                  </a:lnTo>
                  <a:lnTo>
                    <a:pt x="358" y="105"/>
                  </a:lnTo>
                  <a:lnTo>
                    <a:pt x="353" y="102"/>
                  </a:lnTo>
                  <a:lnTo>
                    <a:pt x="348" y="97"/>
                  </a:lnTo>
                  <a:lnTo>
                    <a:pt x="344" y="94"/>
                  </a:lnTo>
                  <a:lnTo>
                    <a:pt x="341" y="91"/>
                  </a:lnTo>
                  <a:lnTo>
                    <a:pt x="336" y="88"/>
                  </a:lnTo>
                  <a:lnTo>
                    <a:pt x="331" y="85"/>
                  </a:lnTo>
                  <a:lnTo>
                    <a:pt x="328" y="81"/>
                  </a:lnTo>
                  <a:lnTo>
                    <a:pt x="323" y="78"/>
                  </a:lnTo>
                  <a:lnTo>
                    <a:pt x="320" y="75"/>
                  </a:lnTo>
                  <a:lnTo>
                    <a:pt x="315" y="74"/>
                  </a:lnTo>
                  <a:lnTo>
                    <a:pt x="312" y="70"/>
                  </a:lnTo>
                  <a:lnTo>
                    <a:pt x="308" y="69"/>
                  </a:lnTo>
                  <a:lnTo>
                    <a:pt x="304" y="67"/>
                  </a:lnTo>
                  <a:lnTo>
                    <a:pt x="298" y="66"/>
                  </a:lnTo>
                  <a:lnTo>
                    <a:pt x="290" y="63"/>
                  </a:lnTo>
                  <a:lnTo>
                    <a:pt x="284" y="61"/>
                  </a:lnTo>
                  <a:lnTo>
                    <a:pt x="278" y="59"/>
                  </a:lnTo>
                  <a:lnTo>
                    <a:pt x="271" y="58"/>
                  </a:lnTo>
                  <a:lnTo>
                    <a:pt x="265" y="56"/>
                  </a:lnTo>
                  <a:lnTo>
                    <a:pt x="259" y="56"/>
                  </a:lnTo>
                  <a:lnTo>
                    <a:pt x="253" y="56"/>
                  </a:lnTo>
                  <a:lnTo>
                    <a:pt x="246" y="55"/>
                  </a:lnTo>
                  <a:lnTo>
                    <a:pt x="243" y="55"/>
                  </a:lnTo>
                  <a:lnTo>
                    <a:pt x="238" y="55"/>
                  </a:lnTo>
                  <a:lnTo>
                    <a:pt x="235" y="55"/>
                  </a:lnTo>
                  <a:lnTo>
                    <a:pt x="231" y="55"/>
                  </a:lnTo>
                  <a:lnTo>
                    <a:pt x="229" y="55"/>
                  </a:lnTo>
                  <a:lnTo>
                    <a:pt x="231" y="53"/>
                  </a:lnTo>
                  <a:lnTo>
                    <a:pt x="235" y="53"/>
                  </a:lnTo>
                  <a:lnTo>
                    <a:pt x="238" y="52"/>
                  </a:lnTo>
                  <a:lnTo>
                    <a:pt x="243" y="52"/>
                  </a:lnTo>
                  <a:lnTo>
                    <a:pt x="248" y="52"/>
                  </a:lnTo>
                  <a:lnTo>
                    <a:pt x="253" y="52"/>
                  </a:lnTo>
                  <a:lnTo>
                    <a:pt x="257" y="50"/>
                  </a:lnTo>
                  <a:lnTo>
                    <a:pt x="264" y="50"/>
                  </a:lnTo>
                  <a:lnTo>
                    <a:pt x="268" y="48"/>
                  </a:lnTo>
                  <a:lnTo>
                    <a:pt x="273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90" y="50"/>
                  </a:lnTo>
                  <a:lnTo>
                    <a:pt x="293" y="50"/>
                  </a:lnTo>
                  <a:lnTo>
                    <a:pt x="298" y="52"/>
                  </a:lnTo>
                  <a:lnTo>
                    <a:pt x="303" y="52"/>
                  </a:lnTo>
                  <a:lnTo>
                    <a:pt x="309" y="55"/>
                  </a:lnTo>
                  <a:lnTo>
                    <a:pt x="315" y="56"/>
                  </a:lnTo>
                  <a:lnTo>
                    <a:pt x="323" y="58"/>
                  </a:lnTo>
                  <a:lnTo>
                    <a:pt x="330" y="61"/>
                  </a:lnTo>
                  <a:lnTo>
                    <a:pt x="337" y="64"/>
                  </a:lnTo>
                  <a:lnTo>
                    <a:pt x="344" y="66"/>
                  </a:lnTo>
                  <a:lnTo>
                    <a:pt x="350" y="69"/>
                  </a:lnTo>
                  <a:lnTo>
                    <a:pt x="356" y="70"/>
                  </a:lnTo>
                  <a:lnTo>
                    <a:pt x="361" y="74"/>
                  </a:lnTo>
                  <a:lnTo>
                    <a:pt x="366" y="74"/>
                  </a:lnTo>
                  <a:lnTo>
                    <a:pt x="369" y="75"/>
                  </a:lnTo>
                  <a:lnTo>
                    <a:pt x="370" y="77"/>
                  </a:lnTo>
                  <a:lnTo>
                    <a:pt x="372" y="77"/>
                  </a:lnTo>
                  <a:lnTo>
                    <a:pt x="375" y="58"/>
                  </a:lnTo>
                  <a:lnTo>
                    <a:pt x="374" y="58"/>
                  </a:lnTo>
                  <a:lnTo>
                    <a:pt x="372" y="56"/>
                  </a:lnTo>
                  <a:lnTo>
                    <a:pt x="367" y="55"/>
                  </a:lnTo>
                  <a:lnTo>
                    <a:pt x="364" y="52"/>
                  </a:lnTo>
                  <a:lnTo>
                    <a:pt x="358" y="50"/>
                  </a:lnTo>
                  <a:lnTo>
                    <a:pt x="352" y="47"/>
                  </a:lnTo>
                  <a:lnTo>
                    <a:pt x="345" y="44"/>
                  </a:lnTo>
                  <a:lnTo>
                    <a:pt x="337" y="41"/>
                  </a:lnTo>
                  <a:lnTo>
                    <a:pt x="334" y="37"/>
                  </a:lnTo>
                  <a:lnTo>
                    <a:pt x="330" y="36"/>
                  </a:lnTo>
                  <a:lnTo>
                    <a:pt x="326" y="34"/>
                  </a:lnTo>
                  <a:lnTo>
                    <a:pt x="322" y="33"/>
                  </a:lnTo>
                  <a:lnTo>
                    <a:pt x="314" y="28"/>
                  </a:lnTo>
                  <a:lnTo>
                    <a:pt x="308" y="26"/>
                  </a:lnTo>
                  <a:lnTo>
                    <a:pt x="300" y="22"/>
                  </a:lnTo>
                  <a:lnTo>
                    <a:pt x="293" y="20"/>
                  </a:lnTo>
                  <a:lnTo>
                    <a:pt x="289" y="19"/>
                  </a:lnTo>
                  <a:lnTo>
                    <a:pt x="284" y="17"/>
                  </a:lnTo>
                  <a:lnTo>
                    <a:pt x="279" y="15"/>
                  </a:lnTo>
                  <a:lnTo>
                    <a:pt x="275" y="14"/>
                  </a:lnTo>
                  <a:lnTo>
                    <a:pt x="268" y="14"/>
                  </a:lnTo>
                  <a:lnTo>
                    <a:pt x="264" y="14"/>
                  </a:lnTo>
                  <a:lnTo>
                    <a:pt x="259" y="14"/>
                  </a:lnTo>
                  <a:lnTo>
                    <a:pt x="254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38" y="14"/>
                  </a:lnTo>
                  <a:lnTo>
                    <a:pt x="235" y="14"/>
                  </a:lnTo>
                  <a:lnTo>
                    <a:pt x="231" y="14"/>
                  </a:lnTo>
                  <a:lnTo>
                    <a:pt x="229" y="14"/>
                  </a:lnTo>
                  <a:lnTo>
                    <a:pt x="223" y="15"/>
                  </a:lnTo>
                  <a:lnTo>
                    <a:pt x="223" y="15"/>
                  </a:lnTo>
                  <a:lnTo>
                    <a:pt x="223" y="14"/>
                  </a:lnTo>
                  <a:lnTo>
                    <a:pt x="224" y="9"/>
                  </a:lnTo>
                  <a:lnTo>
                    <a:pt x="227" y="4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5" y="0"/>
                  </a:lnTo>
                  <a:lnTo>
                    <a:pt x="251" y="1"/>
                  </a:lnTo>
                  <a:lnTo>
                    <a:pt x="254" y="1"/>
                  </a:lnTo>
                  <a:lnTo>
                    <a:pt x="257" y="1"/>
                  </a:lnTo>
                  <a:lnTo>
                    <a:pt x="260" y="1"/>
                  </a:lnTo>
                  <a:lnTo>
                    <a:pt x="265" y="3"/>
                  </a:lnTo>
                  <a:lnTo>
                    <a:pt x="268" y="3"/>
                  </a:lnTo>
                  <a:lnTo>
                    <a:pt x="273" y="4"/>
                  </a:lnTo>
                  <a:lnTo>
                    <a:pt x="278" y="4"/>
                  </a:lnTo>
                  <a:lnTo>
                    <a:pt x="282" y="6"/>
                  </a:lnTo>
                  <a:lnTo>
                    <a:pt x="287" y="6"/>
                  </a:lnTo>
                  <a:lnTo>
                    <a:pt x="290" y="6"/>
                  </a:lnTo>
                  <a:lnTo>
                    <a:pt x="295" y="8"/>
                  </a:lnTo>
                  <a:lnTo>
                    <a:pt x="300" y="9"/>
                  </a:lnTo>
                  <a:lnTo>
                    <a:pt x="304" y="9"/>
                  </a:lnTo>
                  <a:lnTo>
                    <a:pt x="308" y="11"/>
                  </a:lnTo>
                  <a:lnTo>
                    <a:pt x="312" y="12"/>
                  </a:lnTo>
                  <a:lnTo>
                    <a:pt x="317" y="14"/>
                  </a:lnTo>
                  <a:lnTo>
                    <a:pt x="322" y="14"/>
                  </a:lnTo>
                  <a:lnTo>
                    <a:pt x="326" y="15"/>
                  </a:lnTo>
                  <a:lnTo>
                    <a:pt x="330" y="15"/>
                  </a:lnTo>
                  <a:lnTo>
                    <a:pt x="334" y="17"/>
                  </a:lnTo>
                  <a:lnTo>
                    <a:pt x="337" y="19"/>
                  </a:lnTo>
                  <a:lnTo>
                    <a:pt x="342" y="20"/>
                  </a:lnTo>
                  <a:lnTo>
                    <a:pt x="345" y="20"/>
                  </a:lnTo>
                  <a:lnTo>
                    <a:pt x="350" y="22"/>
                  </a:lnTo>
                  <a:lnTo>
                    <a:pt x="356" y="25"/>
                  </a:lnTo>
                  <a:lnTo>
                    <a:pt x="363" y="26"/>
                  </a:lnTo>
                  <a:lnTo>
                    <a:pt x="367" y="30"/>
                  </a:lnTo>
                  <a:lnTo>
                    <a:pt x="374" y="34"/>
                  </a:lnTo>
                  <a:lnTo>
                    <a:pt x="378" y="36"/>
                  </a:lnTo>
                  <a:lnTo>
                    <a:pt x="381" y="41"/>
                  </a:lnTo>
                  <a:lnTo>
                    <a:pt x="386" y="44"/>
                  </a:lnTo>
                  <a:lnTo>
                    <a:pt x="389" y="48"/>
                  </a:lnTo>
                  <a:lnTo>
                    <a:pt x="394" y="53"/>
                  </a:lnTo>
                  <a:lnTo>
                    <a:pt x="399" y="59"/>
                  </a:lnTo>
                  <a:lnTo>
                    <a:pt x="400" y="63"/>
                  </a:lnTo>
                  <a:lnTo>
                    <a:pt x="402" y="66"/>
                  </a:lnTo>
                  <a:lnTo>
                    <a:pt x="392" y="81"/>
                  </a:lnTo>
                  <a:lnTo>
                    <a:pt x="425" y="116"/>
                  </a:lnTo>
                  <a:lnTo>
                    <a:pt x="389" y="111"/>
                  </a:lnTo>
                  <a:lnTo>
                    <a:pt x="391" y="113"/>
                  </a:lnTo>
                  <a:lnTo>
                    <a:pt x="397" y="117"/>
                  </a:lnTo>
                  <a:lnTo>
                    <a:pt x="400" y="119"/>
                  </a:lnTo>
                  <a:lnTo>
                    <a:pt x="403" y="124"/>
                  </a:lnTo>
                  <a:lnTo>
                    <a:pt x="408" y="128"/>
                  </a:lnTo>
                  <a:lnTo>
                    <a:pt x="413" y="133"/>
                  </a:lnTo>
                  <a:lnTo>
                    <a:pt x="416" y="136"/>
                  </a:lnTo>
                  <a:lnTo>
                    <a:pt x="419" y="141"/>
                  </a:lnTo>
                  <a:lnTo>
                    <a:pt x="424" y="146"/>
                  </a:lnTo>
                  <a:lnTo>
                    <a:pt x="427" y="150"/>
                  </a:lnTo>
                  <a:lnTo>
                    <a:pt x="429" y="154"/>
                  </a:lnTo>
                  <a:lnTo>
                    <a:pt x="432" y="158"/>
                  </a:lnTo>
                  <a:lnTo>
                    <a:pt x="432" y="161"/>
                  </a:lnTo>
                  <a:lnTo>
                    <a:pt x="433" y="165"/>
                  </a:lnTo>
                  <a:lnTo>
                    <a:pt x="430" y="169"/>
                  </a:lnTo>
                  <a:lnTo>
                    <a:pt x="425" y="171"/>
                  </a:lnTo>
                  <a:lnTo>
                    <a:pt x="419" y="172"/>
                  </a:lnTo>
                  <a:lnTo>
                    <a:pt x="413" y="172"/>
                  </a:lnTo>
                  <a:lnTo>
                    <a:pt x="407" y="172"/>
                  </a:lnTo>
                  <a:lnTo>
                    <a:pt x="402" y="172"/>
                  </a:lnTo>
                  <a:lnTo>
                    <a:pt x="397" y="171"/>
                  </a:lnTo>
                  <a:lnTo>
                    <a:pt x="396" y="171"/>
                  </a:lnTo>
                  <a:lnTo>
                    <a:pt x="396" y="204"/>
                  </a:lnTo>
                  <a:lnTo>
                    <a:pt x="405" y="221"/>
                  </a:lnTo>
                  <a:lnTo>
                    <a:pt x="403" y="221"/>
                  </a:lnTo>
                  <a:lnTo>
                    <a:pt x="402" y="221"/>
                  </a:lnTo>
                  <a:lnTo>
                    <a:pt x="399" y="223"/>
                  </a:lnTo>
                  <a:lnTo>
                    <a:pt x="394" y="224"/>
                  </a:lnTo>
                  <a:lnTo>
                    <a:pt x="388" y="224"/>
                  </a:lnTo>
                  <a:lnTo>
                    <a:pt x="383" y="224"/>
                  </a:lnTo>
                  <a:lnTo>
                    <a:pt x="377" y="223"/>
                  </a:lnTo>
                  <a:lnTo>
                    <a:pt x="370" y="221"/>
                  </a:lnTo>
                  <a:lnTo>
                    <a:pt x="363" y="216"/>
                  </a:lnTo>
                  <a:lnTo>
                    <a:pt x="355" y="210"/>
                  </a:lnTo>
                  <a:lnTo>
                    <a:pt x="347" y="202"/>
                  </a:lnTo>
                  <a:lnTo>
                    <a:pt x="341" y="196"/>
                  </a:lnTo>
                  <a:lnTo>
                    <a:pt x="334" y="188"/>
                  </a:lnTo>
                  <a:lnTo>
                    <a:pt x="330" y="182"/>
                  </a:lnTo>
                  <a:lnTo>
                    <a:pt x="328" y="179"/>
                  </a:lnTo>
                  <a:lnTo>
                    <a:pt x="326" y="177"/>
                  </a:lnTo>
                  <a:lnTo>
                    <a:pt x="339" y="177"/>
                  </a:lnTo>
                  <a:lnTo>
                    <a:pt x="370" y="207"/>
                  </a:lnTo>
                  <a:lnTo>
                    <a:pt x="369" y="169"/>
                  </a:lnTo>
                  <a:lnTo>
                    <a:pt x="339" y="158"/>
                  </a:lnTo>
                  <a:lnTo>
                    <a:pt x="337" y="158"/>
                  </a:lnTo>
                  <a:lnTo>
                    <a:pt x="334" y="161"/>
                  </a:lnTo>
                  <a:lnTo>
                    <a:pt x="330" y="161"/>
                  </a:lnTo>
                  <a:lnTo>
                    <a:pt x="328" y="163"/>
                  </a:lnTo>
                  <a:lnTo>
                    <a:pt x="323" y="165"/>
                  </a:lnTo>
                  <a:lnTo>
                    <a:pt x="319" y="168"/>
                  </a:lnTo>
                  <a:lnTo>
                    <a:pt x="312" y="169"/>
                  </a:lnTo>
                  <a:lnTo>
                    <a:pt x="308" y="171"/>
                  </a:lnTo>
                  <a:lnTo>
                    <a:pt x="303" y="172"/>
                  </a:lnTo>
                  <a:lnTo>
                    <a:pt x="298" y="176"/>
                  </a:lnTo>
                  <a:lnTo>
                    <a:pt x="290" y="179"/>
                  </a:lnTo>
                  <a:lnTo>
                    <a:pt x="284" y="180"/>
                  </a:lnTo>
                  <a:lnTo>
                    <a:pt x="278" y="183"/>
                  </a:lnTo>
                  <a:lnTo>
                    <a:pt x="273" y="187"/>
                  </a:lnTo>
                  <a:lnTo>
                    <a:pt x="265" y="188"/>
                  </a:lnTo>
                  <a:lnTo>
                    <a:pt x="259" y="191"/>
                  </a:lnTo>
                  <a:lnTo>
                    <a:pt x="251" y="194"/>
                  </a:lnTo>
                  <a:lnTo>
                    <a:pt x="245" y="196"/>
                  </a:lnTo>
                  <a:lnTo>
                    <a:pt x="238" y="199"/>
                  </a:lnTo>
                  <a:lnTo>
                    <a:pt x="232" y="202"/>
                  </a:lnTo>
                  <a:lnTo>
                    <a:pt x="226" y="204"/>
                  </a:lnTo>
                  <a:lnTo>
                    <a:pt x="220" y="207"/>
                  </a:lnTo>
                  <a:lnTo>
                    <a:pt x="213" y="208"/>
                  </a:lnTo>
                  <a:lnTo>
                    <a:pt x="207" y="210"/>
                  </a:lnTo>
                  <a:lnTo>
                    <a:pt x="202" y="212"/>
                  </a:lnTo>
                  <a:lnTo>
                    <a:pt x="198" y="215"/>
                  </a:lnTo>
                  <a:lnTo>
                    <a:pt x="193" y="215"/>
                  </a:lnTo>
                  <a:lnTo>
                    <a:pt x="188" y="216"/>
                  </a:lnTo>
                  <a:lnTo>
                    <a:pt x="185" y="218"/>
                  </a:lnTo>
                  <a:lnTo>
                    <a:pt x="182" y="219"/>
                  </a:lnTo>
                  <a:lnTo>
                    <a:pt x="176" y="219"/>
                  </a:lnTo>
                  <a:lnTo>
                    <a:pt x="168" y="219"/>
                  </a:lnTo>
                  <a:lnTo>
                    <a:pt x="165" y="219"/>
                  </a:lnTo>
                  <a:lnTo>
                    <a:pt x="160" y="219"/>
                  </a:lnTo>
                  <a:lnTo>
                    <a:pt x="155" y="219"/>
                  </a:lnTo>
                  <a:lnTo>
                    <a:pt x="152" y="219"/>
                  </a:lnTo>
                  <a:lnTo>
                    <a:pt x="147" y="219"/>
                  </a:lnTo>
                  <a:lnTo>
                    <a:pt x="144" y="219"/>
                  </a:lnTo>
                  <a:lnTo>
                    <a:pt x="140" y="218"/>
                  </a:lnTo>
                  <a:lnTo>
                    <a:pt x="135" y="218"/>
                  </a:lnTo>
                  <a:lnTo>
                    <a:pt x="127" y="218"/>
                  </a:lnTo>
                  <a:lnTo>
                    <a:pt x="121" y="218"/>
                  </a:lnTo>
                  <a:lnTo>
                    <a:pt x="113" y="216"/>
                  </a:lnTo>
                  <a:lnTo>
                    <a:pt x="107" y="216"/>
                  </a:lnTo>
                  <a:lnTo>
                    <a:pt x="100" y="215"/>
                  </a:lnTo>
                  <a:lnTo>
                    <a:pt x="96" y="215"/>
                  </a:lnTo>
                  <a:lnTo>
                    <a:pt x="89" y="213"/>
                  </a:lnTo>
                  <a:lnTo>
                    <a:pt x="88" y="213"/>
                  </a:lnTo>
                  <a:lnTo>
                    <a:pt x="85" y="213"/>
                  </a:lnTo>
                  <a:lnTo>
                    <a:pt x="86" y="212"/>
                  </a:lnTo>
                  <a:lnTo>
                    <a:pt x="89" y="212"/>
                  </a:lnTo>
                  <a:lnTo>
                    <a:pt x="92" y="212"/>
                  </a:lnTo>
                  <a:lnTo>
                    <a:pt x="99" y="212"/>
                  </a:lnTo>
                  <a:lnTo>
                    <a:pt x="105" y="212"/>
                  </a:lnTo>
                  <a:lnTo>
                    <a:pt x="111" y="210"/>
                  </a:lnTo>
                  <a:lnTo>
                    <a:pt x="116" y="210"/>
                  </a:lnTo>
                  <a:lnTo>
                    <a:pt x="121" y="210"/>
                  </a:lnTo>
                  <a:lnTo>
                    <a:pt x="125" y="210"/>
                  </a:lnTo>
                  <a:lnTo>
                    <a:pt x="130" y="210"/>
                  </a:lnTo>
                  <a:lnTo>
                    <a:pt x="135" y="208"/>
                  </a:lnTo>
                  <a:lnTo>
                    <a:pt x="138" y="208"/>
                  </a:lnTo>
                  <a:lnTo>
                    <a:pt x="143" y="207"/>
                  </a:lnTo>
                  <a:lnTo>
                    <a:pt x="147" y="207"/>
                  </a:lnTo>
                  <a:lnTo>
                    <a:pt x="152" y="205"/>
                  </a:lnTo>
                  <a:lnTo>
                    <a:pt x="155" y="205"/>
                  </a:lnTo>
                  <a:lnTo>
                    <a:pt x="160" y="204"/>
                  </a:lnTo>
                  <a:lnTo>
                    <a:pt x="165" y="204"/>
                  </a:lnTo>
                  <a:lnTo>
                    <a:pt x="171" y="202"/>
                  </a:lnTo>
                  <a:lnTo>
                    <a:pt x="177" y="201"/>
                  </a:lnTo>
                  <a:lnTo>
                    <a:pt x="184" y="199"/>
                  </a:lnTo>
                  <a:lnTo>
                    <a:pt x="188" y="197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44" y="179"/>
                  </a:lnTo>
                  <a:lnTo>
                    <a:pt x="141" y="179"/>
                  </a:lnTo>
                  <a:lnTo>
                    <a:pt x="136" y="180"/>
                  </a:lnTo>
                  <a:lnTo>
                    <a:pt x="130" y="182"/>
                  </a:lnTo>
                  <a:lnTo>
                    <a:pt x="125" y="185"/>
                  </a:lnTo>
                  <a:lnTo>
                    <a:pt x="118" y="187"/>
                  </a:lnTo>
                  <a:lnTo>
                    <a:pt x="111" y="188"/>
                  </a:lnTo>
                  <a:lnTo>
                    <a:pt x="107" y="190"/>
                  </a:lnTo>
                  <a:lnTo>
                    <a:pt x="102" y="190"/>
                  </a:lnTo>
                  <a:lnTo>
                    <a:pt x="97" y="191"/>
                  </a:lnTo>
                  <a:lnTo>
                    <a:pt x="94" y="193"/>
                  </a:lnTo>
                  <a:lnTo>
                    <a:pt x="86" y="194"/>
                  </a:lnTo>
                  <a:lnTo>
                    <a:pt x="80" y="196"/>
                  </a:lnTo>
                  <a:lnTo>
                    <a:pt x="72" y="196"/>
                  </a:lnTo>
                  <a:lnTo>
                    <a:pt x="66" y="197"/>
                  </a:lnTo>
                  <a:lnTo>
                    <a:pt x="59" y="197"/>
                  </a:lnTo>
                  <a:lnTo>
                    <a:pt x="55" y="197"/>
                  </a:lnTo>
                  <a:lnTo>
                    <a:pt x="50" y="196"/>
                  </a:lnTo>
                  <a:lnTo>
                    <a:pt x="44" y="194"/>
                  </a:lnTo>
                  <a:lnTo>
                    <a:pt x="39" y="191"/>
                  </a:lnTo>
                  <a:lnTo>
                    <a:pt x="36" y="190"/>
                  </a:lnTo>
                  <a:lnTo>
                    <a:pt x="30" y="187"/>
                  </a:lnTo>
                  <a:lnTo>
                    <a:pt x="26" y="183"/>
                  </a:lnTo>
                  <a:lnTo>
                    <a:pt x="22" y="179"/>
                  </a:lnTo>
                  <a:lnTo>
                    <a:pt x="19" y="177"/>
                  </a:lnTo>
                  <a:lnTo>
                    <a:pt x="14" y="172"/>
                  </a:lnTo>
                  <a:lnTo>
                    <a:pt x="11" y="169"/>
                  </a:lnTo>
                  <a:lnTo>
                    <a:pt x="8" y="166"/>
                  </a:lnTo>
                  <a:lnTo>
                    <a:pt x="4" y="163"/>
                  </a:lnTo>
                  <a:lnTo>
                    <a:pt x="1" y="160"/>
                  </a:lnTo>
                  <a:lnTo>
                    <a:pt x="0" y="15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2" name="Freeform 324"/>
            <p:cNvSpPr>
              <a:spLocks/>
            </p:cNvSpPr>
            <p:nvPr/>
          </p:nvSpPr>
          <p:spPr bwMode="auto">
            <a:xfrm>
              <a:off x="874" y="925"/>
              <a:ext cx="63" cy="14"/>
            </a:xfrm>
            <a:custGeom>
              <a:avLst/>
              <a:gdLst>
                <a:gd name="T0" fmla="*/ 125 w 125"/>
                <a:gd name="T1" fmla="*/ 23 h 28"/>
                <a:gd name="T2" fmla="*/ 124 w 125"/>
                <a:gd name="T3" fmla="*/ 21 h 28"/>
                <a:gd name="T4" fmla="*/ 121 w 125"/>
                <a:gd name="T5" fmla="*/ 21 h 28"/>
                <a:gd name="T6" fmla="*/ 116 w 125"/>
                <a:gd name="T7" fmla="*/ 18 h 28"/>
                <a:gd name="T8" fmla="*/ 110 w 125"/>
                <a:gd name="T9" fmla="*/ 17 h 28"/>
                <a:gd name="T10" fmla="*/ 102 w 125"/>
                <a:gd name="T11" fmla="*/ 15 h 28"/>
                <a:gd name="T12" fmla="*/ 96 w 125"/>
                <a:gd name="T13" fmla="*/ 14 h 28"/>
                <a:gd name="T14" fmla="*/ 91 w 125"/>
                <a:gd name="T15" fmla="*/ 12 h 28"/>
                <a:gd name="T16" fmla="*/ 88 w 125"/>
                <a:gd name="T17" fmla="*/ 11 h 28"/>
                <a:gd name="T18" fmla="*/ 83 w 125"/>
                <a:gd name="T19" fmla="*/ 11 h 28"/>
                <a:gd name="T20" fmla="*/ 80 w 125"/>
                <a:gd name="T21" fmla="*/ 9 h 28"/>
                <a:gd name="T22" fmla="*/ 74 w 125"/>
                <a:gd name="T23" fmla="*/ 7 h 28"/>
                <a:gd name="T24" fmla="*/ 70 w 125"/>
                <a:gd name="T25" fmla="*/ 7 h 28"/>
                <a:gd name="T26" fmla="*/ 64 w 125"/>
                <a:gd name="T27" fmla="*/ 6 h 28"/>
                <a:gd name="T28" fmla="*/ 61 w 125"/>
                <a:gd name="T29" fmla="*/ 6 h 28"/>
                <a:gd name="T30" fmla="*/ 56 w 125"/>
                <a:gd name="T31" fmla="*/ 4 h 28"/>
                <a:gd name="T32" fmla="*/ 52 w 125"/>
                <a:gd name="T33" fmla="*/ 4 h 28"/>
                <a:gd name="T34" fmla="*/ 48 w 125"/>
                <a:gd name="T35" fmla="*/ 3 h 28"/>
                <a:gd name="T36" fmla="*/ 45 w 125"/>
                <a:gd name="T37" fmla="*/ 3 h 28"/>
                <a:gd name="T38" fmla="*/ 41 w 125"/>
                <a:gd name="T39" fmla="*/ 1 h 28"/>
                <a:gd name="T40" fmla="*/ 36 w 125"/>
                <a:gd name="T41" fmla="*/ 1 h 28"/>
                <a:gd name="T42" fmla="*/ 33 w 125"/>
                <a:gd name="T43" fmla="*/ 0 h 28"/>
                <a:gd name="T44" fmla="*/ 31 w 125"/>
                <a:gd name="T45" fmla="*/ 0 h 28"/>
                <a:gd name="T46" fmla="*/ 25 w 125"/>
                <a:gd name="T47" fmla="*/ 0 h 28"/>
                <a:gd name="T48" fmla="*/ 22 w 125"/>
                <a:gd name="T49" fmla="*/ 0 h 28"/>
                <a:gd name="T50" fmla="*/ 14 w 125"/>
                <a:gd name="T51" fmla="*/ 1 h 28"/>
                <a:gd name="T52" fmla="*/ 9 w 125"/>
                <a:gd name="T53" fmla="*/ 4 h 28"/>
                <a:gd name="T54" fmla="*/ 6 w 125"/>
                <a:gd name="T55" fmla="*/ 7 h 28"/>
                <a:gd name="T56" fmla="*/ 3 w 125"/>
                <a:gd name="T57" fmla="*/ 11 h 28"/>
                <a:gd name="T58" fmla="*/ 0 w 125"/>
                <a:gd name="T59" fmla="*/ 18 h 28"/>
                <a:gd name="T60" fmla="*/ 3 w 125"/>
                <a:gd name="T61" fmla="*/ 23 h 28"/>
                <a:gd name="T62" fmla="*/ 4 w 125"/>
                <a:gd name="T63" fmla="*/ 23 h 28"/>
                <a:gd name="T64" fmla="*/ 9 w 125"/>
                <a:gd name="T65" fmla="*/ 25 h 28"/>
                <a:gd name="T66" fmla="*/ 14 w 125"/>
                <a:gd name="T67" fmla="*/ 25 h 28"/>
                <a:gd name="T68" fmla="*/ 22 w 125"/>
                <a:gd name="T69" fmla="*/ 25 h 28"/>
                <a:gd name="T70" fmla="*/ 25 w 125"/>
                <a:gd name="T71" fmla="*/ 25 h 28"/>
                <a:gd name="T72" fmla="*/ 30 w 125"/>
                <a:gd name="T73" fmla="*/ 25 h 28"/>
                <a:gd name="T74" fmla="*/ 34 w 125"/>
                <a:gd name="T75" fmla="*/ 25 h 28"/>
                <a:gd name="T76" fmla="*/ 37 w 125"/>
                <a:gd name="T77" fmla="*/ 25 h 28"/>
                <a:gd name="T78" fmla="*/ 42 w 125"/>
                <a:gd name="T79" fmla="*/ 25 h 28"/>
                <a:gd name="T80" fmla="*/ 47 w 125"/>
                <a:gd name="T81" fmla="*/ 25 h 28"/>
                <a:gd name="T82" fmla="*/ 52 w 125"/>
                <a:gd name="T83" fmla="*/ 25 h 28"/>
                <a:gd name="T84" fmla="*/ 58 w 125"/>
                <a:gd name="T85" fmla="*/ 26 h 28"/>
                <a:gd name="T86" fmla="*/ 61 w 125"/>
                <a:gd name="T87" fmla="*/ 26 h 28"/>
                <a:gd name="T88" fmla="*/ 66 w 125"/>
                <a:gd name="T89" fmla="*/ 26 h 28"/>
                <a:gd name="T90" fmla="*/ 70 w 125"/>
                <a:gd name="T91" fmla="*/ 26 h 28"/>
                <a:gd name="T92" fmla="*/ 75 w 125"/>
                <a:gd name="T93" fmla="*/ 26 h 28"/>
                <a:gd name="T94" fmla="*/ 80 w 125"/>
                <a:gd name="T95" fmla="*/ 26 h 28"/>
                <a:gd name="T96" fmla="*/ 83 w 125"/>
                <a:gd name="T97" fmla="*/ 26 h 28"/>
                <a:gd name="T98" fmla="*/ 88 w 125"/>
                <a:gd name="T99" fmla="*/ 26 h 28"/>
                <a:gd name="T100" fmla="*/ 92 w 125"/>
                <a:gd name="T101" fmla="*/ 26 h 28"/>
                <a:gd name="T102" fmla="*/ 99 w 125"/>
                <a:gd name="T103" fmla="*/ 26 h 28"/>
                <a:gd name="T104" fmla="*/ 103 w 125"/>
                <a:gd name="T105" fmla="*/ 26 h 28"/>
                <a:gd name="T106" fmla="*/ 108 w 125"/>
                <a:gd name="T107" fmla="*/ 28 h 28"/>
                <a:gd name="T108" fmla="*/ 111 w 125"/>
                <a:gd name="T109" fmla="*/ 28 h 28"/>
                <a:gd name="T110" fmla="*/ 116 w 125"/>
                <a:gd name="T111" fmla="*/ 28 h 28"/>
                <a:gd name="T112" fmla="*/ 121 w 125"/>
                <a:gd name="T113" fmla="*/ 26 h 28"/>
                <a:gd name="T114" fmla="*/ 124 w 125"/>
                <a:gd name="T115" fmla="*/ 25 h 28"/>
                <a:gd name="T116" fmla="*/ 125 w 125"/>
                <a:gd name="T117" fmla="*/ 23 h 28"/>
                <a:gd name="T118" fmla="*/ 125 w 125"/>
                <a:gd name="T11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5" h="28">
                  <a:moveTo>
                    <a:pt x="125" y="23"/>
                  </a:moveTo>
                  <a:lnTo>
                    <a:pt x="124" y="21"/>
                  </a:lnTo>
                  <a:lnTo>
                    <a:pt x="121" y="21"/>
                  </a:lnTo>
                  <a:lnTo>
                    <a:pt x="116" y="18"/>
                  </a:lnTo>
                  <a:lnTo>
                    <a:pt x="110" y="17"/>
                  </a:lnTo>
                  <a:lnTo>
                    <a:pt x="102" y="15"/>
                  </a:lnTo>
                  <a:lnTo>
                    <a:pt x="96" y="14"/>
                  </a:lnTo>
                  <a:lnTo>
                    <a:pt x="91" y="12"/>
                  </a:lnTo>
                  <a:lnTo>
                    <a:pt x="88" y="11"/>
                  </a:lnTo>
                  <a:lnTo>
                    <a:pt x="83" y="11"/>
                  </a:lnTo>
                  <a:lnTo>
                    <a:pt x="80" y="9"/>
                  </a:lnTo>
                  <a:lnTo>
                    <a:pt x="74" y="7"/>
                  </a:lnTo>
                  <a:lnTo>
                    <a:pt x="70" y="7"/>
                  </a:lnTo>
                  <a:lnTo>
                    <a:pt x="64" y="6"/>
                  </a:lnTo>
                  <a:lnTo>
                    <a:pt x="61" y="6"/>
                  </a:lnTo>
                  <a:lnTo>
                    <a:pt x="56" y="4"/>
                  </a:lnTo>
                  <a:lnTo>
                    <a:pt x="52" y="4"/>
                  </a:lnTo>
                  <a:lnTo>
                    <a:pt x="48" y="3"/>
                  </a:lnTo>
                  <a:lnTo>
                    <a:pt x="45" y="3"/>
                  </a:lnTo>
                  <a:lnTo>
                    <a:pt x="41" y="1"/>
                  </a:lnTo>
                  <a:lnTo>
                    <a:pt x="36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14" y="1"/>
                  </a:lnTo>
                  <a:lnTo>
                    <a:pt x="9" y="4"/>
                  </a:lnTo>
                  <a:lnTo>
                    <a:pt x="6" y="7"/>
                  </a:lnTo>
                  <a:lnTo>
                    <a:pt x="3" y="11"/>
                  </a:lnTo>
                  <a:lnTo>
                    <a:pt x="0" y="18"/>
                  </a:lnTo>
                  <a:lnTo>
                    <a:pt x="3" y="23"/>
                  </a:lnTo>
                  <a:lnTo>
                    <a:pt x="4" y="23"/>
                  </a:lnTo>
                  <a:lnTo>
                    <a:pt x="9" y="25"/>
                  </a:lnTo>
                  <a:lnTo>
                    <a:pt x="14" y="25"/>
                  </a:lnTo>
                  <a:lnTo>
                    <a:pt x="22" y="25"/>
                  </a:lnTo>
                  <a:lnTo>
                    <a:pt x="25" y="25"/>
                  </a:lnTo>
                  <a:lnTo>
                    <a:pt x="30" y="25"/>
                  </a:lnTo>
                  <a:lnTo>
                    <a:pt x="34" y="25"/>
                  </a:lnTo>
                  <a:lnTo>
                    <a:pt x="37" y="25"/>
                  </a:lnTo>
                  <a:lnTo>
                    <a:pt x="42" y="25"/>
                  </a:lnTo>
                  <a:lnTo>
                    <a:pt x="47" y="25"/>
                  </a:lnTo>
                  <a:lnTo>
                    <a:pt x="52" y="25"/>
                  </a:lnTo>
                  <a:lnTo>
                    <a:pt x="58" y="26"/>
                  </a:lnTo>
                  <a:lnTo>
                    <a:pt x="61" y="26"/>
                  </a:lnTo>
                  <a:lnTo>
                    <a:pt x="66" y="26"/>
                  </a:lnTo>
                  <a:lnTo>
                    <a:pt x="70" y="26"/>
                  </a:lnTo>
                  <a:lnTo>
                    <a:pt x="75" y="26"/>
                  </a:lnTo>
                  <a:lnTo>
                    <a:pt x="80" y="26"/>
                  </a:lnTo>
                  <a:lnTo>
                    <a:pt x="83" y="26"/>
                  </a:lnTo>
                  <a:lnTo>
                    <a:pt x="88" y="26"/>
                  </a:lnTo>
                  <a:lnTo>
                    <a:pt x="92" y="26"/>
                  </a:lnTo>
                  <a:lnTo>
                    <a:pt x="99" y="26"/>
                  </a:lnTo>
                  <a:lnTo>
                    <a:pt x="103" y="26"/>
                  </a:lnTo>
                  <a:lnTo>
                    <a:pt x="108" y="28"/>
                  </a:lnTo>
                  <a:lnTo>
                    <a:pt x="111" y="28"/>
                  </a:lnTo>
                  <a:lnTo>
                    <a:pt x="116" y="28"/>
                  </a:lnTo>
                  <a:lnTo>
                    <a:pt x="121" y="26"/>
                  </a:lnTo>
                  <a:lnTo>
                    <a:pt x="124" y="25"/>
                  </a:lnTo>
                  <a:lnTo>
                    <a:pt x="125" y="23"/>
                  </a:lnTo>
                  <a:lnTo>
                    <a:pt x="125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3" name="Freeform 325"/>
            <p:cNvSpPr>
              <a:spLocks/>
            </p:cNvSpPr>
            <p:nvPr/>
          </p:nvSpPr>
          <p:spPr bwMode="auto">
            <a:xfrm>
              <a:off x="897" y="888"/>
              <a:ext cx="84" cy="45"/>
            </a:xfrm>
            <a:custGeom>
              <a:avLst/>
              <a:gdLst>
                <a:gd name="T0" fmla="*/ 0 w 168"/>
                <a:gd name="T1" fmla="*/ 53 h 89"/>
                <a:gd name="T2" fmla="*/ 2 w 168"/>
                <a:gd name="T3" fmla="*/ 47 h 89"/>
                <a:gd name="T4" fmla="*/ 7 w 168"/>
                <a:gd name="T5" fmla="*/ 42 h 89"/>
                <a:gd name="T6" fmla="*/ 13 w 168"/>
                <a:gd name="T7" fmla="*/ 41 h 89"/>
                <a:gd name="T8" fmla="*/ 22 w 168"/>
                <a:gd name="T9" fmla="*/ 41 h 89"/>
                <a:gd name="T10" fmla="*/ 32 w 168"/>
                <a:gd name="T11" fmla="*/ 42 h 89"/>
                <a:gd name="T12" fmla="*/ 43 w 168"/>
                <a:gd name="T13" fmla="*/ 45 h 89"/>
                <a:gd name="T14" fmla="*/ 54 w 168"/>
                <a:gd name="T15" fmla="*/ 50 h 89"/>
                <a:gd name="T16" fmla="*/ 65 w 168"/>
                <a:gd name="T17" fmla="*/ 53 h 89"/>
                <a:gd name="T18" fmla="*/ 74 w 168"/>
                <a:gd name="T19" fmla="*/ 58 h 89"/>
                <a:gd name="T20" fmla="*/ 85 w 168"/>
                <a:gd name="T21" fmla="*/ 61 h 89"/>
                <a:gd name="T22" fmla="*/ 87 w 168"/>
                <a:gd name="T23" fmla="*/ 58 h 89"/>
                <a:gd name="T24" fmla="*/ 82 w 168"/>
                <a:gd name="T25" fmla="*/ 53 h 89"/>
                <a:gd name="T26" fmla="*/ 77 w 168"/>
                <a:gd name="T27" fmla="*/ 44 h 89"/>
                <a:gd name="T28" fmla="*/ 71 w 168"/>
                <a:gd name="T29" fmla="*/ 36 h 89"/>
                <a:gd name="T30" fmla="*/ 65 w 168"/>
                <a:gd name="T31" fmla="*/ 25 h 89"/>
                <a:gd name="T32" fmla="*/ 58 w 168"/>
                <a:gd name="T33" fmla="*/ 14 h 89"/>
                <a:gd name="T34" fmla="*/ 55 w 168"/>
                <a:gd name="T35" fmla="*/ 6 h 89"/>
                <a:gd name="T36" fmla="*/ 55 w 168"/>
                <a:gd name="T37" fmla="*/ 1 h 89"/>
                <a:gd name="T38" fmla="*/ 62 w 168"/>
                <a:gd name="T39" fmla="*/ 0 h 89"/>
                <a:gd name="T40" fmla="*/ 73 w 168"/>
                <a:gd name="T41" fmla="*/ 4 h 89"/>
                <a:gd name="T42" fmla="*/ 82 w 168"/>
                <a:gd name="T43" fmla="*/ 9 h 89"/>
                <a:gd name="T44" fmla="*/ 91 w 168"/>
                <a:gd name="T45" fmla="*/ 14 h 89"/>
                <a:gd name="T46" fmla="*/ 102 w 168"/>
                <a:gd name="T47" fmla="*/ 20 h 89"/>
                <a:gd name="T48" fmla="*/ 112 w 168"/>
                <a:gd name="T49" fmla="*/ 26 h 89"/>
                <a:gd name="T50" fmla="*/ 120 w 168"/>
                <a:gd name="T51" fmla="*/ 31 h 89"/>
                <a:gd name="T52" fmla="*/ 131 w 168"/>
                <a:gd name="T53" fmla="*/ 39 h 89"/>
                <a:gd name="T54" fmla="*/ 145 w 168"/>
                <a:gd name="T55" fmla="*/ 48 h 89"/>
                <a:gd name="T56" fmla="*/ 157 w 168"/>
                <a:gd name="T57" fmla="*/ 58 h 89"/>
                <a:gd name="T58" fmla="*/ 167 w 168"/>
                <a:gd name="T59" fmla="*/ 64 h 89"/>
                <a:gd name="T60" fmla="*/ 167 w 168"/>
                <a:gd name="T61" fmla="*/ 66 h 89"/>
                <a:gd name="T62" fmla="*/ 161 w 168"/>
                <a:gd name="T63" fmla="*/ 69 h 89"/>
                <a:gd name="T64" fmla="*/ 151 w 168"/>
                <a:gd name="T65" fmla="*/ 66 h 89"/>
                <a:gd name="T66" fmla="*/ 143 w 168"/>
                <a:gd name="T67" fmla="*/ 64 h 89"/>
                <a:gd name="T68" fmla="*/ 134 w 168"/>
                <a:gd name="T69" fmla="*/ 59 h 89"/>
                <a:gd name="T70" fmla="*/ 124 w 168"/>
                <a:gd name="T71" fmla="*/ 55 h 89"/>
                <a:gd name="T72" fmla="*/ 117 w 168"/>
                <a:gd name="T73" fmla="*/ 50 h 89"/>
                <a:gd name="T74" fmla="*/ 107 w 168"/>
                <a:gd name="T75" fmla="*/ 45 h 89"/>
                <a:gd name="T76" fmla="*/ 98 w 168"/>
                <a:gd name="T77" fmla="*/ 41 h 89"/>
                <a:gd name="T78" fmla="*/ 98 w 168"/>
                <a:gd name="T79" fmla="*/ 42 h 89"/>
                <a:gd name="T80" fmla="*/ 107 w 168"/>
                <a:gd name="T81" fmla="*/ 52 h 89"/>
                <a:gd name="T82" fmla="*/ 115 w 168"/>
                <a:gd name="T83" fmla="*/ 59 h 89"/>
                <a:gd name="T84" fmla="*/ 123 w 168"/>
                <a:gd name="T85" fmla="*/ 69 h 89"/>
                <a:gd name="T86" fmla="*/ 128 w 168"/>
                <a:gd name="T87" fmla="*/ 77 h 89"/>
                <a:gd name="T88" fmla="*/ 132 w 168"/>
                <a:gd name="T89" fmla="*/ 88 h 89"/>
                <a:gd name="T90" fmla="*/ 124 w 168"/>
                <a:gd name="T91" fmla="*/ 89 h 89"/>
                <a:gd name="T92" fmla="*/ 112 w 168"/>
                <a:gd name="T93" fmla="*/ 86 h 89"/>
                <a:gd name="T94" fmla="*/ 101 w 168"/>
                <a:gd name="T95" fmla="*/ 83 h 89"/>
                <a:gd name="T96" fmla="*/ 93 w 168"/>
                <a:gd name="T97" fmla="*/ 81 h 89"/>
                <a:gd name="T98" fmla="*/ 84 w 168"/>
                <a:gd name="T99" fmla="*/ 78 h 89"/>
                <a:gd name="T100" fmla="*/ 74 w 168"/>
                <a:gd name="T101" fmla="*/ 75 h 89"/>
                <a:gd name="T102" fmla="*/ 65 w 168"/>
                <a:gd name="T103" fmla="*/ 74 h 89"/>
                <a:gd name="T104" fmla="*/ 57 w 168"/>
                <a:gd name="T105" fmla="*/ 70 h 89"/>
                <a:gd name="T106" fmla="*/ 49 w 168"/>
                <a:gd name="T107" fmla="*/ 67 h 89"/>
                <a:gd name="T108" fmla="*/ 40 w 168"/>
                <a:gd name="T109" fmla="*/ 66 h 89"/>
                <a:gd name="T110" fmla="*/ 30 w 168"/>
                <a:gd name="T111" fmla="*/ 63 h 89"/>
                <a:gd name="T112" fmla="*/ 21 w 168"/>
                <a:gd name="T113" fmla="*/ 61 h 89"/>
                <a:gd name="T114" fmla="*/ 13 w 168"/>
                <a:gd name="T115" fmla="*/ 61 h 89"/>
                <a:gd name="T116" fmla="*/ 3 w 168"/>
                <a:gd name="T117" fmla="*/ 58 h 89"/>
                <a:gd name="T118" fmla="*/ 2 w 168"/>
                <a:gd name="T119" fmla="*/ 5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" h="89">
                  <a:moveTo>
                    <a:pt x="2" y="58"/>
                  </a:moveTo>
                  <a:lnTo>
                    <a:pt x="0" y="53"/>
                  </a:lnTo>
                  <a:lnTo>
                    <a:pt x="0" y="50"/>
                  </a:lnTo>
                  <a:lnTo>
                    <a:pt x="2" y="47"/>
                  </a:lnTo>
                  <a:lnTo>
                    <a:pt x="3" y="44"/>
                  </a:lnTo>
                  <a:lnTo>
                    <a:pt x="7" y="42"/>
                  </a:lnTo>
                  <a:lnTo>
                    <a:pt x="10" y="41"/>
                  </a:lnTo>
                  <a:lnTo>
                    <a:pt x="13" y="41"/>
                  </a:lnTo>
                  <a:lnTo>
                    <a:pt x="19" y="41"/>
                  </a:lnTo>
                  <a:lnTo>
                    <a:pt x="22" y="41"/>
                  </a:lnTo>
                  <a:lnTo>
                    <a:pt x="27" y="41"/>
                  </a:lnTo>
                  <a:lnTo>
                    <a:pt x="32" y="42"/>
                  </a:lnTo>
                  <a:lnTo>
                    <a:pt x="36" y="44"/>
                  </a:lnTo>
                  <a:lnTo>
                    <a:pt x="43" y="45"/>
                  </a:lnTo>
                  <a:lnTo>
                    <a:pt x="47" y="48"/>
                  </a:lnTo>
                  <a:lnTo>
                    <a:pt x="54" y="50"/>
                  </a:lnTo>
                  <a:lnTo>
                    <a:pt x="60" y="52"/>
                  </a:lnTo>
                  <a:lnTo>
                    <a:pt x="65" y="53"/>
                  </a:lnTo>
                  <a:lnTo>
                    <a:pt x="69" y="56"/>
                  </a:lnTo>
                  <a:lnTo>
                    <a:pt x="74" y="58"/>
                  </a:lnTo>
                  <a:lnTo>
                    <a:pt x="79" y="59"/>
                  </a:lnTo>
                  <a:lnTo>
                    <a:pt x="85" y="61"/>
                  </a:lnTo>
                  <a:lnTo>
                    <a:pt x="87" y="61"/>
                  </a:lnTo>
                  <a:lnTo>
                    <a:pt x="87" y="58"/>
                  </a:lnTo>
                  <a:lnTo>
                    <a:pt x="85" y="56"/>
                  </a:lnTo>
                  <a:lnTo>
                    <a:pt x="82" y="53"/>
                  </a:lnTo>
                  <a:lnTo>
                    <a:pt x="80" y="50"/>
                  </a:lnTo>
                  <a:lnTo>
                    <a:pt x="77" y="44"/>
                  </a:lnTo>
                  <a:lnTo>
                    <a:pt x="74" y="41"/>
                  </a:lnTo>
                  <a:lnTo>
                    <a:pt x="71" y="36"/>
                  </a:lnTo>
                  <a:lnTo>
                    <a:pt x="68" y="30"/>
                  </a:lnTo>
                  <a:lnTo>
                    <a:pt x="65" y="25"/>
                  </a:lnTo>
                  <a:lnTo>
                    <a:pt x="62" y="20"/>
                  </a:lnTo>
                  <a:lnTo>
                    <a:pt x="58" y="14"/>
                  </a:lnTo>
                  <a:lnTo>
                    <a:pt x="57" y="11"/>
                  </a:lnTo>
                  <a:lnTo>
                    <a:pt x="55" y="6"/>
                  </a:lnTo>
                  <a:lnTo>
                    <a:pt x="55" y="3"/>
                  </a:lnTo>
                  <a:lnTo>
                    <a:pt x="55" y="1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8" y="3"/>
                  </a:lnTo>
                  <a:lnTo>
                    <a:pt x="73" y="4"/>
                  </a:lnTo>
                  <a:lnTo>
                    <a:pt x="77" y="6"/>
                  </a:lnTo>
                  <a:lnTo>
                    <a:pt x="82" y="9"/>
                  </a:lnTo>
                  <a:lnTo>
                    <a:pt x="87" y="12"/>
                  </a:lnTo>
                  <a:lnTo>
                    <a:pt x="91" y="14"/>
                  </a:lnTo>
                  <a:lnTo>
                    <a:pt x="98" y="17"/>
                  </a:lnTo>
                  <a:lnTo>
                    <a:pt x="102" y="20"/>
                  </a:lnTo>
                  <a:lnTo>
                    <a:pt x="107" y="23"/>
                  </a:lnTo>
                  <a:lnTo>
                    <a:pt x="112" y="26"/>
                  </a:lnTo>
                  <a:lnTo>
                    <a:pt x="117" y="28"/>
                  </a:lnTo>
                  <a:lnTo>
                    <a:pt x="120" y="31"/>
                  </a:lnTo>
                  <a:lnTo>
                    <a:pt x="124" y="34"/>
                  </a:lnTo>
                  <a:lnTo>
                    <a:pt x="131" y="39"/>
                  </a:lnTo>
                  <a:lnTo>
                    <a:pt x="137" y="44"/>
                  </a:lnTo>
                  <a:lnTo>
                    <a:pt x="145" y="48"/>
                  </a:lnTo>
                  <a:lnTo>
                    <a:pt x="151" y="53"/>
                  </a:lnTo>
                  <a:lnTo>
                    <a:pt x="157" y="58"/>
                  </a:lnTo>
                  <a:lnTo>
                    <a:pt x="162" y="61"/>
                  </a:lnTo>
                  <a:lnTo>
                    <a:pt x="167" y="64"/>
                  </a:lnTo>
                  <a:lnTo>
                    <a:pt x="168" y="66"/>
                  </a:lnTo>
                  <a:lnTo>
                    <a:pt x="167" y="66"/>
                  </a:lnTo>
                  <a:lnTo>
                    <a:pt x="164" y="67"/>
                  </a:lnTo>
                  <a:lnTo>
                    <a:pt x="161" y="69"/>
                  </a:lnTo>
                  <a:lnTo>
                    <a:pt x="154" y="67"/>
                  </a:lnTo>
                  <a:lnTo>
                    <a:pt x="151" y="66"/>
                  </a:lnTo>
                  <a:lnTo>
                    <a:pt x="146" y="66"/>
                  </a:lnTo>
                  <a:lnTo>
                    <a:pt x="143" y="64"/>
                  </a:lnTo>
                  <a:lnTo>
                    <a:pt x="140" y="63"/>
                  </a:lnTo>
                  <a:lnTo>
                    <a:pt x="134" y="59"/>
                  </a:lnTo>
                  <a:lnTo>
                    <a:pt x="131" y="58"/>
                  </a:lnTo>
                  <a:lnTo>
                    <a:pt x="124" y="55"/>
                  </a:lnTo>
                  <a:lnTo>
                    <a:pt x="121" y="53"/>
                  </a:lnTo>
                  <a:lnTo>
                    <a:pt x="117" y="50"/>
                  </a:lnTo>
                  <a:lnTo>
                    <a:pt x="110" y="47"/>
                  </a:lnTo>
                  <a:lnTo>
                    <a:pt x="107" y="45"/>
                  </a:lnTo>
                  <a:lnTo>
                    <a:pt x="104" y="44"/>
                  </a:lnTo>
                  <a:lnTo>
                    <a:pt x="98" y="41"/>
                  </a:lnTo>
                  <a:lnTo>
                    <a:pt x="96" y="41"/>
                  </a:lnTo>
                  <a:lnTo>
                    <a:pt x="98" y="42"/>
                  </a:lnTo>
                  <a:lnTo>
                    <a:pt x="104" y="47"/>
                  </a:lnTo>
                  <a:lnTo>
                    <a:pt x="107" y="52"/>
                  </a:lnTo>
                  <a:lnTo>
                    <a:pt x="110" y="55"/>
                  </a:lnTo>
                  <a:lnTo>
                    <a:pt x="115" y="59"/>
                  </a:lnTo>
                  <a:lnTo>
                    <a:pt x="118" y="66"/>
                  </a:lnTo>
                  <a:lnTo>
                    <a:pt x="123" y="69"/>
                  </a:lnTo>
                  <a:lnTo>
                    <a:pt x="126" y="74"/>
                  </a:lnTo>
                  <a:lnTo>
                    <a:pt x="128" y="77"/>
                  </a:lnTo>
                  <a:lnTo>
                    <a:pt x="131" y="81"/>
                  </a:lnTo>
                  <a:lnTo>
                    <a:pt x="132" y="88"/>
                  </a:lnTo>
                  <a:lnTo>
                    <a:pt x="129" y="89"/>
                  </a:lnTo>
                  <a:lnTo>
                    <a:pt x="124" y="89"/>
                  </a:lnTo>
                  <a:lnTo>
                    <a:pt x="120" y="88"/>
                  </a:lnTo>
                  <a:lnTo>
                    <a:pt x="112" y="86"/>
                  </a:lnTo>
                  <a:lnTo>
                    <a:pt x="106" y="85"/>
                  </a:lnTo>
                  <a:lnTo>
                    <a:pt x="101" y="83"/>
                  </a:lnTo>
                  <a:lnTo>
                    <a:pt x="96" y="81"/>
                  </a:lnTo>
                  <a:lnTo>
                    <a:pt x="93" y="81"/>
                  </a:lnTo>
                  <a:lnTo>
                    <a:pt x="88" y="80"/>
                  </a:lnTo>
                  <a:lnTo>
                    <a:pt x="84" y="78"/>
                  </a:lnTo>
                  <a:lnTo>
                    <a:pt x="79" y="77"/>
                  </a:lnTo>
                  <a:lnTo>
                    <a:pt x="74" y="75"/>
                  </a:lnTo>
                  <a:lnTo>
                    <a:pt x="71" y="75"/>
                  </a:lnTo>
                  <a:lnTo>
                    <a:pt x="65" y="74"/>
                  </a:lnTo>
                  <a:lnTo>
                    <a:pt x="62" y="72"/>
                  </a:lnTo>
                  <a:lnTo>
                    <a:pt x="57" y="70"/>
                  </a:lnTo>
                  <a:lnTo>
                    <a:pt x="52" y="69"/>
                  </a:lnTo>
                  <a:lnTo>
                    <a:pt x="49" y="67"/>
                  </a:lnTo>
                  <a:lnTo>
                    <a:pt x="44" y="67"/>
                  </a:lnTo>
                  <a:lnTo>
                    <a:pt x="40" y="66"/>
                  </a:lnTo>
                  <a:lnTo>
                    <a:pt x="36" y="66"/>
                  </a:lnTo>
                  <a:lnTo>
                    <a:pt x="30" y="63"/>
                  </a:lnTo>
                  <a:lnTo>
                    <a:pt x="25" y="63"/>
                  </a:lnTo>
                  <a:lnTo>
                    <a:pt x="21" y="61"/>
                  </a:lnTo>
                  <a:lnTo>
                    <a:pt x="19" y="63"/>
                  </a:lnTo>
                  <a:lnTo>
                    <a:pt x="13" y="61"/>
                  </a:lnTo>
                  <a:lnTo>
                    <a:pt x="7" y="59"/>
                  </a:lnTo>
                  <a:lnTo>
                    <a:pt x="3" y="58"/>
                  </a:lnTo>
                  <a:lnTo>
                    <a:pt x="2" y="58"/>
                  </a:lnTo>
                  <a:lnTo>
                    <a:pt x="2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4" name="Freeform 326"/>
            <p:cNvSpPr>
              <a:spLocks/>
            </p:cNvSpPr>
            <p:nvPr/>
          </p:nvSpPr>
          <p:spPr bwMode="auto">
            <a:xfrm>
              <a:off x="970" y="845"/>
              <a:ext cx="130" cy="62"/>
            </a:xfrm>
            <a:custGeom>
              <a:avLst/>
              <a:gdLst>
                <a:gd name="T0" fmla="*/ 2 w 261"/>
                <a:gd name="T1" fmla="*/ 59 h 124"/>
                <a:gd name="T2" fmla="*/ 11 w 261"/>
                <a:gd name="T3" fmla="*/ 73 h 124"/>
                <a:gd name="T4" fmla="*/ 30 w 261"/>
                <a:gd name="T5" fmla="*/ 93 h 124"/>
                <a:gd name="T6" fmla="*/ 40 w 261"/>
                <a:gd name="T7" fmla="*/ 102 h 124"/>
                <a:gd name="T8" fmla="*/ 52 w 261"/>
                <a:gd name="T9" fmla="*/ 112 h 124"/>
                <a:gd name="T10" fmla="*/ 65 w 261"/>
                <a:gd name="T11" fmla="*/ 118 h 124"/>
                <a:gd name="T12" fmla="*/ 79 w 261"/>
                <a:gd name="T13" fmla="*/ 123 h 124"/>
                <a:gd name="T14" fmla="*/ 93 w 261"/>
                <a:gd name="T15" fmla="*/ 124 h 124"/>
                <a:gd name="T16" fmla="*/ 99 w 261"/>
                <a:gd name="T17" fmla="*/ 121 h 124"/>
                <a:gd name="T18" fmla="*/ 101 w 261"/>
                <a:gd name="T19" fmla="*/ 104 h 124"/>
                <a:gd name="T20" fmla="*/ 106 w 261"/>
                <a:gd name="T21" fmla="*/ 87 h 124"/>
                <a:gd name="T22" fmla="*/ 112 w 261"/>
                <a:gd name="T23" fmla="*/ 73 h 124"/>
                <a:gd name="T24" fmla="*/ 118 w 261"/>
                <a:gd name="T25" fmla="*/ 74 h 124"/>
                <a:gd name="T26" fmla="*/ 125 w 261"/>
                <a:gd name="T27" fmla="*/ 88 h 124"/>
                <a:gd name="T28" fmla="*/ 131 w 261"/>
                <a:gd name="T29" fmla="*/ 102 h 124"/>
                <a:gd name="T30" fmla="*/ 148 w 261"/>
                <a:gd name="T31" fmla="*/ 109 h 124"/>
                <a:gd name="T32" fmla="*/ 159 w 261"/>
                <a:gd name="T33" fmla="*/ 98 h 124"/>
                <a:gd name="T34" fmla="*/ 175 w 261"/>
                <a:gd name="T35" fmla="*/ 82 h 124"/>
                <a:gd name="T36" fmla="*/ 187 w 261"/>
                <a:gd name="T37" fmla="*/ 71 h 124"/>
                <a:gd name="T38" fmla="*/ 202 w 261"/>
                <a:gd name="T39" fmla="*/ 60 h 124"/>
                <a:gd name="T40" fmla="*/ 217 w 261"/>
                <a:gd name="T41" fmla="*/ 48 h 124"/>
                <a:gd name="T42" fmla="*/ 230 w 261"/>
                <a:gd name="T43" fmla="*/ 35 h 124"/>
                <a:gd name="T44" fmla="*/ 242 w 261"/>
                <a:gd name="T45" fmla="*/ 26 h 124"/>
                <a:gd name="T46" fmla="*/ 257 w 261"/>
                <a:gd name="T47" fmla="*/ 13 h 124"/>
                <a:gd name="T48" fmla="*/ 261 w 261"/>
                <a:gd name="T49" fmla="*/ 4 h 124"/>
                <a:gd name="T50" fmla="*/ 252 w 261"/>
                <a:gd name="T51" fmla="*/ 0 h 124"/>
                <a:gd name="T52" fmla="*/ 241 w 261"/>
                <a:gd name="T53" fmla="*/ 5 h 124"/>
                <a:gd name="T54" fmla="*/ 228 w 261"/>
                <a:gd name="T55" fmla="*/ 13 h 124"/>
                <a:gd name="T56" fmla="*/ 216 w 261"/>
                <a:gd name="T57" fmla="*/ 21 h 124"/>
                <a:gd name="T58" fmla="*/ 202 w 261"/>
                <a:gd name="T59" fmla="*/ 30 h 124"/>
                <a:gd name="T60" fmla="*/ 186 w 261"/>
                <a:gd name="T61" fmla="*/ 40 h 124"/>
                <a:gd name="T62" fmla="*/ 172 w 261"/>
                <a:gd name="T63" fmla="*/ 49 h 124"/>
                <a:gd name="T64" fmla="*/ 161 w 261"/>
                <a:gd name="T65" fmla="*/ 57 h 124"/>
                <a:gd name="T66" fmla="*/ 145 w 261"/>
                <a:gd name="T67" fmla="*/ 68 h 124"/>
                <a:gd name="T68" fmla="*/ 143 w 261"/>
                <a:gd name="T69" fmla="*/ 65 h 124"/>
                <a:gd name="T70" fmla="*/ 142 w 261"/>
                <a:gd name="T71" fmla="*/ 48 h 124"/>
                <a:gd name="T72" fmla="*/ 137 w 261"/>
                <a:gd name="T73" fmla="*/ 32 h 124"/>
                <a:gd name="T74" fmla="*/ 126 w 261"/>
                <a:gd name="T75" fmla="*/ 22 h 124"/>
                <a:gd name="T76" fmla="*/ 109 w 261"/>
                <a:gd name="T77" fmla="*/ 26 h 124"/>
                <a:gd name="T78" fmla="*/ 96 w 261"/>
                <a:gd name="T79" fmla="*/ 40 h 124"/>
                <a:gd name="T80" fmla="*/ 87 w 261"/>
                <a:gd name="T81" fmla="*/ 54 h 124"/>
                <a:gd name="T82" fmla="*/ 79 w 261"/>
                <a:gd name="T83" fmla="*/ 66 h 124"/>
                <a:gd name="T84" fmla="*/ 73 w 261"/>
                <a:gd name="T85" fmla="*/ 84 h 124"/>
                <a:gd name="T86" fmla="*/ 73 w 261"/>
                <a:gd name="T87" fmla="*/ 93 h 124"/>
                <a:gd name="T88" fmla="*/ 68 w 261"/>
                <a:gd name="T89" fmla="*/ 102 h 124"/>
                <a:gd name="T90" fmla="*/ 51 w 261"/>
                <a:gd name="T91" fmla="*/ 90 h 124"/>
                <a:gd name="T92" fmla="*/ 35 w 261"/>
                <a:gd name="T93" fmla="*/ 77 h 124"/>
                <a:gd name="T94" fmla="*/ 24 w 261"/>
                <a:gd name="T95" fmla="*/ 62 h 124"/>
                <a:gd name="T96" fmla="*/ 13 w 261"/>
                <a:gd name="T97" fmla="*/ 48 h 124"/>
                <a:gd name="T98" fmla="*/ 4 w 261"/>
                <a:gd name="T99" fmla="*/ 5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1" h="124">
                  <a:moveTo>
                    <a:pt x="2" y="54"/>
                  </a:moveTo>
                  <a:lnTo>
                    <a:pt x="0" y="55"/>
                  </a:lnTo>
                  <a:lnTo>
                    <a:pt x="2" y="59"/>
                  </a:lnTo>
                  <a:lnTo>
                    <a:pt x="5" y="62"/>
                  </a:lnTo>
                  <a:lnTo>
                    <a:pt x="8" y="68"/>
                  </a:lnTo>
                  <a:lnTo>
                    <a:pt x="11" y="73"/>
                  </a:lnTo>
                  <a:lnTo>
                    <a:pt x="16" y="79"/>
                  </a:lnTo>
                  <a:lnTo>
                    <a:pt x="22" y="87"/>
                  </a:lnTo>
                  <a:lnTo>
                    <a:pt x="30" y="93"/>
                  </a:lnTo>
                  <a:lnTo>
                    <a:pt x="32" y="96"/>
                  </a:lnTo>
                  <a:lnTo>
                    <a:pt x="37" y="99"/>
                  </a:lnTo>
                  <a:lnTo>
                    <a:pt x="40" y="102"/>
                  </a:lnTo>
                  <a:lnTo>
                    <a:pt x="44" y="106"/>
                  </a:lnTo>
                  <a:lnTo>
                    <a:pt x="48" y="109"/>
                  </a:lnTo>
                  <a:lnTo>
                    <a:pt x="52" y="112"/>
                  </a:lnTo>
                  <a:lnTo>
                    <a:pt x="55" y="113"/>
                  </a:lnTo>
                  <a:lnTo>
                    <a:pt x="60" y="117"/>
                  </a:lnTo>
                  <a:lnTo>
                    <a:pt x="65" y="118"/>
                  </a:lnTo>
                  <a:lnTo>
                    <a:pt x="70" y="120"/>
                  </a:lnTo>
                  <a:lnTo>
                    <a:pt x="74" y="121"/>
                  </a:lnTo>
                  <a:lnTo>
                    <a:pt x="79" y="123"/>
                  </a:lnTo>
                  <a:lnTo>
                    <a:pt x="84" y="123"/>
                  </a:lnTo>
                  <a:lnTo>
                    <a:pt x="88" y="124"/>
                  </a:lnTo>
                  <a:lnTo>
                    <a:pt x="93" y="124"/>
                  </a:lnTo>
                  <a:lnTo>
                    <a:pt x="98" y="124"/>
                  </a:lnTo>
                  <a:lnTo>
                    <a:pt x="98" y="123"/>
                  </a:lnTo>
                  <a:lnTo>
                    <a:pt x="99" y="121"/>
                  </a:lnTo>
                  <a:lnTo>
                    <a:pt x="101" y="115"/>
                  </a:lnTo>
                  <a:lnTo>
                    <a:pt x="101" y="109"/>
                  </a:lnTo>
                  <a:lnTo>
                    <a:pt x="101" y="104"/>
                  </a:lnTo>
                  <a:lnTo>
                    <a:pt x="103" y="99"/>
                  </a:lnTo>
                  <a:lnTo>
                    <a:pt x="104" y="93"/>
                  </a:lnTo>
                  <a:lnTo>
                    <a:pt x="106" y="87"/>
                  </a:lnTo>
                  <a:lnTo>
                    <a:pt x="107" y="80"/>
                  </a:lnTo>
                  <a:lnTo>
                    <a:pt x="109" y="77"/>
                  </a:lnTo>
                  <a:lnTo>
                    <a:pt x="112" y="73"/>
                  </a:lnTo>
                  <a:lnTo>
                    <a:pt x="114" y="73"/>
                  </a:lnTo>
                  <a:lnTo>
                    <a:pt x="115" y="71"/>
                  </a:lnTo>
                  <a:lnTo>
                    <a:pt x="118" y="74"/>
                  </a:lnTo>
                  <a:lnTo>
                    <a:pt x="120" y="77"/>
                  </a:lnTo>
                  <a:lnTo>
                    <a:pt x="121" y="84"/>
                  </a:lnTo>
                  <a:lnTo>
                    <a:pt x="125" y="88"/>
                  </a:lnTo>
                  <a:lnTo>
                    <a:pt x="126" y="95"/>
                  </a:lnTo>
                  <a:lnTo>
                    <a:pt x="128" y="99"/>
                  </a:lnTo>
                  <a:lnTo>
                    <a:pt x="131" y="102"/>
                  </a:lnTo>
                  <a:lnTo>
                    <a:pt x="136" y="107"/>
                  </a:lnTo>
                  <a:lnTo>
                    <a:pt x="142" y="110"/>
                  </a:lnTo>
                  <a:lnTo>
                    <a:pt x="148" y="109"/>
                  </a:lnTo>
                  <a:lnTo>
                    <a:pt x="154" y="104"/>
                  </a:lnTo>
                  <a:lnTo>
                    <a:pt x="156" y="101"/>
                  </a:lnTo>
                  <a:lnTo>
                    <a:pt x="159" y="98"/>
                  </a:lnTo>
                  <a:lnTo>
                    <a:pt x="164" y="91"/>
                  </a:lnTo>
                  <a:lnTo>
                    <a:pt x="172" y="85"/>
                  </a:lnTo>
                  <a:lnTo>
                    <a:pt x="175" y="82"/>
                  </a:lnTo>
                  <a:lnTo>
                    <a:pt x="180" y="79"/>
                  </a:lnTo>
                  <a:lnTo>
                    <a:pt x="183" y="76"/>
                  </a:lnTo>
                  <a:lnTo>
                    <a:pt x="187" y="71"/>
                  </a:lnTo>
                  <a:lnTo>
                    <a:pt x="192" y="68"/>
                  </a:lnTo>
                  <a:lnTo>
                    <a:pt x="197" y="63"/>
                  </a:lnTo>
                  <a:lnTo>
                    <a:pt x="202" y="60"/>
                  </a:lnTo>
                  <a:lnTo>
                    <a:pt x="208" y="55"/>
                  </a:lnTo>
                  <a:lnTo>
                    <a:pt x="211" y="52"/>
                  </a:lnTo>
                  <a:lnTo>
                    <a:pt x="217" y="48"/>
                  </a:lnTo>
                  <a:lnTo>
                    <a:pt x="220" y="43"/>
                  </a:lnTo>
                  <a:lnTo>
                    <a:pt x="225" y="40"/>
                  </a:lnTo>
                  <a:lnTo>
                    <a:pt x="230" y="35"/>
                  </a:lnTo>
                  <a:lnTo>
                    <a:pt x="233" y="32"/>
                  </a:lnTo>
                  <a:lnTo>
                    <a:pt x="238" y="29"/>
                  </a:lnTo>
                  <a:lnTo>
                    <a:pt x="242" y="26"/>
                  </a:lnTo>
                  <a:lnTo>
                    <a:pt x="249" y="19"/>
                  </a:lnTo>
                  <a:lnTo>
                    <a:pt x="253" y="16"/>
                  </a:lnTo>
                  <a:lnTo>
                    <a:pt x="257" y="13"/>
                  </a:lnTo>
                  <a:lnTo>
                    <a:pt x="258" y="11"/>
                  </a:lnTo>
                  <a:lnTo>
                    <a:pt x="260" y="8"/>
                  </a:lnTo>
                  <a:lnTo>
                    <a:pt x="261" y="4"/>
                  </a:lnTo>
                  <a:lnTo>
                    <a:pt x="260" y="0"/>
                  </a:lnTo>
                  <a:lnTo>
                    <a:pt x="255" y="0"/>
                  </a:lnTo>
                  <a:lnTo>
                    <a:pt x="252" y="0"/>
                  </a:lnTo>
                  <a:lnTo>
                    <a:pt x="247" y="2"/>
                  </a:lnTo>
                  <a:lnTo>
                    <a:pt x="244" y="4"/>
                  </a:lnTo>
                  <a:lnTo>
                    <a:pt x="241" y="5"/>
                  </a:lnTo>
                  <a:lnTo>
                    <a:pt x="238" y="8"/>
                  </a:lnTo>
                  <a:lnTo>
                    <a:pt x="233" y="10"/>
                  </a:lnTo>
                  <a:lnTo>
                    <a:pt x="228" y="13"/>
                  </a:lnTo>
                  <a:lnTo>
                    <a:pt x="224" y="15"/>
                  </a:lnTo>
                  <a:lnTo>
                    <a:pt x="220" y="18"/>
                  </a:lnTo>
                  <a:lnTo>
                    <a:pt x="216" y="21"/>
                  </a:lnTo>
                  <a:lnTo>
                    <a:pt x="211" y="24"/>
                  </a:lnTo>
                  <a:lnTo>
                    <a:pt x="206" y="27"/>
                  </a:lnTo>
                  <a:lnTo>
                    <a:pt x="202" y="30"/>
                  </a:lnTo>
                  <a:lnTo>
                    <a:pt x="197" y="33"/>
                  </a:lnTo>
                  <a:lnTo>
                    <a:pt x="191" y="37"/>
                  </a:lnTo>
                  <a:lnTo>
                    <a:pt x="186" y="40"/>
                  </a:lnTo>
                  <a:lnTo>
                    <a:pt x="181" y="43"/>
                  </a:lnTo>
                  <a:lnTo>
                    <a:pt x="176" y="46"/>
                  </a:lnTo>
                  <a:lnTo>
                    <a:pt x="172" y="49"/>
                  </a:lnTo>
                  <a:lnTo>
                    <a:pt x="167" y="52"/>
                  </a:lnTo>
                  <a:lnTo>
                    <a:pt x="164" y="54"/>
                  </a:lnTo>
                  <a:lnTo>
                    <a:pt x="161" y="57"/>
                  </a:lnTo>
                  <a:lnTo>
                    <a:pt x="153" y="62"/>
                  </a:lnTo>
                  <a:lnTo>
                    <a:pt x="148" y="65"/>
                  </a:lnTo>
                  <a:lnTo>
                    <a:pt x="145" y="68"/>
                  </a:lnTo>
                  <a:lnTo>
                    <a:pt x="145" y="69"/>
                  </a:lnTo>
                  <a:lnTo>
                    <a:pt x="143" y="68"/>
                  </a:lnTo>
                  <a:lnTo>
                    <a:pt x="143" y="65"/>
                  </a:lnTo>
                  <a:lnTo>
                    <a:pt x="143" y="60"/>
                  </a:lnTo>
                  <a:lnTo>
                    <a:pt x="143" y="54"/>
                  </a:lnTo>
                  <a:lnTo>
                    <a:pt x="142" y="48"/>
                  </a:lnTo>
                  <a:lnTo>
                    <a:pt x="142" y="43"/>
                  </a:lnTo>
                  <a:lnTo>
                    <a:pt x="139" y="37"/>
                  </a:lnTo>
                  <a:lnTo>
                    <a:pt x="137" y="32"/>
                  </a:lnTo>
                  <a:lnTo>
                    <a:pt x="134" y="27"/>
                  </a:lnTo>
                  <a:lnTo>
                    <a:pt x="129" y="24"/>
                  </a:lnTo>
                  <a:lnTo>
                    <a:pt x="126" y="22"/>
                  </a:lnTo>
                  <a:lnTo>
                    <a:pt x="123" y="22"/>
                  </a:lnTo>
                  <a:lnTo>
                    <a:pt x="115" y="22"/>
                  </a:lnTo>
                  <a:lnTo>
                    <a:pt x="109" y="26"/>
                  </a:lnTo>
                  <a:lnTo>
                    <a:pt x="104" y="30"/>
                  </a:lnTo>
                  <a:lnTo>
                    <a:pt x="99" y="37"/>
                  </a:lnTo>
                  <a:lnTo>
                    <a:pt x="96" y="40"/>
                  </a:lnTo>
                  <a:lnTo>
                    <a:pt x="93" y="44"/>
                  </a:lnTo>
                  <a:lnTo>
                    <a:pt x="90" y="49"/>
                  </a:lnTo>
                  <a:lnTo>
                    <a:pt x="87" y="54"/>
                  </a:lnTo>
                  <a:lnTo>
                    <a:pt x="84" y="59"/>
                  </a:lnTo>
                  <a:lnTo>
                    <a:pt x="81" y="62"/>
                  </a:lnTo>
                  <a:lnTo>
                    <a:pt x="79" y="66"/>
                  </a:lnTo>
                  <a:lnTo>
                    <a:pt x="76" y="71"/>
                  </a:lnTo>
                  <a:lnTo>
                    <a:pt x="73" y="77"/>
                  </a:lnTo>
                  <a:lnTo>
                    <a:pt x="73" y="84"/>
                  </a:lnTo>
                  <a:lnTo>
                    <a:pt x="73" y="85"/>
                  </a:lnTo>
                  <a:lnTo>
                    <a:pt x="73" y="90"/>
                  </a:lnTo>
                  <a:lnTo>
                    <a:pt x="73" y="93"/>
                  </a:lnTo>
                  <a:lnTo>
                    <a:pt x="73" y="96"/>
                  </a:lnTo>
                  <a:lnTo>
                    <a:pt x="73" y="101"/>
                  </a:lnTo>
                  <a:lnTo>
                    <a:pt x="68" y="102"/>
                  </a:lnTo>
                  <a:lnTo>
                    <a:pt x="63" y="101"/>
                  </a:lnTo>
                  <a:lnTo>
                    <a:pt x="59" y="96"/>
                  </a:lnTo>
                  <a:lnTo>
                    <a:pt x="51" y="90"/>
                  </a:lnTo>
                  <a:lnTo>
                    <a:pt x="44" y="85"/>
                  </a:lnTo>
                  <a:lnTo>
                    <a:pt x="40" y="80"/>
                  </a:lnTo>
                  <a:lnTo>
                    <a:pt x="35" y="77"/>
                  </a:lnTo>
                  <a:lnTo>
                    <a:pt x="32" y="73"/>
                  </a:lnTo>
                  <a:lnTo>
                    <a:pt x="29" y="69"/>
                  </a:lnTo>
                  <a:lnTo>
                    <a:pt x="24" y="62"/>
                  </a:lnTo>
                  <a:lnTo>
                    <a:pt x="19" y="55"/>
                  </a:lnTo>
                  <a:lnTo>
                    <a:pt x="16" y="49"/>
                  </a:lnTo>
                  <a:lnTo>
                    <a:pt x="13" y="48"/>
                  </a:lnTo>
                  <a:lnTo>
                    <a:pt x="10" y="48"/>
                  </a:lnTo>
                  <a:lnTo>
                    <a:pt x="8" y="48"/>
                  </a:lnTo>
                  <a:lnTo>
                    <a:pt x="4" y="51"/>
                  </a:lnTo>
                  <a:lnTo>
                    <a:pt x="2" y="54"/>
                  </a:lnTo>
                  <a:lnTo>
                    <a:pt x="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5" name="Freeform 327"/>
            <p:cNvSpPr>
              <a:spLocks/>
            </p:cNvSpPr>
            <p:nvPr/>
          </p:nvSpPr>
          <p:spPr bwMode="auto">
            <a:xfrm>
              <a:off x="1106" y="832"/>
              <a:ext cx="121" cy="57"/>
            </a:xfrm>
            <a:custGeom>
              <a:avLst/>
              <a:gdLst>
                <a:gd name="T0" fmla="*/ 11 w 242"/>
                <a:gd name="T1" fmla="*/ 40 h 113"/>
                <a:gd name="T2" fmla="*/ 30 w 242"/>
                <a:gd name="T3" fmla="*/ 32 h 113"/>
                <a:gd name="T4" fmla="*/ 53 w 242"/>
                <a:gd name="T5" fmla="*/ 24 h 113"/>
                <a:gd name="T6" fmla="*/ 77 w 242"/>
                <a:gd name="T7" fmla="*/ 19 h 113"/>
                <a:gd name="T8" fmla="*/ 99 w 242"/>
                <a:gd name="T9" fmla="*/ 21 h 113"/>
                <a:gd name="T10" fmla="*/ 110 w 242"/>
                <a:gd name="T11" fmla="*/ 25 h 113"/>
                <a:gd name="T12" fmla="*/ 96 w 242"/>
                <a:gd name="T13" fmla="*/ 29 h 113"/>
                <a:gd name="T14" fmla="*/ 69 w 242"/>
                <a:gd name="T15" fmla="*/ 36 h 113"/>
                <a:gd name="T16" fmla="*/ 44 w 242"/>
                <a:gd name="T17" fmla="*/ 44 h 113"/>
                <a:gd name="T18" fmla="*/ 28 w 242"/>
                <a:gd name="T19" fmla="*/ 51 h 113"/>
                <a:gd name="T20" fmla="*/ 44 w 242"/>
                <a:gd name="T21" fmla="*/ 65 h 113"/>
                <a:gd name="T22" fmla="*/ 60 w 242"/>
                <a:gd name="T23" fmla="*/ 65 h 113"/>
                <a:gd name="T24" fmla="*/ 81 w 242"/>
                <a:gd name="T25" fmla="*/ 65 h 113"/>
                <a:gd name="T26" fmla="*/ 97 w 242"/>
                <a:gd name="T27" fmla="*/ 66 h 113"/>
                <a:gd name="T28" fmla="*/ 113 w 242"/>
                <a:gd name="T29" fmla="*/ 66 h 113"/>
                <a:gd name="T30" fmla="*/ 130 w 242"/>
                <a:gd name="T31" fmla="*/ 68 h 113"/>
                <a:gd name="T32" fmla="*/ 151 w 242"/>
                <a:gd name="T33" fmla="*/ 71 h 113"/>
                <a:gd name="T34" fmla="*/ 169 w 242"/>
                <a:gd name="T35" fmla="*/ 77 h 113"/>
                <a:gd name="T36" fmla="*/ 188 w 242"/>
                <a:gd name="T37" fmla="*/ 85 h 113"/>
                <a:gd name="T38" fmla="*/ 201 w 242"/>
                <a:gd name="T39" fmla="*/ 94 h 113"/>
                <a:gd name="T40" fmla="*/ 184 w 242"/>
                <a:gd name="T41" fmla="*/ 98 h 113"/>
                <a:gd name="T42" fmla="*/ 162 w 242"/>
                <a:gd name="T43" fmla="*/ 96 h 113"/>
                <a:gd name="T44" fmla="*/ 141 w 242"/>
                <a:gd name="T45" fmla="*/ 90 h 113"/>
                <a:gd name="T46" fmla="*/ 147 w 242"/>
                <a:gd name="T47" fmla="*/ 105 h 113"/>
                <a:gd name="T48" fmla="*/ 166 w 242"/>
                <a:gd name="T49" fmla="*/ 112 h 113"/>
                <a:gd name="T50" fmla="*/ 190 w 242"/>
                <a:gd name="T51" fmla="*/ 113 h 113"/>
                <a:gd name="T52" fmla="*/ 220 w 242"/>
                <a:gd name="T53" fmla="*/ 110 h 113"/>
                <a:gd name="T54" fmla="*/ 239 w 242"/>
                <a:gd name="T55" fmla="*/ 104 h 113"/>
                <a:gd name="T56" fmla="*/ 234 w 242"/>
                <a:gd name="T57" fmla="*/ 94 h 113"/>
                <a:gd name="T58" fmla="*/ 215 w 242"/>
                <a:gd name="T59" fmla="*/ 85 h 113"/>
                <a:gd name="T60" fmla="*/ 195 w 242"/>
                <a:gd name="T61" fmla="*/ 77 h 113"/>
                <a:gd name="T62" fmla="*/ 171 w 242"/>
                <a:gd name="T63" fmla="*/ 71 h 113"/>
                <a:gd name="T64" fmla="*/ 147 w 242"/>
                <a:gd name="T65" fmla="*/ 63 h 113"/>
                <a:gd name="T66" fmla="*/ 127 w 242"/>
                <a:gd name="T67" fmla="*/ 57 h 113"/>
                <a:gd name="T68" fmla="*/ 111 w 242"/>
                <a:gd name="T69" fmla="*/ 52 h 113"/>
                <a:gd name="T70" fmla="*/ 107 w 242"/>
                <a:gd name="T71" fmla="*/ 49 h 113"/>
                <a:gd name="T72" fmla="*/ 127 w 242"/>
                <a:gd name="T73" fmla="*/ 40 h 113"/>
                <a:gd name="T74" fmla="*/ 147 w 242"/>
                <a:gd name="T75" fmla="*/ 29 h 113"/>
                <a:gd name="T76" fmla="*/ 157 w 242"/>
                <a:gd name="T77" fmla="*/ 11 h 113"/>
                <a:gd name="T78" fmla="*/ 144 w 242"/>
                <a:gd name="T79" fmla="*/ 2 h 113"/>
                <a:gd name="T80" fmla="*/ 129 w 242"/>
                <a:gd name="T81" fmla="*/ 0 h 113"/>
                <a:gd name="T82" fmla="*/ 103 w 242"/>
                <a:gd name="T83" fmla="*/ 0 h 113"/>
                <a:gd name="T84" fmla="*/ 88 w 242"/>
                <a:gd name="T85" fmla="*/ 2 h 113"/>
                <a:gd name="T86" fmla="*/ 69 w 242"/>
                <a:gd name="T87" fmla="*/ 2 h 113"/>
                <a:gd name="T88" fmla="*/ 45 w 242"/>
                <a:gd name="T89" fmla="*/ 5 h 113"/>
                <a:gd name="T90" fmla="*/ 23 w 242"/>
                <a:gd name="T91" fmla="*/ 18 h 113"/>
                <a:gd name="T92" fmla="*/ 1 w 242"/>
                <a:gd name="T93" fmla="*/ 33 h 113"/>
                <a:gd name="T94" fmla="*/ 5 w 242"/>
                <a:gd name="T95" fmla="*/ 4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2" h="113">
                  <a:moveTo>
                    <a:pt x="8" y="43"/>
                  </a:moveTo>
                  <a:lnTo>
                    <a:pt x="8" y="41"/>
                  </a:lnTo>
                  <a:lnTo>
                    <a:pt x="9" y="41"/>
                  </a:lnTo>
                  <a:lnTo>
                    <a:pt x="11" y="40"/>
                  </a:lnTo>
                  <a:lnTo>
                    <a:pt x="16" y="38"/>
                  </a:lnTo>
                  <a:lnTo>
                    <a:pt x="19" y="36"/>
                  </a:lnTo>
                  <a:lnTo>
                    <a:pt x="25" y="35"/>
                  </a:lnTo>
                  <a:lnTo>
                    <a:pt x="30" y="32"/>
                  </a:lnTo>
                  <a:lnTo>
                    <a:pt x="36" y="30"/>
                  </a:lnTo>
                  <a:lnTo>
                    <a:pt x="42" y="29"/>
                  </a:lnTo>
                  <a:lnTo>
                    <a:pt x="49" y="27"/>
                  </a:lnTo>
                  <a:lnTo>
                    <a:pt x="53" y="24"/>
                  </a:lnTo>
                  <a:lnTo>
                    <a:pt x="61" y="22"/>
                  </a:lnTo>
                  <a:lnTo>
                    <a:pt x="66" y="21"/>
                  </a:lnTo>
                  <a:lnTo>
                    <a:pt x="72" y="19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8" y="19"/>
                  </a:lnTo>
                  <a:lnTo>
                    <a:pt x="94" y="19"/>
                  </a:lnTo>
                  <a:lnTo>
                    <a:pt x="99" y="21"/>
                  </a:lnTo>
                  <a:lnTo>
                    <a:pt x="105" y="22"/>
                  </a:lnTo>
                  <a:lnTo>
                    <a:pt x="107" y="22"/>
                  </a:lnTo>
                  <a:lnTo>
                    <a:pt x="110" y="24"/>
                  </a:lnTo>
                  <a:lnTo>
                    <a:pt x="110" y="25"/>
                  </a:lnTo>
                  <a:lnTo>
                    <a:pt x="107" y="27"/>
                  </a:lnTo>
                  <a:lnTo>
                    <a:pt x="103" y="27"/>
                  </a:lnTo>
                  <a:lnTo>
                    <a:pt x="100" y="27"/>
                  </a:lnTo>
                  <a:lnTo>
                    <a:pt x="96" y="29"/>
                  </a:lnTo>
                  <a:lnTo>
                    <a:pt x="89" y="32"/>
                  </a:lnTo>
                  <a:lnTo>
                    <a:pt x="83" y="33"/>
                  </a:lnTo>
                  <a:lnTo>
                    <a:pt x="77" y="35"/>
                  </a:lnTo>
                  <a:lnTo>
                    <a:pt x="69" y="36"/>
                  </a:lnTo>
                  <a:lnTo>
                    <a:pt x="63" y="38"/>
                  </a:lnTo>
                  <a:lnTo>
                    <a:pt x="56" y="40"/>
                  </a:lnTo>
                  <a:lnTo>
                    <a:pt x="50" y="43"/>
                  </a:lnTo>
                  <a:lnTo>
                    <a:pt x="44" y="44"/>
                  </a:lnTo>
                  <a:lnTo>
                    <a:pt x="39" y="46"/>
                  </a:lnTo>
                  <a:lnTo>
                    <a:pt x="33" y="47"/>
                  </a:lnTo>
                  <a:lnTo>
                    <a:pt x="31" y="49"/>
                  </a:lnTo>
                  <a:lnTo>
                    <a:pt x="28" y="51"/>
                  </a:lnTo>
                  <a:lnTo>
                    <a:pt x="30" y="52"/>
                  </a:lnTo>
                  <a:lnTo>
                    <a:pt x="31" y="57"/>
                  </a:lnTo>
                  <a:lnTo>
                    <a:pt x="38" y="63"/>
                  </a:lnTo>
                  <a:lnTo>
                    <a:pt x="44" y="65"/>
                  </a:lnTo>
                  <a:lnTo>
                    <a:pt x="50" y="66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60" y="65"/>
                  </a:lnTo>
                  <a:lnTo>
                    <a:pt x="64" y="65"/>
                  </a:lnTo>
                  <a:lnTo>
                    <a:pt x="71" y="65"/>
                  </a:lnTo>
                  <a:lnTo>
                    <a:pt x="77" y="65"/>
                  </a:lnTo>
                  <a:lnTo>
                    <a:pt x="81" y="65"/>
                  </a:lnTo>
                  <a:lnTo>
                    <a:pt x="85" y="65"/>
                  </a:lnTo>
                  <a:lnTo>
                    <a:pt x="89" y="65"/>
                  </a:lnTo>
                  <a:lnTo>
                    <a:pt x="92" y="66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5" y="66"/>
                  </a:lnTo>
                  <a:lnTo>
                    <a:pt x="108" y="66"/>
                  </a:lnTo>
                  <a:lnTo>
                    <a:pt x="113" y="66"/>
                  </a:lnTo>
                  <a:lnTo>
                    <a:pt x="116" y="68"/>
                  </a:lnTo>
                  <a:lnTo>
                    <a:pt x="121" y="68"/>
                  </a:lnTo>
                  <a:lnTo>
                    <a:pt x="124" y="68"/>
                  </a:lnTo>
                  <a:lnTo>
                    <a:pt x="130" y="68"/>
                  </a:lnTo>
                  <a:lnTo>
                    <a:pt x="136" y="69"/>
                  </a:lnTo>
                  <a:lnTo>
                    <a:pt x="143" y="69"/>
                  </a:lnTo>
                  <a:lnTo>
                    <a:pt x="147" y="71"/>
                  </a:lnTo>
                  <a:lnTo>
                    <a:pt x="151" y="71"/>
                  </a:lnTo>
                  <a:lnTo>
                    <a:pt x="155" y="73"/>
                  </a:lnTo>
                  <a:lnTo>
                    <a:pt x="160" y="73"/>
                  </a:lnTo>
                  <a:lnTo>
                    <a:pt x="166" y="76"/>
                  </a:lnTo>
                  <a:lnTo>
                    <a:pt x="169" y="77"/>
                  </a:lnTo>
                  <a:lnTo>
                    <a:pt x="174" y="79"/>
                  </a:lnTo>
                  <a:lnTo>
                    <a:pt x="180" y="82"/>
                  </a:lnTo>
                  <a:lnTo>
                    <a:pt x="185" y="84"/>
                  </a:lnTo>
                  <a:lnTo>
                    <a:pt x="188" y="85"/>
                  </a:lnTo>
                  <a:lnTo>
                    <a:pt x="191" y="87"/>
                  </a:lnTo>
                  <a:lnTo>
                    <a:pt x="195" y="90"/>
                  </a:lnTo>
                  <a:lnTo>
                    <a:pt x="198" y="91"/>
                  </a:lnTo>
                  <a:lnTo>
                    <a:pt x="201" y="94"/>
                  </a:lnTo>
                  <a:lnTo>
                    <a:pt x="199" y="98"/>
                  </a:lnTo>
                  <a:lnTo>
                    <a:pt x="195" y="98"/>
                  </a:lnTo>
                  <a:lnTo>
                    <a:pt x="190" y="98"/>
                  </a:lnTo>
                  <a:lnTo>
                    <a:pt x="184" y="98"/>
                  </a:lnTo>
                  <a:lnTo>
                    <a:pt x="179" y="98"/>
                  </a:lnTo>
                  <a:lnTo>
                    <a:pt x="173" y="98"/>
                  </a:lnTo>
                  <a:lnTo>
                    <a:pt x="166" y="96"/>
                  </a:lnTo>
                  <a:lnTo>
                    <a:pt x="162" y="96"/>
                  </a:lnTo>
                  <a:lnTo>
                    <a:pt x="160" y="96"/>
                  </a:lnTo>
                  <a:lnTo>
                    <a:pt x="154" y="93"/>
                  </a:lnTo>
                  <a:lnTo>
                    <a:pt x="147" y="91"/>
                  </a:lnTo>
                  <a:lnTo>
                    <a:pt x="141" y="90"/>
                  </a:lnTo>
                  <a:lnTo>
                    <a:pt x="138" y="93"/>
                  </a:lnTo>
                  <a:lnTo>
                    <a:pt x="138" y="96"/>
                  </a:lnTo>
                  <a:lnTo>
                    <a:pt x="144" y="102"/>
                  </a:lnTo>
                  <a:lnTo>
                    <a:pt x="147" y="105"/>
                  </a:lnTo>
                  <a:lnTo>
                    <a:pt x="152" y="109"/>
                  </a:lnTo>
                  <a:lnTo>
                    <a:pt x="158" y="110"/>
                  </a:lnTo>
                  <a:lnTo>
                    <a:pt x="165" y="112"/>
                  </a:lnTo>
                  <a:lnTo>
                    <a:pt x="166" y="112"/>
                  </a:lnTo>
                  <a:lnTo>
                    <a:pt x="173" y="113"/>
                  </a:lnTo>
                  <a:lnTo>
                    <a:pt x="177" y="113"/>
                  </a:lnTo>
                  <a:lnTo>
                    <a:pt x="184" y="113"/>
                  </a:lnTo>
                  <a:lnTo>
                    <a:pt x="190" y="113"/>
                  </a:lnTo>
                  <a:lnTo>
                    <a:pt x="198" y="113"/>
                  </a:lnTo>
                  <a:lnTo>
                    <a:pt x="206" y="112"/>
                  </a:lnTo>
                  <a:lnTo>
                    <a:pt x="213" y="112"/>
                  </a:lnTo>
                  <a:lnTo>
                    <a:pt x="220" y="110"/>
                  </a:lnTo>
                  <a:lnTo>
                    <a:pt x="226" y="110"/>
                  </a:lnTo>
                  <a:lnTo>
                    <a:pt x="231" y="107"/>
                  </a:lnTo>
                  <a:lnTo>
                    <a:pt x="235" y="105"/>
                  </a:lnTo>
                  <a:lnTo>
                    <a:pt x="239" y="104"/>
                  </a:lnTo>
                  <a:lnTo>
                    <a:pt x="242" y="102"/>
                  </a:lnTo>
                  <a:lnTo>
                    <a:pt x="242" y="99"/>
                  </a:lnTo>
                  <a:lnTo>
                    <a:pt x="240" y="98"/>
                  </a:lnTo>
                  <a:lnTo>
                    <a:pt x="234" y="94"/>
                  </a:lnTo>
                  <a:lnTo>
                    <a:pt x="228" y="91"/>
                  </a:lnTo>
                  <a:lnTo>
                    <a:pt x="224" y="88"/>
                  </a:lnTo>
                  <a:lnTo>
                    <a:pt x="220" y="87"/>
                  </a:lnTo>
                  <a:lnTo>
                    <a:pt x="215" y="85"/>
                  </a:lnTo>
                  <a:lnTo>
                    <a:pt x="210" y="84"/>
                  </a:lnTo>
                  <a:lnTo>
                    <a:pt x="206" y="82"/>
                  </a:lnTo>
                  <a:lnTo>
                    <a:pt x="199" y="79"/>
                  </a:lnTo>
                  <a:lnTo>
                    <a:pt x="195" y="77"/>
                  </a:lnTo>
                  <a:lnTo>
                    <a:pt x="188" y="76"/>
                  </a:lnTo>
                  <a:lnTo>
                    <a:pt x="182" y="74"/>
                  </a:lnTo>
                  <a:lnTo>
                    <a:pt x="177" y="73"/>
                  </a:lnTo>
                  <a:lnTo>
                    <a:pt x="171" y="71"/>
                  </a:lnTo>
                  <a:lnTo>
                    <a:pt x="166" y="69"/>
                  </a:lnTo>
                  <a:lnTo>
                    <a:pt x="158" y="66"/>
                  </a:lnTo>
                  <a:lnTo>
                    <a:pt x="154" y="65"/>
                  </a:lnTo>
                  <a:lnTo>
                    <a:pt x="147" y="63"/>
                  </a:lnTo>
                  <a:lnTo>
                    <a:pt x="143" y="62"/>
                  </a:lnTo>
                  <a:lnTo>
                    <a:pt x="136" y="58"/>
                  </a:lnTo>
                  <a:lnTo>
                    <a:pt x="132" y="58"/>
                  </a:lnTo>
                  <a:lnTo>
                    <a:pt x="127" y="57"/>
                  </a:lnTo>
                  <a:lnTo>
                    <a:pt x="122" y="57"/>
                  </a:lnTo>
                  <a:lnTo>
                    <a:pt x="119" y="54"/>
                  </a:lnTo>
                  <a:lnTo>
                    <a:pt x="114" y="54"/>
                  </a:lnTo>
                  <a:lnTo>
                    <a:pt x="111" y="52"/>
                  </a:lnTo>
                  <a:lnTo>
                    <a:pt x="110" y="52"/>
                  </a:lnTo>
                  <a:lnTo>
                    <a:pt x="105" y="51"/>
                  </a:lnTo>
                  <a:lnTo>
                    <a:pt x="105" y="51"/>
                  </a:lnTo>
                  <a:lnTo>
                    <a:pt x="107" y="49"/>
                  </a:lnTo>
                  <a:lnTo>
                    <a:pt x="113" y="47"/>
                  </a:lnTo>
                  <a:lnTo>
                    <a:pt x="118" y="44"/>
                  </a:lnTo>
                  <a:lnTo>
                    <a:pt x="122" y="43"/>
                  </a:lnTo>
                  <a:lnTo>
                    <a:pt x="127" y="40"/>
                  </a:lnTo>
                  <a:lnTo>
                    <a:pt x="133" y="38"/>
                  </a:lnTo>
                  <a:lnTo>
                    <a:pt x="138" y="35"/>
                  </a:lnTo>
                  <a:lnTo>
                    <a:pt x="143" y="32"/>
                  </a:lnTo>
                  <a:lnTo>
                    <a:pt x="147" y="29"/>
                  </a:lnTo>
                  <a:lnTo>
                    <a:pt x="152" y="27"/>
                  </a:lnTo>
                  <a:lnTo>
                    <a:pt x="158" y="21"/>
                  </a:lnTo>
                  <a:lnTo>
                    <a:pt x="160" y="19"/>
                  </a:lnTo>
                  <a:lnTo>
                    <a:pt x="157" y="11"/>
                  </a:lnTo>
                  <a:lnTo>
                    <a:pt x="152" y="8"/>
                  </a:lnTo>
                  <a:lnTo>
                    <a:pt x="151" y="5"/>
                  </a:lnTo>
                  <a:lnTo>
                    <a:pt x="147" y="3"/>
                  </a:lnTo>
                  <a:lnTo>
                    <a:pt x="144" y="2"/>
                  </a:lnTo>
                  <a:lnTo>
                    <a:pt x="141" y="2"/>
                  </a:lnTo>
                  <a:lnTo>
                    <a:pt x="136" y="0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2" y="0"/>
                  </a:lnTo>
                  <a:lnTo>
                    <a:pt x="114" y="0"/>
                  </a:lnTo>
                  <a:lnTo>
                    <a:pt x="108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8" y="2"/>
                  </a:lnTo>
                  <a:lnTo>
                    <a:pt x="83" y="2"/>
                  </a:lnTo>
                  <a:lnTo>
                    <a:pt x="80" y="2"/>
                  </a:lnTo>
                  <a:lnTo>
                    <a:pt x="77" y="2"/>
                  </a:lnTo>
                  <a:lnTo>
                    <a:pt x="69" y="2"/>
                  </a:lnTo>
                  <a:lnTo>
                    <a:pt x="61" y="3"/>
                  </a:lnTo>
                  <a:lnTo>
                    <a:pt x="55" y="3"/>
                  </a:lnTo>
                  <a:lnTo>
                    <a:pt x="50" y="5"/>
                  </a:lnTo>
                  <a:lnTo>
                    <a:pt x="45" y="5"/>
                  </a:lnTo>
                  <a:lnTo>
                    <a:pt x="42" y="8"/>
                  </a:lnTo>
                  <a:lnTo>
                    <a:pt x="36" y="10"/>
                  </a:lnTo>
                  <a:lnTo>
                    <a:pt x="30" y="13"/>
                  </a:lnTo>
                  <a:lnTo>
                    <a:pt x="23" y="18"/>
                  </a:lnTo>
                  <a:lnTo>
                    <a:pt x="17" y="22"/>
                  </a:lnTo>
                  <a:lnTo>
                    <a:pt x="11" y="27"/>
                  </a:lnTo>
                  <a:lnTo>
                    <a:pt x="5" y="30"/>
                  </a:lnTo>
                  <a:lnTo>
                    <a:pt x="1" y="33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3" y="41"/>
                  </a:lnTo>
                  <a:lnTo>
                    <a:pt x="5" y="41"/>
                  </a:lnTo>
                  <a:lnTo>
                    <a:pt x="8" y="43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6" name="Freeform 328"/>
            <p:cNvSpPr>
              <a:spLocks/>
            </p:cNvSpPr>
            <p:nvPr/>
          </p:nvSpPr>
          <p:spPr bwMode="auto">
            <a:xfrm>
              <a:off x="1227" y="995"/>
              <a:ext cx="59" cy="224"/>
            </a:xfrm>
            <a:custGeom>
              <a:avLst/>
              <a:gdLst>
                <a:gd name="T0" fmla="*/ 0 w 118"/>
                <a:gd name="T1" fmla="*/ 8 h 449"/>
                <a:gd name="T2" fmla="*/ 4 w 118"/>
                <a:gd name="T3" fmla="*/ 22 h 449"/>
                <a:gd name="T4" fmla="*/ 9 w 118"/>
                <a:gd name="T5" fmla="*/ 35 h 449"/>
                <a:gd name="T6" fmla="*/ 15 w 118"/>
                <a:gd name="T7" fmla="*/ 49 h 449"/>
                <a:gd name="T8" fmla="*/ 22 w 118"/>
                <a:gd name="T9" fmla="*/ 66 h 449"/>
                <a:gd name="T10" fmla="*/ 28 w 118"/>
                <a:gd name="T11" fmla="*/ 82 h 449"/>
                <a:gd name="T12" fmla="*/ 36 w 118"/>
                <a:gd name="T13" fmla="*/ 99 h 449"/>
                <a:gd name="T14" fmla="*/ 42 w 118"/>
                <a:gd name="T15" fmla="*/ 113 h 449"/>
                <a:gd name="T16" fmla="*/ 50 w 118"/>
                <a:gd name="T17" fmla="*/ 126 h 449"/>
                <a:gd name="T18" fmla="*/ 56 w 118"/>
                <a:gd name="T19" fmla="*/ 138 h 449"/>
                <a:gd name="T20" fmla="*/ 61 w 118"/>
                <a:gd name="T21" fmla="*/ 149 h 449"/>
                <a:gd name="T22" fmla="*/ 67 w 118"/>
                <a:gd name="T23" fmla="*/ 162 h 449"/>
                <a:gd name="T24" fmla="*/ 72 w 118"/>
                <a:gd name="T25" fmla="*/ 176 h 449"/>
                <a:gd name="T26" fmla="*/ 77 w 118"/>
                <a:gd name="T27" fmla="*/ 192 h 449"/>
                <a:gd name="T28" fmla="*/ 81 w 118"/>
                <a:gd name="T29" fmla="*/ 209 h 449"/>
                <a:gd name="T30" fmla="*/ 85 w 118"/>
                <a:gd name="T31" fmla="*/ 225 h 449"/>
                <a:gd name="T32" fmla="*/ 88 w 118"/>
                <a:gd name="T33" fmla="*/ 243 h 449"/>
                <a:gd name="T34" fmla="*/ 89 w 118"/>
                <a:gd name="T35" fmla="*/ 261 h 449"/>
                <a:gd name="T36" fmla="*/ 89 w 118"/>
                <a:gd name="T37" fmla="*/ 281 h 449"/>
                <a:gd name="T38" fmla="*/ 88 w 118"/>
                <a:gd name="T39" fmla="*/ 300 h 449"/>
                <a:gd name="T40" fmla="*/ 86 w 118"/>
                <a:gd name="T41" fmla="*/ 317 h 449"/>
                <a:gd name="T42" fmla="*/ 80 w 118"/>
                <a:gd name="T43" fmla="*/ 336 h 449"/>
                <a:gd name="T44" fmla="*/ 72 w 118"/>
                <a:gd name="T45" fmla="*/ 355 h 449"/>
                <a:gd name="T46" fmla="*/ 64 w 118"/>
                <a:gd name="T47" fmla="*/ 371 h 449"/>
                <a:gd name="T48" fmla="*/ 53 w 118"/>
                <a:gd name="T49" fmla="*/ 388 h 449"/>
                <a:gd name="T50" fmla="*/ 42 w 118"/>
                <a:gd name="T51" fmla="*/ 402 h 449"/>
                <a:gd name="T52" fmla="*/ 34 w 118"/>
                <a:gd name="T53" fmla="*/ 418 h 449"/>
                <a:gd name="T54" fmla="*/ 19 w 118"/>
                <a:gd name="T55" fmla="*/ 436 h 449"/>
                <a:gd name="T56" fmla="*/ 12 w 118"/>
                <a:gd name="T57" fmla="*/ 444 h 449"/>
                <a:gd name="T58" fmla="*/ 47 w 118"/>
                <a:gd name="T59" fmla="*/ 446 h 449"/>
                <a:gd name="T60" fmla="*/ 59 w 118"/>
                <a:gd name="T61" fmla="*/ 433 h 449"/>
                <a:gd name="T62" fmla="*/ 72 w 118"/>
                <a:gd name="T63" fmla="*/ 418 h 449"/>
                <a:gd name="T64" fmla="*/ 80 w 118"/>
                <a:gd name="T65" fmla="*/ 405 h 449"/>
                <a:gd name="T66" fmla="*/ 91 w 118"/>
                <a:gd name="T67" fmla="*/ 389 h 449"/>
                <a:gd name="T68" fmla="*/ 99 w 118"/>
                <a:gd name="T69" fmla="*/ 372 h 449"/>
                <a:gd name="T70" fmla="*/ 107 w 118"/>
                <a:gd name="T71" fmla="*/ 352 h 449"/>
                <a:gd name="T72" fmla="*/ 111 w 118"/>
                <a:gd name="T73" fmla="*/ 334 h 449"/>
                <a:gd name="T74" fmla="*/ 114 w 118"/>
                <a:gd name="T75" fmla="*/ 322 h 449"/>
                <a:gd name="T76" fmla="*/ 118 w 118"/>
                <a:gd name="T77" fmla="*/ 303 h 449"/>
                <a:gd name="T78" fmla="*/ 118 w 118"/>
                <a:gd name="T79" fmla="*/ 291 h 449"/>
                <a:gd name="T80" fmla="*/ 118 w 118"/>
                <a:gd name="T81" fmla="*/ 278 h 449"/>
                <a:gd name="T82" fmla="*/ 118 w 118"/>
                <a:gd name="T83" fmla="*/ 267 h 449"/>
                <a:gd name="T84" fmla="*/ 116 w 118"/>
                <a:gd name="T85" fmla="*/ 251 h 449"/>
                <a:gd name="T86" fmla="*/ 113 w 118"/>
                <a:gd name="T87" fmla="*/ 229 h 449"/>
                <a:gd name="T88" fmla="*/ 108 w 118"/>
                <a:gd name="T89" fmla="*/ 210 h 449"/>
                <a:gd name="T90" fmla="*/ 102 w 118"/>
                <a:gd name="T91" fmla="*/ 193 h 449"/>
                <a:gd name="T92" fmla="*/ 96 w 118"/>
                <a:gd name="T93" fmla="*/ 176 h 449"/>
                <a:gd name="T94" fmla="*/ 89 w 118"/>
                <a:gd name="T95" fmla="*/ 162 h 449"/>
                <a:gd name="T96" fmla="*/ 83 w 118"/>
                <a:gd name="T97" fmla="*/ 149 h 449"/>
                <a:gd name="T98" fmla="*/ 78 w 118"/>
                <a:gd name="T99" fmla="*/ 138 h 449"/>
                <a:gd name="T100" fmla="*/ 69 w 118"/>
                <a:gd name="T101" fmla="*/ 124 h 449"/>
                <a:gd name="T102" fmla="*/ 63 w 118"/>
                <a:gd name="T103" fmla="*/ 108 h 449"/>
                <a:gd name="T104" fmla="*/ 56 w 118"/>
                <a:gd name="T105" fmla="*/ 94 h 449"/>
                <a:gd name="T106" fmla="*/ 50 w 118"/>
                <a:gd name="T107" fmla="*/ 79 h 449"/>
                <a:gd name="T108" fmla="*/ 42 w 118"/>
                <a:gd name="T109" fmla="*/ 61 h 449"/>
                <a:gd name="T110" fmla="*/ 36 w 118"/>
                <a:gd name="T111" fmla="*/ 46 h 449"/>
                <a:gd name="T112" fmla="*/ 30 w 118"/>
                <a:gd name="T113" fmla="*/ 30 h 449"/>
                <a:gd name="T114" fmla="*/ 25 w 118"/>
                <a:gd name="T115" fmla="*/ 17 h 449"/>
                <a:gd name="T116" fmla="*/ 20 w 118"/>
                <a:gd name="T117" fmla="*/ 6 h 449"/>
                <a:gd name="T118" fmla="*/ 19 w 118"/>
                <a:gd name="T11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449">
                  <a:moveTo>
                    <a:pt x="0" y="3"/>
                  </a:moveTo>
                  <a:lnTo>
                    <a:pt x="0" y="5"/>
                  </a:lnTo>
                  <a:lnTo>
                    <a:pt x="0" y="8"/>
                  </a:lnTo>
                  <a:lnTo>
                    <a:pt x="1" y="11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6" y="27"/>
                  </a:lnTo>
                  <a:lnTo>
                    <a:pt x="8" y="30"/>
                  </a:lnTo>
                  <a:lnTo>
                    <a:pt x="9" y="35"/>
                  </a:lnTo>
                  <a:lnTo>
                    <a:pt x="12" y="39"/>
                  </a:lnTo>
                  <a:lnTo>
                    <a:pt x="14" y="44"/>
                  </a:lnTo>
                  <a:lnTo>
                    <a:pt x="15" y="49"/>
                  </a:lnTo>
                  <a:lnTo>
                    <a:pt x="19" y="55"/>
                  </a:lnTo>
                  <a:lnTo>
                    <a:pt x="20" y="60"/>
                  </a:lnTo>
                  <a:lnTo>
                    <a:pt x="22" y="66"/>
                  </a:lnTo>
                  <a:lnTo>
                    <a:pt x="25" y="71"/>
                  </a:lnTo>
                  <a:lnTo>
                    <a:pt x="26" y="77"/>
                  </a:lnTo>
                  <a:lnTo>
                    <a:pt x="28" y="82"/>
                  </a:lnTo>
                  <a:lnTo>
                    <a:pt x="31" y="86"/>
                  </a:lnTo>
                  <a:lnTo>
                    <a:pt x="33" y="93"/>
                  </a:lnTo>
                  <a:lnTo>
                    <a:pt x="36" y="99"/>
                  </a:lnTo>
                  <a:lnTo>
                    <a:pt x="37" y="104"/>
                  </a:lnTo>
                  <a:lnTo>
                    <a:pt x="41" y="108"/>
                  </a:lnTo>
                  <a:lnTo>
                    <a:pt x="42" y="113"/>
                  </a:lnTo>
                  <a:lnTo>
                    <a:pt x="45" y="118"/>
                  </a:lnTo>
                  <a:lnTo>
                    <a:pt x="47" y="123"/>
                  </a:lnTo>
                  <a:lnTo>
                    <a:pt x="50" y="126"/>
                  </a:lnTo>
                  <a:lnTo>
                    <a:pt x="52" y="130"/>
                  </a:lnTo>
                  <a:lnTo>
                    <a:pt x="55" y="135"/>
                  </a:lnTo>
                  <a:lnTo>
                    <a:pt x="56" y="138"/>
                  </a:lnTo>
                  <a:lnTo>
                    <a:pt x="58" y="141"/>
                  </a:lnTo>
                  <a:lnTo>
                    <a:pt x="59" y="146"/>
                  </a:lnTo>
                  <a:lnTo>
                    <a:pt x="61" y="149"/>
                  </a:lnTo>
                  <a:lnTo>
                    <a:pt x="63" y="154"/>
                  </a:lnTo>
                  <a:lnTo>
                    <a:pt x="66" y="157"/>
                  </a:lnTo>
                  <a:lnTo>
                    <a:pt x="67" y="162"/>
                  </a:lnTo>
                  <a:lnTo>
                    <a:pt x="69" y="168"/>
                  </a:lnTo>
                  <a:lnTo>
                    <a:pt x="70" y="171"/>
                  </a:lnTo>
                  <a:lnTo>
                    <a:pt x="72" y="176"/>
                  </a:lnTo>
                  <a:lnTo>
                    <a:pt x="74" y="181"/>
                  </a:lnTo>
                  <a:lnTo>
                    <a:pt x="75" y="187"/>
                  </a:lnTo>
                  <a:lnTo>
                    <a:pt x="77" y="192"/>
                  </a:lnTo>
                  <a:lnTo>
                    <a:pt x="78" y="198"/>
                  </a:lnTo>
                  <a:lnTo>
                    <a:pt x="80" y="203"/>
                  </a:lnTo>
                  <a:lnTo>
                    <a:pt x="81" y="209"/>
                  </a:lnTo>
                  <a:lnTo>
                    <a:pt x="83" y="214"/>
                  </a:lnTo>
                  <a:lnTo>
                    <a:pt x="85" y="220"/>
                  </a:lnTo>
                  <a:lnTo>
                    <a:pt x="85" y="225"/>
                  </a:lnTo>
                  <a:lnTo>
                    <a:pt x="86" y="231"/>
                  </a:lnTo>
                  <a:lnTo>
                    <a:pt x="86" y="237"/>
                  </a:lnTo>
                  <a:lnTo>
                    <a:pt x="88" y="243"/>
                  </a:lnTo>
                  <a:lnTo>
                    <a:pt x="88" y="250"/>
                  </a:lnTo>
                  <a:lnTo>
                    <a:pt x="89" y="256"/>
                  </a:lnTo>
                  <a:lnTo>
                    <a:pt x="89" y="261"/>
                  </a:lnTo>
                  <a:lnTo>
                    <a:pt x="89" y="267"/>
                  </a:lnTo>
                  <a:lnTo>
                    <a:pt x="89" y="275"/>
                  </a:lnTo>
                  <a:lnTo>
                    <a:pt x="89" y="281"/>
                  </a:lnTo>
                  <a:lnTo>
                    <a:pt x="89" y="287"/>
                  </a:lnTo>
                  <a:lnTo>
                    <a:pt x="89" y="294"/>
                  </a:lnTo>
                  <a:lnTo>
                    <a:pt x="88" y="300"/>
                  </a:lnTo>
                  <a:lnTo>
                    <a:pt x="88" y="306"/>
                  </a:lnTo>
                  <a:lnTo>
                    <a:pt x="88" y="311"/>
                  </a:lnTo>
                  <a:lnTo>
                    <a:pt x="86" y="317"/>
                  </a:lnTo>
                  <a:lnTo>
                    <a:pt x="85" y="323"/>
                  </a:lnTo>
                  <a:lnTo>
                    <a:pt x="83" y="330"/>
                  </a:lnTo>
                  <a:lnTo>
                    <a:pt x="80" y="336"/>
                  </a:lnTo>
                  <a:lnTo>
                    <a:pt x="78" y="342"/>
                  </a:lnTo>
                  <a:lnTo>
                    <a:pt x="75" y="349"/>
                  </a:lnTo>
                  <a:lnTo>
                    <a:pt x="72" y="355"/>
                  </a:lnTo>
                  <a:lnTo>
                    <a:pt x="69" y="360"/>
                  </a:lnTo>
                  <a:lnTo>
                    <a:pt x="66" y="366"/>
                  </a:lnTo>
                  <a:lnTo>
                    <a:pt x="64" y="371"/>
                  </a:lnTo>
                  <a:lnTo>
                    <a:pt x="61" y="377"/>
                  </a:lnTo>
                  <a:lnTo>
                    <a:pt x="58" y="382"/>
                  </a:lnTo>
                  <a:lnTo>
                    <a:pt x="53" y="388"/>
                  </a:lnTo>
                  <a:lnTo>
                    <a:pt x="50" y="393"/>
                  </a:lnTo>
                  <a:lnTo>
                    <a:pt x="47" y="399"/>
                  </a:lnTo>
                  <a:lnTo>
                    <a:pt x="42" y="402"/>
                  </a:lnTo>
                  <a:lnTo>
                    <a:pt x="41" y="408"/>
                  </a:lnTo>
                  <a:lnTo>
                    <a:pt x="36" y="411"/>
                  </a:lnTo>
                  <a:lnTo>
                    <a:pt x="34" y="418"/>
                  </a:lnTo>
                  <a:lnTo>
                    <a:pt x="28" y="424"/>
                  </a:lnTo>
                  <a:lnTo>
                    <a:pt x="23" y="432"/>
                  </a:lnTo>
                  <a:lnTo>
                    <a:pt x="19" y="436"/>
                  </a:lnTo>
                  <a:lnTo>
                    <a:pt x="15" y="440"/>
                  </a:lnTo>
                  <a:lnTo>
                    <a:pt x="12" y="443"/>
                  </a:lnTo>
                  <a:lnTo>
                    <a:pt x="12" y="444"/>
                  </a:lnTo>
                  <a:lnTo>
                    <a:pt x="45" y="449"/>
                  </a:lnTo>
                  <a:lnTo>
                    <a:pt x="45" y="447"/>
                  </a:lnTo>
                  <a:lnTo>
                    <a:pt x="47" y="446"/>
                  </a:lnTo>
                  <a:lnTo>
                    <a:pt x="50" y="443"/>
                  </a:lnTo>
                  <a:lnTo>
                    <a:pt x="55" y="440"/>
                  </a:lnTo>
                  <a:lnTo>
                    <a:pt x="59" y="433"/>
                  </a:lnTo>
                  <a:lnTo>
                    <a:pt x="66" y="427"/>
                  </a:lnTo>
                  <a:lnTo>
                    <a:pt x="67" y="422"/>
                  </a:lnTo>
                  <a:lnTo>
                    <a:pt x="72" y="418"/>
                  </a:lnTo>
                  <a:lnTo>
                    <a:pt x="74" y="414"/>
                  </a:lnTo>
                  <a:lnTo>
                    <a:pt x="78" y="410"/>
                  </a:lnTo>
                  <a:lnTo>
                    <a:pt x="80" y="405"/>
                  </a:lnTo>
                  <a:lnTo>
                    <a:pt x="85" y="400"/>
                  </a:lnTo>
                  <a:lnTo>
                    <a:pt x="88" y="396"/>
                  </a:lnTo>
                  <a:lnTo>
                    <a:pt x="91" y="389"/>
                  </a:lnTo>
                  <a:lnTo>
                    <a:pt x="94" y="383"/>
                  </a:lnTo>
                  <a:lnTo>
                    <a:pt x="96" y="378"/>
                  </a:lnTo>
                  <a:lnTo>
                    <a:pt x="99" y="372"/>
                  </a:lnTo>
                  <a:lnTo>
                    <a:pt x="102" y="366"/>
                  </a:lnTo>
                  <a:lnTo>
                    <a:pt x="105" y="358"/>
                  </a:lnTo>
                  <a:lnTo>
                    <a:pt x="107" y="352"/>
                  </a:lnTo>
                  <a:lnTo>
                    <a:pt x="110" y="345"/>
                  </a:lnTo>
                  <a:lnTo>
                    <a:pt x="111" y="338"/>
                  </a:lnTo>
                  <a:lnTo>
                    <a:pt x="111" y="334"/>
                  </a:lnTo>
                  <a:lnTo>
                    <a:pt x="113" y="330"/>
                  </a:lnTo>
                  <a:lnTo>
                    <a:pt x="113" y="327"/>
                  </a:lnTo>
                  <a:lnTo>
                    <a:pt x="114" y="322"/>
                  </a:lnTo>
                  <a:lnTo>
                    <a:pt x="116" y="314"/>
                  </a:lnTo>
                  <a:lnTo>
                    <a:pt x="118" y="308"/>
                  </a:lnTo>
                  <a:lnTo>
                    <a:pt x="118" y="303"/>
                  </a:lnTo>
                  <a:lnTo>
                    <a:pt x="118" y="298"/>
                  </a:lnTo>
                  <a:lnTo>
                    <a:pt x="118" y="295"/>
                  </a:lnTo>
                  <a:lnTo>
                    <a:pt x="118" y="291"/>
                  </a:lnTo>
                  <a:lnTo>
                    <a:pt x="118" y="286"/>
                  </a:lnTo>
                  <a:lnTo>
                    <a:pt x="118" y="283"/>
                  </a:lnTo>
                  <a:lnTo>
                    <a:pt x="118" y="278"/>
                  </a:lnTo>
                  <a:lnTo>
                    <a:pt x="118" y="275"/>
                  </a:lnTo>
                  <a:lnTo>
                    <a:pt x="118" y="270"/>
                  </a:lnTo>
                  <a:lnTo>
                    <a:pt x="118" y="267"/>
                  </a:lnTo>
                  <a:lnTo>
                    <a:pt x="118" y="262"/>
                  </a:lnTo>
                  <a:lnTo>
                    <a:pt x="118" y="259"/>
                  </a:lnTo>
                  <a:lnTo>
                    <a:pt x="116" y="251"/>
                  </a:lnTo>
                  <a:lnTo>
                    <a:pt x="116" y="245"/>
                  </a:lnTo>
                  <a:lnTo>
                    <a:pt x="114" y="237"/>
                  </a:lnTo>
                  <a:lnTo>
                    <a:pt x="113" y="229"/>
                  </a:lnTo>
                  <a:lnTo>
                    <a:pt x="111" y="223"/>
                  </a:lnTo>
                  <a:lnTo>
                    <a:pt x="110" y="217"/>
                  </a:lnTo>
                  <a:lnTo>
                    <a:pt x="108" y="210"/>
                  </a:lnTo>
                  <a:lnTo>
                    <a:pt x="107" y="204"/>
                  </a:lnTo>
                  <a:lnTo>
                    <a:pt x="103" y="198"/>
                  </a:lnTo>
                  <a:lnTo>
                    <a:pt x="102" y="193"/>
                  </a:lnTo>
                  <a:lnTo>
                    <a:pt x="100" y="187"/>
                  </a:lnTo>
                  <a:lnTo>
                    <a:pt x="99" y="181"/>
                  </a:lnTo>
                  <a:lnTo>
                    <a:pt x="96" y="176"/>
                  </a:lnTo>
                  <a:lnTo>
                    <a:pt x="94" y="171"/>
                  </a:lnTo>
                  <a:lnTo>
                    <a:pt x="92" y="167"/>
                  </a:lnTo>
                  <a:lnTo>
                    <a:pt x="89" y="162"/>
                  </a:lnTo>
                  <a:lnTo>
                    <a:pt x="88" y="157"/>
                  </a:lnTo>
                  <a:lnTo>
                    <a:pt x="86" y="154"/>
                  </a:lnTo>
                  <a:lnTo>
                    <a:pt x="83" y="149"/>
                  </a:lnTo>
                  <a:lnTo>
                    <a:pt x="81" y="145"/>
                  </a:lnTo>
                  <a:lnTo>
                    <a:pt x="80" y="141"/>
                  </a:lnTo>
                  <a:lnTo>
                    <a:pt x="78" y="138"/>
                  </a:lnTo>
                  <a:lnTo>
                    <a:pt x="75" y="132"/>
                  </a:lnTo>
                  <a:lnTo>
                    <a:pt x="72" y="129"/>
                  </a:lnTo>
                  <a:lnTo>
                    <a:pt x="69" y="124"/>
                  </a:lnTo>
                  <a:lnTo>
                    <a:pt x="66" y="118"/>
                  </a:lnTo>
                  <a:lnTo>
                    <a:pt x="64" y="113"/>
                  </a:lnTo>
                  <a:lnTo>
                    <a:pt x="63" y="108"/>
                  </a:lnTo>
                  <a:lnTo>
                    <a:pt x="59" y="104"/>
                  </a:lnTo>
                  <a:lnTo>
                    <a:pt x="58" y="101"/>
                  </a:lnTo>
                  <a:lnTo>
                    <a:pt x="56" y="94"/>
                  </a:lnTo>
                  <a:lnTo>
                    <a:pt x="53" y="90"/>
                  </a:lnTo>
                  <a:lnTo>
                    <a:pt x="52" y="83"/>
                  </a:lnTo>
                  <a:lnTo>
                    <a:pt x="50" y="79"/>
                  </a:lnTo>
                  <a:lnTo>
                    <a:pt x="47" y="72"/>
                  </a:lnTo>
                  <a:lnTo>
                    <a:pt x="45" y="68"/>
                  </a:lnTo>
                  <a:lnTo>
                    <a:pt x="42" y="61"/>
                  </a:lnTo>
                  <a:lnTo>
                    <a:pt x="41" y="57"/>
                  </a:lnTo>
                  <a:lnTo>
                    <a:pt x="37" y="50"/>
                  </a:lnTo>
                  <a:lnTo>
                    <a:pt x="36" y="46"/>
                  </a:lnTo>
                  <a:lnTo>
                    <a:pt x="34" y="39"/>
                  </a:lnTo>
                  <a:lnTo>
                    <a:pt x="31" y="35"/>
                  </a:lnTo>
                  <a:lnTo>
                    <a:pt x="30" y="30"/>
                  </a:lnTo>
                  <a:lnTo>
                    <a:pt x="28" y="25"/>
                  </a:lnTo>
                  <a:lnTo>
                    <a:pt x="26" y="21"/>
                  </a:lnTo>
                  <a:lnTo>
                    <a:pt x="25" y="17"/>
                  </a:lnTo>
                  <a:lnTo>
                    <a:pt x="23" y="13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3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7" name="Freeform 329"/>
            <p:cNvSpPr>
              <a:spLocks/>
            </p:cNvSpPr>
            <p:nvPr/>
          </p:nvSpPr>
          <p:spPr bwMode="auto">
            <a:xfrm>
              <a:off x="1245" y="1020"/>
              <a:ext cx="38" cy="75"/>
            </a:xfrm>
            <a:custGeom>
              <a:avLst/>
              <a:gdLst>
                <a:gd name="T0" fmla="*/ 9 w 75"/>
                <a:gd name="T1" fmla="*/ 21 h 151"/>
                <a:gd name="T2" fmla="*/ 16 w 75"/>
                <a:gd name="T3" fmla="*/ 19 h 151"/>
                <a:gd name="T4" fmla="*/ 25 w 75"/>
                <a:gd name="T5" fmla="*/ 18 h 151"/>
                <a:gd name="T6" fmla="*/ 39 w 75"/>
                <a:gd name="T7" fmla="*/ 22 h 151"/>
                <a:gd name="T8" fmla="*/ 49 w 75"/>
                <a:gd name="T9" fmla="*/ 33 h 151"/>
                <a:gd name="T10" fmla="*/ 52 w 75"/>
                <a:gd name="T11" fmla="*/ 43 h 151"/>
                <a:gd name="T12" fmla="*/ 55 w 75"/>
                <a:gd name="T13" fmla="*/ 58 h 151"/>
                <a:gd name="T14" fmla="*/ 55 w 75"/>
                <a:gd name="T15" fmla="*/ 69 h 151"/>
                <a:gd name="T16" fmla="*/ 55 w 75"/>
                <a:gd name="T17" fmla="*/ 77 h 151"/>
                <a:gd name="T18" fmla="*/ 55 w 75"/>
                <a:gd name="T19" fmla="*/ 88 h 151"/>
                <a:gd name="T20" fmla="*/ 53 w 75"/>
                <a:gd name="T21" fmla="*/ 104 h 151"/>
                <a:gd name="T22" fmla="*/ 53 w 75"/>
                <a:gd name="T23" fmla="*/ 113 h 151"/>
                <a:gd name="T24" fmla="*/ 52 w 75"/>
                <a:gd name="T25" fmla="*/ 120 h 151"/>
                <a:gd name="T26" fmla="*/ 67 w 75"/>
                <a:gd name="T27" fmla="*/ 151 h 151"/>
                <a:gd name="T28" fmla="*/ 67 w 75"/>
                <a:gd name="T29" fmla="*/ 146 h 151"/>
                <a:gd name="T30" fmla="*/ 69 w 75"/>
                <a:gd name="T31" fmla="*/ 134 h 151"/>
                <a:gd name="T32" fmla="*/ 71 w 75"/>
                <a:gd name="T33" fmla="*/ 124 h 151"/>
                <a:gd name="T34" fmla="*/ 72 w 75"/>
                <a:gd name="T35" fmla="*/ 115 h 151"/>
                <a:gd name="T36" fmla="*/ 74 w 75"/>
                <a:gd name="T37" fmla="*/ 104 h 151"/>
                <a:gd name="T38" fmla="*/ 74 w 75"/>
                <a:gd name="T39" fmla="*/ 95 h 151"/>
                <a:gd name="T40" fmla="*/ 74 w 75"/>
                <a:gd name="T41" fmla="*/ 82 h 151"/>
                <a:gd name="T42" fmla="*/ 75 w 75"/>
                <a:gd name="T43" fmla="*/ 71 h 151"/>
                <a:gd name="T44" fmla="*/ 74 w 75"/>
                <a:gd name="T45" fmla="*/ 58 h 151"/>
                <a:gd name="T46" fmla="*/ 74 w 75"/>
                <a:gd name="T47" fmla="*/ 49 h 151"/>
                <a:gd name="T48" fmla="*/ 72 w 75"/>
                <a:gd name="T49" fmla="*/ 38 h 151"/>
                <a:gd name="T50" fmla="*/ 71 w 75"/>
                <a:gd name="T51" fmla="*/ 30 h 151"/>
                <a:gd name="T52" fmla="*/ 63 w 75"/>
                <a:gd name="T53" fmla="*/ 18 h 151"/>
                <a:gd name="T54" fmla="*/ 52 w 75"/>
                <a:gd name="T55" fmla="*/ 8 h 151"/>
                <a:gd name="T56" fmla="*/ 42 w 75"/>
                <a:gd name="T57" fmla="*/ 4 h 151"/>
                <a:gd name="T58" fmla="*/ 31 w 75"/>
                <a:gd name="T59" fmla="*/ 0 h 151"/>
                <a:gd name="T60" fmla="*/ 22 w 75"/>
                <a:gd name="T61" fmla="*/ 0 h 151"/>
                <a:gd name="T62" fmla="*/ 12 w 75"/>
                <a:gd name="T63" fmla="*/ 0 h 151"/>
                <a:gd name="T64" fmla="*/ 6 w 75"/>
                <a:gd name="T65" fmla="*/ 2 h 151"/>
                <a:gd name="T66" fmla="*/ 0 w 75"/>
                <a:gd name="T67" fmla="*/ 4 h 151"/>
                <a:gd name="T68" fmla="*/ 9 w 75"/>
                <a:gd name="T69" fmla="*/ 2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5" h="151">
                  <a:moveTo>
                    <a:pt x="9" y="22"/>
                  </a:moveTo>
                  <a:lnTo>
                    <a:pt x="9" y="21"/>
                  </a:lnTo>
                  <a:lnTo>
                    <a:pt x="12" y="21"/>
                  </a:lnTo>
                  <a:lnTo>
                    <a:pt x="16" y="19"/>
                  </a:lnTo>
                  <a:lnTo>
                    <a:pt x="20" y="19"/>
                  </a:lnTo>
                  <a:lnTo>
                    <a:pt x="25" y="18"/>
                  </a:lnTo>
                  <a:lnTo>
                    <a:pt x="31" y="21"/>
                  </a:lnTo>
                  <a:lnTo>
                    <a:pt x="39" y="22"/>
                  </a:lnTo>
                  <a:lnTo>
                    <a:pt x="45" y="29"/>
                  </a:lnTo>
                  <a:lnTo>
                    <a:pt x="49" y="33"/>
                  </a:lnTo>
                  <a:lnTo>
                    <a:pt x="52" y="38"/>
                  </a:lnTo>
                  <a:lnTo>
                    <a:pt x="52" y="43"/>
                  </a:lnTo>
                  <a:lnTo>
                    <a:pt x="55" y="51"/>
                  </a:lnTo>
                  <a:lnTo>
                    <a:pt x="55" y="58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4"/>
                  </a:lnTo>
                  <a:lnTo>
                    <a:pt x="55" y="77"/>
                  </a:lnTo>
                  <a:lnTo>
                    <a:pt x="56" y="82"/>
                  </a:lnTo>
                  <a:lnTo>
                    <a:pt x="55" y="88"/>
                  </a:lnTo>
                  <a:lnTo>
                    <a:pt x="55" y="98"/>
                  </a:lnTo>
                  <a:lnTo>
                    <a:pt x="53" y="104"/>
                  </a:lnTo>
                  <a:lnTo>
                    <a:pt x="53" y="110"/>
                  </a:lnTo>
                  <a:lnTo>
                    <a:pt x="53" y="113"/>
                  </a:lnTo>
                  <a:lnTo>
                    <a:pt x="52" y="118"/>
                  </a:lnTo>
                  <a:lnTo>
                    <a:pt x="52" y="120"/>
                  </a:lnTo>
                  <a:lnTo>
                    <a:pt x="52" y="121"/>
                  </a:lnTo>
                  <a:lnTo>
                    <a:pt x="67" y="151"/>
                  </a:lnTo>
                  <a:lnTo>
                    <a:pt x="67" y="149"/>
                  </a:lnTo>
                  <a:lnTo>
                    <a:pt x="67" y="146"/>
                  </a:lnTo>
                  <a:lnTo>
                    <a:pt x="67" y="140"/>
                  </a:lnTo>
                  <a:lnTo>
                    <a:pt x="69" y="134"/>
                  </a:lnTo>
                  <a:lnTo>
                    <a:pt x="69" y="129"/>
                  </a:lnTo>
                  <a:lnTo>
                    <a:pt x="71" y="124"/>
                  </a:lnTo>
                  <a:lnTo>
                    <a:pt x="71" y="120"/>
                  </a:lnTo>
                  <a:lnTo>
                    <a:pt x="72" y="115"/>
                  </a:lnTo>
                  <a:lnTo>
                    <a:pt x="72" y="110"/>
                  </a:lnTo>
                  <a:lnTo>
                    <a:pt x="74" y="104"/>
                  </a:lnTo>
                  <a:lnTo>
                    <a:pt x="74" y="99"/>
                  </a:lnTo>
                  <a:lnTo>
                    <a:pt x="74" y="95"/>
                  </a:lnTo>
                  <a:lnTo>
                    <a:pt x="74" y="88"/>
                  </a:lnTo>
                  <a:lnTo>
                    <a:pt x="74" y="82"/>
                  </a:lnTo>
                  <a:lnTo>
                    <a:pt x="74" y="76"/>
                  </a:lnTo>
                  <a:lnTo>
                    <a:pt x="75" y="71"/>
                  </a:lnTo>
                  <a:lnTo>
                    <a:pt x="74" y="65"/>
                  </a:lnTo>
                  <a:lnTo>
                    <a:pt x="74" y="58"/>
                  </a:lnTo>
                  <a:lnTo>
                    <a:pt x="74" y="54"/>
                  </a:lnTo>
                  <a:lnTo>
                    <a:pt x="74" y="49"/>
                  </a:lnTo>
                  <a:lnTo>
                    <a:pt x="74" y="43"/>
                  </a:lnTo>
                  <a:lnTo>
                    <a:pt x="72" y="38"/>
                  </a:lnTo>
                  <a:lnTo>
                    <a:pt x="71" y="35"/>
                  </a:lnTo>
                  <a:lnTo>
                    <a:pt x="71" y="30"/>
                  </a:lnTo>
                  <a:lnTo>
                    <a:pt x="66" y="22"/>
                  </a:lnTo>
                  <a:lnTo>
                    <a:pt x="63" y="18"/>
                  </a:lnTo>
                  <a:lnTo>
                    <a:pt x="58" y="13"/>
                  </a:lnTo>
                  <a:lnTo>
                    <a:pt x="52" y="8"/>
                  </a:lnTo>
                  <a:lnTo>
                    <a:pt x="47" y="5"/>
                  </a:lnTo>
                  <a:lnTo>
                    <a:pt x="42" y="4"/>
                  </a:lnTo>
                  <a:lnTo>
                    <a:pt x="36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1" y="2"/>
                  </a:lnTo>
                  <a:lnTo>
                    <a:pt x="0" y="4"/>
                  </a:lnTo>
                  <a:lnTo>
                    <a:pt x="9" y="22"/>
                  </a:lnTo>
                  <a:lnTo>
                    <a:pt x="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8" name="Freeform 330"/>
            <p:cNvSpPr>
              <a:spLocks/>
            </p:cNvSpPr>
            <p:nvPr/>
          </p:nvSpPr>
          <p:spPr bwMode="auto">
            <a:xfrm>
              <a:off x="904" y="1264"/>
              <a:ext cx="638" cy="525"/>
            </a:xfrm>
            <a:custGeom>
              <a:avLst/>
              <a:gdLst>
                <a:gd name="T0" fmla="*/ 60 w 1276"/>
                <a:gd name="T1" fmla="*/ 474 h 1050"/>
                <a:gd name="T2" fmla="*/ 76 w 1276"/>
                <a:gd name="T3" fmla="*/ 368 h 1050"/>
                <a:gd name="T4" fmla="*/ 99 w 1276"/>
                <a:gd name="T5" fmla="*/ 335 h 1050"/>
                <a:gd name="T6" fmla="*/ 98 w 1276"/>
                <a:gd name="T7" fmla="*/ 434 h 1050"/>
                <a:gd name="T8" fmla="*/ 66 w 1276"/>
                <a:gd name="T9" fmla="*/ 543 h 1050"/>
                <a:gd name="T10" fmla="*/ 167 w 1276"/>
                <a:gd name="T11" fmla="*/ 550 h 1050"/>
                <a:gd name="T12" fmla="*/ 351 w 1276"/>
                <a:gd name="T13" fmla="*/ 570 h 1050"/>
                <a:gd name="T14" fmla="*/ 516 w 1276"/>
                <a:gd name="T15" fmla="*/ 611 h 1050"/>
                <a:gd name="T16" fmla="*/ 594 w 1276"/>
                <a:gd name="T17" fmla="*/ 622 h 1050"/>
                <a:gd name="T18" fmla="*/ 687 w 1276"/>
                <a:gd name="T19" fmla="*/ 592 h 1050"/>
                <a:gd name="T20" fmla="*/ 791 w 1276"/>
                <a:gd name="T21" fmla="*/ 565 h 1050"/>
                <a:gd name="T22" fmla="*/ 841 w 1276"/>
                <a:gd name="T23" fmla="*/ 515 h 1050"/>
                <a:gd name="T24" fmla="*/ 835 w 1276"/>
                <a:gd name="T25" fmla="*/ 424 h 1050"/>
                <a:gd name="T26" fmla="*/ 811 w 1276"/>
                <a:gd name="T27" fmla="*/ 303 h 1050"/>
                <a:gd name="T28" fmla="*/ 816 w 1276"/>
                <a:gd name="T29" fmla="*/ 237 h 1050"/>
                <a:gd name="T30" fmla="*/ 843 w 1276"/>
                <a:gd name="T31" fmla="*/ 324 h 1050"/>
                <a:gd name="T32" fmla="*/ 860 w 1276"/>
                <a:gd name="T33" fmla="*/ 441 h 1050"/>
                <a:gd name="T34" fmla="*/ 869 w 1276"/>
                <a:gd name="T35" fmla="*/ 529 h 1050"/>
                <a:gd name="T36" fmla="*/ 967 w 1276"/>
                <a:gd name="T37" fmla="*/ 512 h 1050"/>
                <a:gd name="T38" fmla="*/ 946 w 1276"/>
                <a:gd name="T39" fmla="*/ 404 h 1050"/>
                <a:gd name="T40" fmla="*/ 940 w 1276"/>
                <a:gd name="T41" fmla="*/ 314 h 1050"/>
                <a:gd name="T42" fmla="*/ 920 w 1276"/>
                <a:gd name="T43" fmla="*/ 228 h 1050"/>
                <a:gd name="T44" fmla="*/ 861 w 1276"/>
                <a:gd name="T45" fmla="*/ 148 h 1050"/>
                <a:gd name="T46" fmla="*/ 777 w 1276"/>
                <a:gd name="T47" fmla="*/ 121 h 1050"/>
                <a:gd name="T48" fmla="*/ 775 w 1276"/>
                <a:gd name="T49" fmla="*/ 32 h 1050"/>
                <a:gd name="T50" fmla="*/ 791 w 1276"/>
                <a:gd name="T51" fmla="*/ 38 h 1050"/>
                <a:gd name="T52" fmla="*/ 806 w 1276"/>
                <a:gd name="T53" fmla="*/ 115 h 1050"/>
                <a:gd name="T54" fmla="*/ 899 w 1276"/>
                <a:gd name="T55" fmla="*/ 157 h 1050"/>
                <a:gd name="T56" fmla="*/ 987 w 1276"/>
                <a:gd name="T57" fmla="*/ 168 h 1050"/>
                <a:gd name="T58" fmla="*/ 998 w 1276"/>
                <a:gd name="T59" fmla="*/ 190 h 1050"/>
                <a:gd name="T60" fmla="*/ 945 w 1276"/>
                <a:gd name="T61" fmla="*/ 226 h 1050"/>
                <a:gd name="T62" fmla="*/ 960 w 1276"/>
                <a:gd name="T63" fmla="*/ 319 h 1050"/>
                <a:gd name="T64" fmla="*/ 975 w 1276"/>
                <a:gd name="T65" fmla="*/ 445 h 1050"/>
                <a:gd name="T66" fmla="*/ 1003 w 1276"/>
                <a:gd name="T67" fmla="*/ 525 h 1050"/>
                <a:gd name="T68" fmla="*/ 1081 w 1276"/>
                <a:gd name="T69" fmla="*/ 587 h 1050"/>
                <a:gd name="T70" fmla="*/ 1190 w 1276"/>
                <a:gd name="T71" fmla="*/ 573 h 1050"/>
                <a:gd name="T72" fmla="*/ 1248 w 1276"/>
                <a:gd name="T73" fmla="*/ 499 h 1050"/>
                <a:gd name="T74" fmla="*/ 1227 w 1276"/>
                <a:gd name="T75" fmla="*/ 385 h 1050"/>
                <a:gd name="T76" fmla="*/ 1144 w 1276"/>
                <a:gd name="T77" fmla="*/ 258 h 1050"/>
                <a:gd name="T78" fmla="*/ 1083 w 1276"/>
                <a:gd name="T79" fmla="*/ 165 h 1050"/>
                <a:gd name="T80" fmla="*/ 1151 w 1276"/>
                <a:gd name="T81" fmla="*/ 219 h 1050"/>
                <a:gd name="T82" fmla="*/ 1199 w 1276"/>
                <a:gd name="T83" fmla="*/ 300 h 1050"/>
                <a:gd name="T84" fmla="*/ 1249 w 1276"/>
                <a:gd name="T85" fmla="*/ 390 h 1050"/>
                <a:gd name="T86" fmla="*/ 1275 w 1276"/>
                <a:gd name="T87" fmla="*/ 489 h 1050"/>
                <a:gd name="T88" fmla="*/ 1242 w 1276"/>
                <a:gd name="T89" fmla="*/ 567 h 1050"/>
                <a:gd name="T90" fmla="*/ 1144 w 1276"/>
                <a:gd name="T91" fmla="*/ 608 h 1050"/>
                <a:gd name="T92" fmla="*/ 1045 w 1276"/>
                <a:gd name="T93" fmla="*/ 592 h 1050"/>
                <a:gd name="T94" fmla="*/ 960 w 1276"/>
                <a:gd name="T95" fmla="*/ 578 h 1050"/>
                <a:gd name="T96" fmla="*/ 855 w 1276"/>
                <a:gd name="T97" fmla="*/ 576 h 1050"/>
                <a:gd name="T98" fmla="*/ 758 w 1276"/>
                <a:gd name="T99" fmla="*/ 591 h 1050"/>
                <a:gd name="T100" fmla="*/ 667 w 1276"/>
                <a:gd name="T101" fmla="*/ 620 h 1050"/>
                <a:gd name="T102" fmla="*/ 586 w 1276"/>
                <a:gd name="T103" fmla="*/ 650 h 1050"/>
                <a:gd name="T104" fmla="*/ 623 w 1276"/>
                <a:gd name="T105" fmla="*/ 743 h 1050"/>
                <a:gd name="T106" fmla="*/ 687 w 1276"/>
                <a:gd name="T107" fmla="*/ 906 h 1050"/>
                <a:gd name="T108" fmla="*/ 734 w 1276"/>
                <a:gd name="T109" fmla="*/ 1033 h 1050"/>
                <a:gd name="T110" fmla="*/ 712 w 1276"/>
                <a:gd name="T111" fmla="*/ 999 h 1050"/>
                <a:gd name="T112" fmla="*/ 652 w 1276"/>
                <a:gd name="T113" fmla="*/ 856 h 1050"/>
                <a:gd name="T114" fmla="*/ 591 w 1276"/>
                <a:gd name="T115" fmla="*/ 711 h 1050"/>
                <a:gd name="T116" fmla="*/ 538 w 1276"/>
                <a:gd name="T117" fmla="*/ 647 h 1050"/>
                <a:gd name="T118" fmla="*/ 428 w 1276"/>
                <a:gd name="T119" fmla="*/ 611 h 1050"/>
                <a:gd name="T120" fmla="*/ 238 w 1276"/>
                <a:gd name="T121" fmla="*/ 578 h 1050"/>
                <a:gd name="T122" fmla="*/ 7 w 1276"/>
                <a:gd name="T123" fmla="*/ 54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6" h="1050">
                  <a:moveTo>
                    <a:pt x="7" y="547"/>
                  </a:moveTo>
                  <a:lnTo>
                    <a:pt x="10" y="548"/>
                  </a:lnTo>
                  <a:lnTo>
                    <a:pt x="15" y="548"/>
                  </a:lnTo>
                  <a:lnTo>
                    <a:pt x="19" y="548"/>
                  </a:lnTo>
                  <a:lnTo>
                    <a:pt x="21" y="545"/>
                  </a:lnTo>
                  <a:lnTo>
                    <a:pt x="24" y="543"/>
                  </a:lnTo>
                  <a:lnTo>
                    <a:pt x="29" y="539"/>
                  </a:lnTo>
                  <a:lnTo>
                    <a:pt x="33" y="534"/>
                  </a:lnTo>
                  <a:lnTo>
                    <a:pt x="37" y="528"/>
                  </a:lnTo>
                  <a:lnTo>
                    <a:pt x="41" y="521"/>
                  </a:lnTo>
                  <a:lnTo>
                    <a:pt x="43" y="517"/>
                  </a:lnTo>
                  <a:lnTo>
                    <a:pt x="46" y="512"/>
                  </a:lnTo>
                  <a:lnTo>
                    <a:pt x="49" y="506"/>
                  </a:lnTo>
                  <a:lnTo>
                    <a:pt x="52" y="501"/>
                  </a:lnTo>
                  <a:lnTo>
                    <a:pt x="54" y="495"/>
                  </a:lnTo>
                  <a:lnTo>
                    <a:pt x="57" y="489"/>
                  </a:lnTo>
                  <a:lnTo>
                    <a:pt x="59" y="481"/>
                  </a:lnTo>
                  <a:lnTo>
                    <a:pt x="60" y="474"/>
                  </a:lnTo>
                  <a:lnTo>
                    <a:pt x="62" y="467"/>
                  </a:lnTo>
                  <a:lnTo>
                    <a:pt x="65" y="459"/>
                  </a:lnTo>
                  <a:lnTo>
                    <a:pt x="65" y="451"/>
                  </a:lnTo>
                  <a:lnTo>
                    <a:pt x="68" y="445"/>
                  </a:lnTo>
                  <a:lnTo>
                    <a:pt x="68" y="440"/>
                  </a:lnTo>
                  <a:lnTo>
                    <a:pt x="68" y="435"/>
                  </a:lnTo>
                  <a:lnTo>
                    <a:pt x="70" y="432"/>
                  </a:lnTo>
                  <a:lnTo>
                    <a:pt x="70" y="429"/>
                  </a:lnTo>
                  <a:lnTo>
                    <a:pt x="70" y="424"/>
                  </a:lnTo>
                  <a:lnTo>
                    <a:pt x="71" y="419"/>
                  </a:lnTo>
                  <a:lnTo>
                    <a:pt x="71" y="416"/>
                  </a:lnTo>
                  <a:lnTo>
                    <a:pt x="73" y="413"/>
                  </a:lnTo>
                  <a:lnTo>
                    <a:pt x="73" y="405"/>
                  </a:lnTo>
                  <a:lnTo>
                    <a:pt x="73" y="397"/>
                  </a:lnTo>
                  <a:lnTo>
                    <a:pt x="74" y="390"/>
                  </a:lnTo>
                  <a:lnTo>
                    <a:pt x="76" y="383"/>
                  </a:lnTo>
                  <a:lnTo>
                    <a:pt x="76" y="376"/>
                  </a:lnTo>
                  <a:lnTo>
                    <a:pt x="76" y="368"/>
                  </a:lnTo>
                  <a:lnTo>
                    <a:pt x="76" y="361"/>
                  </a:lnTo>
                  <a:lnTo>
                    <a:pt x="77" y="357"/>
                  </a:lnTo>
                  <a:lnTo>
                    <a:pt x="77" y="350"/>
                  </a:lnTo>
                  <a:lnTo>
                    <a:pt x="77" y="344"/>
                  </a:lnTo>
                  <a:lnTo>
                    <a:pt x="79" y="338"/>
                  </a:lnTo>
                  <a:lnTo>
                    <a:pt x="79" y="335"/>
                  </a:lnTo>
                  <a:lnTo>
                    <a:pt x="79" y="330"/>
                  </a:lnTo>
                  <a:lnTo>
                    <a:pt x="81" y="325"/>
                  </a:lnTo>
                  <a:lnTo>
                    <a:pt x="81" y="322"/>
                  </a:lnTo>
                  <a:lnTo>
                    <a:pt x="81" y="321"/>
                  </a:lnTo>
                  <a:lnTo>
                    <a:pt x="84" y="316"/>
                  </a:lnTo>
                  <a:lnTo>
                    <a:pt x="85" y="316"/>
                  </a:lnTo>
                  <a:lnTo>
                    <a:pt x="92" y="314"/>
                  </a:lnTo>
                  <a:lnTo>
                    <a:pt x="95" y="316"/>
                  </a:lnTo>
                  <a:lnTo>
                    <a:pt x="96" y="319"/>
                  </a:lnTo>
                  <a:lnTo>
                    <a:pt x="98" y="325"/>
                  </a:lnTo>
                  <a:lnTo>
                    <a:pt x="98" y="328"/>
                  </a:lnTo>
                  <a:lnTo>
                    <a:pt x="99" y="335"/>
                  </a:lnTo>
                  <a:lnTo>
                    <a:pt x="99" y="338"/>
                  </a:lnTo>
                  <a:lnTo>
                    <a:pt x="99" y="341"/>
                  </a:lnTo>
                  <a:lnTo>
                    <a:pt x="101" y="346"/>
                  </a:lnTo>
                  <a:lnTo>
                    <a:pt x="101" y="349"/>
                  </a:lnTo>
                  <a:lnTo>
                    <a:pt x="101" y="354"/>
                  </a:lnTo>
                  <a:lnTo>
                    <a:pt x="101" y="357"/>
                  </a:lnTo>
                  <a:lnTo>
                    <a:pt x="101" y="361"/>
                  </a:lnTo>
                  <a:lnTo>
                    <a:pt x="103" y="368"/>
                  </a:lnTo>
                  <a:lnTo>
                    <a:pt x="103" y="372"/>
                  </a:lnTo>
                  <a:lnTo>
                    <a:pt x="103" y="379"/>
                  </a:lnTo>
                  <a:lnTo>
                    <a:pt x="103" y="385"/>
                  </a:lnTo>
                  <a:lnTo>
                    <a:pt x="103" y="393"/>
                  </a:lnTo>
                  <a:lnTo>
                    <a:pt x="101" y="399"/>
                  </a:lnTo>
                  <a:lnTo>
                    <a:pt x="101" y="405"/>
                  </a:lnTo>
                  <a:lnTo>
                    <a:pt x="99" y="412"/>
                  </a:lnTo>
                  <a:lnTo>
                    <a:pt x="99" y="419"/>
                  </a:lnTo>
                  <a:lnTo>
                    <a:pt x="99" y="426"/>
                  </a:lnTo>
                  <a:lnTo>
                    <a:pt x="98" y="434"/>
                  </a:lnTo>
                  <a:lnTo>
                    <a:pt x="98" y="440"/>
                  </a:lnTo>
                  <a:lnTo>
                    <a:pt x="98" y="448"/>
                  </a:lnTo>
                  <a:lnTo>
                    <a:pt x="96" y="454"/>
                  </a:lnTo>
                  <a:lnTo>
                    <a:pt x="95" y="462"/>
                  </a:lnTo>
                  <a:lnTo>
                    <a:pt x="93" y="468"/>
                  </a:lnTo>
                  <a:lnTo>
                    <a:pt x="92" y="476"/>
                  </a:lnTo>
                  <a:lnTo>
                    <a:pt x="90" y="482"/>
                  </a:lnTo>
                  <a:lnTo>
                    <a:pt x="88" y="489"/>
                  </a:lnTo>
                  <a:lnTo>
                    <a:pt x="87" y="496"/>
                  </a:lnTo>
                  <a:lnTo>
                    <a:pt x="85" y="503"/>
                  </a:lnTo>
                  <a:lnTo>
                    <a:pt x="84" y="509"/>
                  </a:lnTo>
                  <a:lnTo>
                    <a:pt x="81" y="514"/>
                  </a:lnTo>
                  <a:lnTo>
                    <a:pt x="79" y="520"/>
                  </a:lnTo>
                  <a:lnTo>
                    <a:pt x="77" y="525"/>
                  </a:lnTo>
                  <a:lnTo>
                    <a:pt x="74" y="529"/>
                  </a:lnTo>
                  <a:lnTo>
                    <a:pt x="73" y="534"/>
                  </a:lnTo>
                  <a:lnTo>
                    <a:pt x="70" y="539"/>
                  </a:lnTo>
                  <a:lnTo>
                    <a:pt x="66" y="543"/>
                  </a:lnTo>
                  <a:lnTo>
                    <a:pt x="68" y="543"/>
                  </a:lnTo>
                  <a:lnTo>
                    <a:pt x="71" y="543"/>
                  </a:lnTo>
                  <a:lnTo>
                    <a:pt x="73" y="543"/>
                  </a:lnTo>
                  <a:lnTo>
                    <a:pt x="77" y="543"/>
                  </a:lnTo>
                  <a:lnTo>
                    <a:pt x="81" y="543"/>
                  </a:lnTo>
                  <a:lnTo>
                    <a:pt x="85" y="543"/>
                  </a:lnTo>
                  <a:lnTo>
                    <a:pt x="88" y="543"/>
                  </a:lnTo>
                  <a:lnTo>
                    <a:pt x="95" y="543"/>
                  </a:lnTo>
                  <a:lnTo>
                    <a:pt x="99" y="543"/>
                  </a:lnTo>
                  <a:lnTo>
                    <a:pt x="106" y="543"/>
                  </a:lnTo>
                  <a:lnTo>
                    <a:pt x="112" y="543"/>
                  </a:lnTo>
                  <a:lnTo>
                    <a:pt x="118" y="545"/>
                  </a:lnTo>
                  <a:lnTo>
                    <a:pt x="126" y="545"/>
                  </a:lnTo>
                  <a:lnTo>
                    <a:pt x="134" y="547"/>
                  </a:lnTo>
                  <a:lnTo>
                    <a:pt x="140" y="547"/>
                  </a:lnTo>
                  <a:lnTo>
                    <a:pt x="150" y="548"/>
                  </a:lnTo>
                  <a:lnTo>
                    <a:pt x="158" y="548"/>
                  </a:lnTo>
                  <a:lnTo>
                    <a:pt x="167" y="550"/>
                  </a:lnTo>
                  <a:lnTo>
                    <a:pt x="175" y="550"/>
                  </a:lnTo>
                  <a:lnTo>
                    <a:pt x="184" y="550"/>
                  </a:lnTo>
                  <a:lnTo>
                    <a:pt x="194" y="551"/>
                  </a:lnTo>
                  <a:lnTo>
                    <a:pt x="205" y="553"/>
                  </a:lnTo>
                  <a:lnTo>
                    <a:pt x="214" y="553"/>
                  </a:lnTo>
                  <a:lnTo>
                    <a:pt x="224" y="554"/>
                  </a:lnTo>
                  <a:lnTo>
                    <a:pt x="235" y="554"/>
                  </a:lnTo>
                  <a:lnTo>
                    <a:pt x="244" y="556"/>
                  </a:lnTo>
                  <a:lnTo>
                    <a:pt x="255" y="558"/>
                  </a:lnTo>
                  <a:lnTo>
                    <a:pt x="266" y="559"/>
                  </a:lnTo>
                  <a:lnTo>
                    <a:pt x="275" y="559"/>
                  </a:lnTo>
                  <a:lnTo>
                    <a:pt x="288" y="562"/>
                  </a:lnTo>
                  <a:lnTo>
                    <a:pt x="297" y="562"/>
                  </a:lnTo>
                  <a:lnTo>
                    <a:pt x="308" y="564"/>
                  </a:lnTo>
                  <a:lnTo>
                    <a:pt x="319" y="565"/>
                  </a:lnTo>
                  <a:lnTo>
                    <a:pt x="330" y="567"/>
                  </a:lnTo>
                  <a:lnTo>
                    <a:pt x="341" y="569"/>
                  </a:lnTo>
                  <a:lnTo>
                    <a:pt x="351" y="570"/>
                  </a:lnTo>
                  <a:lnTo>
                    <a:pt x="362" y="572"/>
                  </a:lnTo>
                  <a:lnTo>
                    <a:pt x="373" y="573"/>
                  </a:lnTo>
                  <a:lnTo>
                    <a:pt x="382" y="575"/>
                  </a:lnTo>
                  <a:lnTo>
                    <a:pt x="393" y="578"/>
                  </a:lnTo>
                  <a:lnTo>
                    <a:pt x="403" y="580"/>
                  </a:lnTo>
                  <a:lnTo>
                    <a:pt x="414" y="581"/>
                  </a:lnTo>
                  <a:lnTo>
                    <a:pt x="423" y="583"/>
                  </a:lnTo>
                  <a:lnTo>
                    <a:pt x="433" y="586"/>
                  </a:lnTo>
                  <a:lnTo>
                    <a:pt x="442" y="587"/>
                  </a:lnTo>
                  <a:lnTo>
                    <a:pt x="451" y="591"/>
                  </a:lnTo>
                  <a:lnTo>
                    <a:pt x="459" y="592"/>
                  </a:lnTo>
                  <a:lnTo>
                    <a:pt x="469" y="595"/>
                  </a:lnTo>
                  <a:lnTo>
                    <a:pt x="477" y="597"/>
                  </a:lnTo>
                  <a:lnTo>
                    <a:pt x="486" y="600"/>
                  </a:lnTo>
                  <a:lnTo>
                    <a:pt x="492" y="601"/>
                  </a:lnTo>
                  <a:lnTo>
                    <a:pt x="500" y="605"/>
                  </a:lnTo>
                  <a:lnTo>
                    <a:pt x="508" y="608"/>
                  </a:lnTo>
                  <a:lnTo>
                    <a:pt x="516" y="611"/>
                  </a:lnTo>
                  <a:lnTo>
                    <a:pt x="520" y="612"/>
                  </a:lnTo>
                  <a:lnTo>
                    <a:pt x="527" y="617"/>
                  </a:lnTo>
                  <a:lnTo>
                    <a:pt x="533" y="619"/>
                  </a:lnTo>
                  <a:lnTo>
                    <a:pt x="538" y="623"/>
                  </a:lnTo>
                  <a:lnTo>
                    <a:pt x="542" y="625"/>
                  </a:lnTo>
                  <a:lnTo>
                    <a:pt x="547" y="630"/>
                  </a:lnTo>
                  <a:lnTo>
                    <a:pt x="550" y="633"/>
                  </a:lnTo>
                  <a:lnTo>
                    <a:pt x="555" y="636"/>
                  </a:lnTo>
                  <a:lnTo>
                    <a:pt x="555" y="636"/>
                  </a:lnTo>
                  <a:lnTo>
                    <a:pt x="557" y="634"/>
                  </a:lnTo>
                  <a:lnTo>
                    <a:pt x="558" y="633"/>
                  </a:lnTo>
                  <a:lnTo>
                    <a:pt x="563" y="633"/>
                  </a:lnTo>
                  <a:lnTo>
                    <a:pt x="566" y="631"/>
                  </a:lnTo>
                  <a:lnTo>
                    <a:pt x="572" y="628"/>
                  </a:lnTo>
                  <a:lnTo>
                    <a:pt x="579" y="627"/>
                  </a:lnTo>
                  <a:lnTo>
                    <a:pt x="586" y="625"/>
                  </a:lnTo>
                  <a:lnTo>
                    <a:pt x="590" y="622"/>
                  </a:lnTo>
                  <a:lnTo>
                    <a:pt x="594" y="622"/>
                  </a:lnTo>
                  <a:lnTo>
                    <a:pt x="597" y="619"/>
                  </a:lnTo>
                  <a:lnTo>
                    <a:pt x="602" y="619"/>
                  </a:lnTo>
                  <a:lnTo>
                    <a:pt x="607" y="617"/>
                  </a:lnTo>
                  <a:lnTo>
                    <a:pt x="610" y="616"/>
                  </a:lnTo>
                  <a:lnTo>
                    <a:pt x="616" y="614"/>
                  </a:lnTo>
                  <a:lnTo>
                    <a:pt x="621" y="612"/>
                  </a:lnTo>
                  <a:lnTo>
                    <a:pt x="626" y="611"/>
                  </a:lnTo>
                  <a:lnTo>
                    <a:pt x="632" y="609"/>
                  </a:lnTo>
                  <a:lnTo>
                    <a:pt x="637" y="608"/>
                  </a:lnTo>
                  <a:lnTo>
                    <a:pt x="641" y="606"/>
                  </a:lnTo>
                  <a:lnTo>
                    <a:pt x="648" y="603"/>
                  </a:lnTo>
                  <a:lnTo>
                    <a:pt x="652" y="603"/>
                  </a:lnTo>
                  <a:lnTo>
                    <a:pt x="659" y="601"/>
                  </a:lnTo>
                  <a:lnTo>
                    <a:pt x="665" y="600"/>
                  </a:lnTo>
                  <a:lnTo>
                    <a:pt x="670" y="597"/>
                  </a:lnTo>
                  <a:lnTo>
                    <a:pt x="676" y="595"/>
                  </a:lnTo>
                  <a:lnTo>
                    <a:pt x="681" y="594"/>
                  </a:lnTo>
                  <a:lnTo>
                    <a:pt x="687" y="592"/>
                  </a:lnTo>
                  <a:lnTo>
                    <a:pt x="693" y="589"/>
                  </a:lnTo>
                  <a:lnTo>
                    <a:pt x="698" y="587"/>
                  </a:lnTo>
                  <a:lnTo>
                    <a:pt x="704" y="586"/>
                  </a:lnTo>
                  <a:lnTo>
                    <a:pt x="711" y="584"/>
                  </a:lnTo>
                  <a:lnTo>
                    <a:pt x="717" y="583"/>
                  </a:lnTo>
                  <a:lnTo>
                    <a:pt x="722" y="581"/>
                  </a:lnTo>
                  <a:lnTo>
                    <a:pt x="728" y="580"/>
                  </a:lnTo>
                  <a:lnTo>
                    <a:pt x="734" y="578"/>
                  </a:lnTo>
                  <a:lnTo>
                    <a:pt x="740" y="576"/>
                  </a:lnTo>
                  <a:lnTo>
                    <a:pt x="745" y="575"/>
                  </a:lnTo>
                  <a:lnTo>
                    <a:pt x="751" y="573"/>
                  </a:lnTo>
                  <a:lnTo>
                    <a:pt x="758" y="573"/>
                  </a:lnTo>
                  <a:lnTo>
                    <a:pt x="762" y="570"/>
                  </a:lnTo>
                  <a:lnTo>
                    <a:pt x="769" y="569"/>
                  </a:lnTo>
                  <a:lnTo>
                    <a:pt x="773" y="567"/>
                  </a:lnTo>
                  <a:lnTo>
                    <a:pt x="780" y="567"/>
                  </a:lnTo>
                  <a:lnTo>
                    <a:pt x="784" y="565"/>
                  </a:lnTo>
                  <a:lnTo>
                    <a:pt x="791" y="565"/>
                  </a:lnTo>
                  <a:lnTo>
                    <a:pt x="795" y="564"/>
                  </a:lnTo>
                  <a:lnTo>
                    <a:pt x="802" y="562"/>
                  </a:lnTo>
                  <a:lnTo>
                    <a:pt x="805" y="561"/>
                  </a:lnTo>
                  <a:lnTo>
                    <a:pt x="811" y="561"/>
                  </a:lnTo>
                  <a:lnTo>
                    <a:pt x="816" y="559"/>
                  </a:lnTo>
                  <a:lnTo>
                    <a:pt x="821" y="559"/>
                  </a:lnTo>
                  <a:lnTo>
                    <a:pt x="825" y="559"/>
                  </a:lnTo>
                  <a:lnTo>
                    <a:pt x="828" y="558"/>
                  </a:lnTo>
                  <a:lnTo>
                    <a:pt x="833" y="558"/>
                  </a:lnTo>
                  <a:lnTo>
                    <a:pt x="838" y="558"/>
                  </a:lnTo>
                  <a:lnTo>
                    <a:pt x="838" y="556"/>
                  </a:lnTo>
                  <a:lnTo>
                    <a:pt x="839" y="550"/>
                  </a:lnTo>
                  <a:lnTo>
                    <a:pt x="839" y="545"/>
                  </a:lnTo>
                  <a:lnTo>
                    <a:pt x="839" y="540"/>
                  </a:lnTo>
                  <a:lnTo>
                    <a:pt x="841" y="534"/>
                  </a:lnTo>
                  <a:lnTo>
                    <a:pt x="841" y="529"/>
                  </a:lnTo>
                  <a:lnTo>
                    <a:pt x="841" y="521"/>
                  </a:lnTo>
                  <a:lnTo>
                    <a:pt x="841" y="515"/>
                  </a:lnTo>
                  <a:lnTo>
                    <a:pt x="841" y="507"/>
                  </a:lnTo>
                  <a:lnTo>
                    <a:pt x="841" y="501"/>
                  </a:lnTo>
                  <a:lnTo>
                    <a:pt x="841" y="496"/>
                  </a:lnTo>
                  <a:lnTo>
                    <a:pt x="841" y="492"/>
                  </a:lnTo>
                  <a:lnTo>
                    <a:pt x="841" y="489"/>
                  </a:lnTo>
                  <a:lnTo>
                    <a:pt x="841" y="484"/>
                  </a:lnTo>
                  <a:lnTo>
                    <a:pt x="841" y="481"/>
                  </a:lnTo>
                  <a:lnTo>
                    <a:pt x="841" y="476"/>
                  </a:lnTo>
                  <a:lnTo>
                    <a:pt x="841" y="473"/>
                  </a:lnTo>
                  <a:lnTo>
                    <a:pt x="841" y="468"/>
                  </a:lnTo>
                  <a:lnTo>
                    <a:pt x="841" y="463"/>
                  </a:lnTo>
                  <a:lnTo>
                    <a:pt x="839" y="459"/>
                  </a:lnTo>
                  <a:lnTo>
                    <a:pt x="839" y="454"/>
                  </a:lnTo>
                  <a:lnTo>
                    <a:pt x="838" y="449"/>
                  </a:lnTo>
                  <a:lnTo>
                    <a:pt x="836" y="443"/>
                  </a:lnTo>
                  <a:lnTo>
                    <a:pt x="836" y="437"/>
                  </a:lnTo>
                  <a:lnTo>
                    <a:pt x="835" y="430"/>
                  </a:lnTo>
                  <a:lnTo>
                    <a:pt x="835" y="424"/>
                  </a:lnTo>
                  <a:lnTo>
                    <a:pt x="833" y="418"/>
                  </a:lnTo>
                  <a:lnTo>
                    <a:pt x="832" y="412"/>
                  </a:lnTo>
                  <a:lnTo>
                    <a:pt x="830" y="404"/>
                  </a:lnTo>
                  <a:lnTo>
                    <a:pt x="828" y="397"/>
                  </a:lnTo>
                  <a:lnTo>
                    <a:pt x="827" y="390"/>
                  </a:lnTo>
                  <a:lnTo>
                    <a:pt x="825" y="383"/>
                  </a:lnTo>
                  <a:lnTo>
                    <a:pt x="825" y="376"/>
                  </a:lnTo>
                  <a:lnTo>
                    <a:pt x="824" y="369"/>
                  </a:lnTo>
                  <a:lnTo>
                    <a:pt x="822" y="361"/>
                  </a:lnTo>
                  <a:lnTo>
                    <a:pt x="821" y="355"/>
                  </a:lnTo>
                  <a:lnTo>
                    <a:pt x="819" y="347"/>
                  </a:lnTo>
                  <a:lnTo>
                    <a:pt x="817" y="341"/>
                  </a:lnTo>
                  <a:lnTo>
                    <a:pt x="817" y="333"/>
                  </a:lnTo>
                  <a:lnTo>
                    <a:pt x="816" y="327"/>
                  </a:lnTo>
                  <a:lnTo>
                    <a:pt x="814" y="321"/>
                  </a:lnTo>
                  <a:lnTo>
                    <a:pt x="814" y="316"/>
                  </a:lnTo>
                  <a:lnTo>
                    <a:pt x="813" y="308"/>
                  </a:lnTo>
                  <a:lnTo>
                    <a:pt x="811" y="303"/>
                  </a:lnTo>
                  <a:lnTo>
                    <a:pt x="811" y="299"/>
                  </a:lnTo>
                  <a:lnTo>
                    <a:pt x="811" y="294"/>
                  </a:lnTo>
                  <a:lnTo>
                    <a:pt x="810" y="291"/>
                  </a:lnTo>
                  <a:lnTo>
                    <a:pt x="810" y="286"/>
                  </a:lnTo>
                  <a:lnTo>
                    <a:pt x="810" y="283"/>
                  </a:lnTo>
                  <a:lnTo>
                    <a:pt x="810" y="281"/>
                  </a:lnTo>
                  <a:lnTo>
                    <a:pt x="808" y="275"/>
                  </a:lnTo>
                  <a:lnTo>
                    <a:pt x="808" y="270"/>
                  </a:lnTo>
                  <a:lnTo>
                    <a:pt x="808" y="266"/>
                  </a:lnTo>
                  <a:lnTo>
                    <a:pt x="808" y="261"/>
                  </a:lnTo>
                  <a:lnTo>
                    <a:pt x="806" y="256"/>
                  </a:lnTo>
                  <a:lnTo>
                    <a:pt x="806" y="252"/>
                  </a:lnTo>
                  <a:lnTo>
                    <a:pt x="808" y="248"/>
                  </a:lnTo>
                  <a:lnTo>
                    <a:pt x="808" y="245"/>
                  </a:lnTo>
                  <a:lnTo>
                    <a:pt x="808" y="239"/>
                  </a:lnTo>
                  <a:lnTo>
                    <a:pt x="811" y="234"/>
                  </a:lnTo>
                  <a:lnTo>
                    <a:pt x="813" y="234"/>
                  </a:lnTo>
                  <a:lnTo>
                    <a:pt x="816" y="237"/>
                  </a:lnTo>
                  <a:lnTo>
                    <a:pt x="819" y="241"/>
                  </a:lnTo>
                  <a:lnTo>
                    <a:pt x="822" y="248"/>
                  </a:lnTo>
                  <a:lnTo>
                    <a:pt x="824" y="252"/>
                  </a:lnTo>
                  <a:lnTo>
                    <a:pt x="825" y="256"/>
                  </a:lnTo>
                  <a:lnTo>
                    <a:pt x="825" y="259"/>
                  </a:lnTo>
                  <a:lnTo>
                    <a:pt x="827" y="264"/>
                  </a:lnTo>
                  <a:lnTo>
                    <a:pt x="828" y="269"/>
                  </a:lnTo>
                  <a:lnTo>
                    <a:pt x="830" y="275"/>
                  </a:lnTo>
                  <a:lnTo>
                    <a:pt x="832" y="281"/>
                  </a:lnTo>
                  <a:lnTo>
                    <a:pt x="833" y="288"/>
                  </a:lnTo>
                  <a:lnTo>
                    <a:pt x="835" y="294"/>
                  </a:lnTo>
                  <a:lnTo>
                    <a:pt x="836" y="302"/>
                  </a:lnTo>
                  <a:lnTo>
                    <a:pt x="836" y="305"/>
                  </a:lnTo>
                  <a:lnTo>
                    <a:pt x="838" y="308"/>
                  </a:lnTo>
                  <a:lnTo>
                    <a:pt x="839" y="313"/>
                  </a:lnTo>
                  <a:lnTo>
                    <a:pt x="841" y="316"/>
                  </a:lnTo>
                  <a:lnTo>
                    <a:pt x="841" y="321"/>
                  </a:lnTo>
                  <a:lnTo>
                    <a:pt x="843" y="324"/>
                  </a:lnTo>
                  <a:lnTo>
                    <a:pt x="843" y="328"/>
                  </a:lnTo>
                  <a:lnTo>
                    <a:pt x="844" y="335"/>
                  </a:lnTo>
                  <a:lnTo>
                    <a:pt x="846" y="339"/>
                  </a:lnTo>
                  <a:lnTo>
                    <a:pt x="847" y="346"/>
                  </a:lnTo>
                  <a:lnTo>
                    <a:pt x="847" y="352"/>
                  </a:lnTo>
                  <a:lnTo>
                    <a:pt x="849" y="360"/>
                  </a:lnTo>
                  <a:lnTo>
                    <a:pt x="849" y="366"/>
                  </a:lnTo>
                  <a:lnTo>
                    <a:pt x="850" y="372"/>
                  </a:lnTo>
                  <a:lnTo>
                    <a:pt x="852" y="379"/>
                  </a:lnTo>
                  <a:lnTo>
                    <a:pt x="854" y="385"/>
                  </a:lnTo>
                  <a:lnTo>
                    <a:pt x="854" y="393"/>
                  </a:lnTo>
                  <a:lnTo>
                    <a:pt x="855" y="399"/>
                  </a:lnTo>
                  <a:lnTo>
                    <a:pt x="855" y="407"/>
                  </a:lnTo>
                  <a:lnTo>
                    <a:pt x="857" y="415"/>
                  </a:lnTo>
                  <a:lnTo>
                    <a:pt x="857" y="421"/>
                  </a:lnTo>
                  <a:lnTo>
                    <a:pt x="858" y="429"/>
                  </a:lnTo>
                  <a:lnTo>
                    <a:pt x="858" y="435"/>
                  </a:lnTo>
                  <a:lnTo>
                    <a:pt x="860" y="441"/>
                  </a:lnTo>
                  <a:lnTo>
                    <a:pt x="861" y="448"/>
                  </a:lnTo>
                  <a:lnTo>
                    <a:pt x="861" y="454"/>
                  </a:lnTo>
                  <a:lnTo>
                    <a:pt x="861" y="460"/>
                  </a:lnTo>
                  <a:lnTo>
                    <a:pt x="863" y="467"/>
                  </a:lnTo>
                  <a:lnTo>
                    <a:pt x="863" y="471"/>
                  </a:lnTo>
                  <a:lnTo>
                    <a:pt x="865" y="478"/>
                  </a:lnTo>
                  <a:lnTo>
                    <a:pt x="865" y="482"/>
                  </a:lnTo>
                  <a:lnTo>
                    <a:pt x="866" y="487"/>
                  </a:lnTo>
                  <a:lnTo>
                    <a:pt x="866" y="490"/>
                  </a:lnTo>
                  <a:lnTo>
                    <a:pt x="868" y="495"/>
                  </a:lnTo>
                  <a:lnTo>
                    <a:pt x="868" y="498"/>
                  </a:lnTo>
                  <a:lnTo>
                    <a:pt x="869" y="501"/>
                  </a:lnTo>
                  <a:lnTo>
                    <a:pt x="869" y="506"/>
                  </a:lnTo>
                  <a:lnTo>
                    <a:pt x="869" y="510"/>
                  </a:lnTo>
                  <a:lnTo>
                    <a:pt x="869" y="515"/>
                  </a:lnTo>
                  <a:lnTo>
                    <a:pt x="869" y="520"/>
                  </a:lnTo>
                  <a:lnTo>
                    <a:pt x="869" y="525"/>
                  </a:lnTo>
                  <a:lnTo>
                    <a:pt x="869" y="529"/>
                  </a:lnTo>
                  <a:lnTo>
                    <a:pt x="869" y="534"/>
                  </a:lnTo>
                  <a:lnTo>
                    <a:pt x="869" y="539"/>
                  </a:lnTo>
                  <a:lnTo>
                    <a:pt x="869" y="545"/>
                  </a:lnTo>
                  <a:lnTo>
                    <a:pt x="869" y="551"/>
                  </a:lnTo>
                  <a:lnTo>
                    <a:pt x="869" y="554"/>
                  </a:lnTo>
                  <a:lnTo>
                    <a:pt x="869" y="558"/>
                  </a:lnTo>
                  <a:lnTo>
                    <a:pt x="1004" y="562"/>
                  </a:lnTo>
                  <a:lnTo>
                    <a:pt x="1001" y="561"/>
                  </a:lnTo>
                  <a:lnTo>
                    <a:pt x="997" y="554"/>
                  </a:lnTo>
                  <a:lnTo>
                    <a:pt x="992" y="550"/>
                  </a:lnTo>
                  <a:lnTo>
                    <a:pt x="987" y="547"/>
                  </a:lnTo>
                  <a:lnTo>
                    <a:pt x="982" y="540"/>
                  </a:lnTo>
                  <a:lnTo>
                    <a:pt x="979" y="534"/>
                  </a:lnTo>
                  <a:lnTo>
                    <a:pt x="976" y="529"/>
                  </a:lnTo>
                  <a:lnTo>
                    <a:pt x="975" y="526"/>
                  </a:lnTo>
                  <a:lnTo>
                    <a:pt x="971" y="521"/>
                  </a:lnTo>
                  <a:lnTo>
                    <a:pt x="968" y="518"/>
                  </a:lnTo>
                  <a:lnTo>
                    <a:pt x="967" y="512"/>
                  </a:lnTo>
                  <a:lnTo>
                    <a:pt x="965" y="509"/>
                  </a:lnTo>
                  <a:lnTo>
                    <a:pt x="962" y="504"/>
                  </a:lnTo>
                  <a:lnTo>
                    <a:pt x="960" y="498"/>
                  </a:lnTo>
                  <a:lnTo>
                    <a:pt x="959" y="493"/>
                  </a:lnTo>
                  <a:lnTo>
                    <a:pt x="956" y="487"/>
                  </a:lnTo>
                  <a:lnTo>
                    <a:pt x="954" y="482"/>
                  </a:lnTo>
                  <a:lnTo>
                    <a:pt x="954" y="476"/>
                  </a:lnTo>
                  <a:lnTo>
                    <a:pt x="951" y="470"/>
                  </a:lnTo>
                  <a:lnTo>
                    <a:pt x="951" y="463"/>
                  </a:lnTo>
                  <a:lnTo>
                    <a:pt x="951" y="457"/>
                  </a:lnTo>
                  <a:lnTo>
                    <a:pt x="951" y="451"/>
                  </a:lnTo>
                  <a:lnTo>
                    <a:pt x="949" y="443"/>
                  </a:lnTo>
                  <a:lnTo>
                    <a:pt x="948" y="437"/>
                  </a:lnTo>
                  <a:lnTo>
                    <a:pt x="948" y="429"/>
                  </a:lnTo>
                  <a:lnTo>
                    <a:pt x="948" y="423"/>
                  </a:lnTo>
                  <a:lnTo>
                    <a:pt x="946" y="416"/>
                  </a:lnTo>
                  <a:lnTo>
                    <a:pt x="946" y="410"/>
                  </a:lnTo>
                  <a:lnTo>
                    <a:pt x="946" y="404"/>
                  </a:lnTo>
                  <a:lnTo>
                    <a:pt x="946" y="399"/>
                  </a:lnTo>
                  <a:lnTo>
                    <a:pt x="945" y="393"/>
                  </a:lnTo>
                  <a:lnTo>
                    <a:pt x="945" y="385"/>
                  </a:lnTo>
                  <a:lnTo>
                    <a:pt x="945" y="380"/>
                  </a:lnTo>
                  <a:lnTo>
                    <a:pt x="945" y="376"/>
                  </a:lnTo>
                  <a:lnTo>
                    <a:pt x="945" y="369"/>
                  </a:lnTo>
                  <a:lnTo>
                    <a:pt x="945" y="365"/>
                  </a:lnTo>
                  <a:lnTo>
                    <a:pt x="945" y="360"/>
                  </a:lnTo>
                  <a:lnTo>
                    <a:pt x="945" y="355"/>
                  </a:lnTo>
                  <a:lnTo>
                    <a:pt x="943" y="350"/>
                  </a:lnTo>
                  <a:lnTo>
                    <a:pt x="943" y="346"/>
                  </a:lnTo>
                  <a:lnTo>
                    <a:pt x="943" y="341"/>
                  </a:lnTo>
                  <a:lnTo>
                    <a:pt x="943" y="336"/>
                  </a:lnTo>
                  <a:lnTo>
                    <a:pt x="942" y="332"/>
                  </a:lnTo>
                  <a:lnTo>
                    <a:pt x="942" y="328"/>
                  </a:lnTo>
                  <a:lnTo>
                    <a:pt x="942" y="324"/>
                  </a:lnTo>
                  <a:lnTo>
                    <a:pt x="942" y="321"/>
                  </a:lnTo>
                  <a:lnTo>
                    <a:pt x="940" y="314"/>
                  </a:lnTo>
                  <a:lnTo>
                    <a:pt x="938" y="308"/>
                  </a:lnTo>
                  <a:lnTo>
                    <a:pt x="938" y="302"/>
                  </a:lnTo>
                  <a:lnTo>
                    <a:pt x="937" y="299"/>
                  </a:lnTo>
                  <a:lnTo>
                    <a:pt x="935" y="292"/>
                  </a:lnTo>
                  <a:lnTo>
                    <a:pt x="934" y="286"/>
                  </a:lnTo>
                  <a:lnTo>
                    <a:pt x="931" y="280"/>
                  </a:lnTo>
                  <a:lnTo>
                    <a:pt x="929" y="272"/>
                  </a:lnTo>
                  <a:lnTo>
                    <a:pt x="929" y="269"/>
                  </a:lnTo>
                  <a:lnTo>
                    <a:pt x="927" y="264"/>
                  </a:lnTo>
                  <a:lnTo>
                    <a:pt x="926" y="259"/>
                  </a:lnTo>
                  <a:lnTo>
                    <a:pt x="926" y="256"/>
                  </a:lnTo>
                  <a:lnTo>
                    <a:pt x="924" y="252"/>
                  </a:lnTo>
                  <a:lnTo>
                    <a:pt x="924" y="248"/>
                  </a:lnTo>
                  <a:lnTo>
                    <a:pt x="923" y="244"/>
                  </a:lnTo>
                  <a:lnTo>
                    <a:pt x="923" y="241"/>
                  </a:lnTo>
                  <a:lnTo>
                    <a:pt x="921" y="236"/>
                  </a:lnTo>
                  <a:lnTo>
                    <a:pt x="921" y="233"/>
                  </a:lnTo>
                  <a:lnTo>
                    <a:pt x="920" y="228"/>
                  </a:lnTo>
                  <a:lnTo>
                    <a:pt x="920" y="225"/>
                  </a:lnTo>
                  <a:lnTo>
                    <a:pt x="918" y="217"/>
                  </a:lnTo>
                  <a:lnTo>
                    <a:pt x="916" y="211"/>
                  </a:lnTo>
                  <a:lnTo>
                    <a:pt x="915" y="206"/>
                  </a:lnTo>
                  <a:lnTo>
                    <a:pt x="915" y="203"/>
                  </a:lnTo>
                  <a:lnTo>
                    <a:pt x="915" y="200"/>
                  </a:lnTo>
                  <a:lnTo>
                    <a:pt x="912" y="197"/>
                  </a:lnTo>
                  <a:lnTo>
                    <a:pt x="907" y="192"/>
                  </a:lnTo>
                  <a:lnTo>
                    <a:pt x="902" y="189"/>
                  </a:lnTo>
                  <a:lnTo>
                    <a:pt x="898" y="184"/>
                  </a:lnTo>
                  <a:lnTo>
                    <a:pt x="893" y="179"/>
                  </a:lnTo>
                  <a:lnTo>
                    <a:pt x="888" y="175"/>
                  </a:lnTo>
                  <a:lnTo>
                    <a:pt x="883" y="168"/>
                  </a:lnTo>
                  <a:lnTo>
                    <a:pt x="879" y="165"/>
                  </a:lnTo>
                  <a:lnTo>
                    <a:pt x="874" y="159"/>
                  </a:lnTo>
                  <a:lnTo>
                    <a:pt x="869" y="156"/>
                  </a:lnTo>
                  <a:lnTo>
                    <a:pt x="865" y="151"/>
                  </a:lnTo>
                  <a:lnTo>
                    <a:pt x="861" y="148"/>
                  </a:lnTo>
                  <a:lnTo>
                    <a:pt x="858" y="145"/>
                  </a:lnTo>
                  <a:lnTo>
                    <a:pt x="857" y="143"/>
                  </a:lnTo>
                  <a:lnTo>
                    <a:pt x="854" y="142"/>
                  </a:lnTo>
                  <a:lnTo>
                    <a:pt x="849" y="140"/>
                  </a:lnTo>
                  <a:lnTo>
                    <a:pt x="844" y="139"/>
                  </a:lnTo>
                  <a:lnTo>
                    <a:pt x="839" y="139"/>
                  </a:lnTo>
                  <a:lnTo>
                    <a:pt x="833" y="137"/>
                  </a:lnTo>
                  <a:lnTo>
                    <a:pt x="827" y="137"/>
                  </a:lnTo>
                  <a:lnTo>
                    <a:pt x="821" y="137"/>
                  </a:lnTo>
                  <a:lnTo>
                    <a:pt x="814" y="137"/>
                  </a:lnTo>
                  <a:lnTo>
                    <a:pt x="806" y="135"/>
                  </a:lnTo>
                  <a:lnTo>
                    <a:pt x="800" y="135"/>
                  </a:lnTo>
                  <a:lnTo>
                    <a:pt x="794" y="134"/>
                  </a:lnTo>
                  <a:lnTo>
                    <a:pt x="789" y="134"/>
                  </a:lnTo>
                  <a:lnTo>
                    <a:pt x="784" y="131"/>
                  </a:lnTo>
                  <a:lnTo>
                    <a:pt x="781" y="128"/>
                  </a:lnTo>
                  <a:lnTo>
                    <a:pt x="778" y="124"/>
                  </a:lnTo>
                  <a:lnTo>
                    <a:pt x="777" y="121"/>
                  </a:lnTo>
                  <a:lnTo>
                    <a:pt x="773" y="115"/>
                  </a:lnTo>
                  <a:lnTo>
                    <a:pt x="773" y="109"/>
                  </a:lnTo>
                  <a:lnTo>
                    <a:pt x="773" y="104"/>
                  </a:lnTo>
                  <a:lnTo>
                    <a:pt x="773" y="99"/>
                  </a:lnTo>
                  <a:lnTo>
                    <a:pt x="773" y="96"/>
                  </a:lnTo>
                  <a:lnTo>
                    <a:pt x="773" y="91"/>
                  </a:lnTo>
                  <a:lnTo>
                    <a:pt x="773" y="87"/>
                  </a:lnTo>
                  <a:lnTo>
                    <a:pt x="773" y="82"/>
                  </a:lnTo>
                  <a:lnTo>
                    <a:pt x="773" y="76"/>
                  </a:lnTo>
                  <a:lnTo>
                    <a:pt x="773" y="71"/>
                  </a:lnTo>
                  <a:lnTo>
                    <a:pt x="773" y="66"/>
                  </a:lnTo>
                  <a:lnTo>
                    <a:pt x="773" y="62"/>
                  </a:lnTo>
                  <a:lnTo>
                    <a:pt x="773" y="55"/>
                  </a:lnTo>
                  <a:lnTo>
                    <a:pt x="775" y="52"/>
                  </a:lnTo>
                  <a:lnTo>
                    <a:pt x="775" y="46"/>
                  </a:lnTo>
                  <a:lnTo>
                    <a:pt x="775" y="41"/>
                  </a:lnTo>
                  <a:lnTo>
                    <a:pt x="775" y="37"/>
                  </a:lnTo>
                  <a:lnTo>
                    <a:pt x="775" y="32"/>
                  </a:lnTo>
                  <a:lnTo>
                    <a:pt x="775" y="27"/>
                  </a:lnTo>
                  <a:lnTo>
                    <a:pt x="777" y="22"/>
                  </a:lnTo>
                  <a:lnTo>
                    <a:pt x="777" y="19"/>
                  </a:lnTo>
                  <a:lnTo>
                    <a:pt x="777" y="16"/>
                  </a:lnTo>
                  <a:lnTo>
                    <a:pt x="778" y="8"/>
                  </a:lnTo>
                  <a:lnTo>
                    <a:pt x="778" y="5"/>
                  </a:lnTo>
                  <a:lnTo>
                    <a:pt x="778" y="2"/>
                  </a:lnTo>
                  <a:lnTo>
                    <a:pt x="780" y="0"/>
                  </a:lnTo>
                  <a:lnTo>
                    <a:pt x="795" y="0"/>
                  </a:lnTo>
                  <a:lnTo>
                    <a:pt x="795" y="2"/>
                  </a:lnTo>
                  <a:lnTo>
                    <a:pt x="795" y="5"/>
                  </a:lnTo>
                  <a:lnTo>
                    <a:pt x="794" y="10"/>
                  </a:lnTo>
                  <a:lnTo>
                    <a:pt x="794" y="18"/>
                  </a:lnTo>
                  <a:lnTo>
                    <a:pt x="794" y="21"/>
                  </a:lnTo>
                  <a:lnTo>
                    <a:pt x="792" y="26"/>
                  </a:lnTo>
                  <a:lnTo>
                    <a:pt x="792" y="30"/>
                  </a:lnTo>
                  <a:lnTo>
                    <a:pt x="792" y="35"/>
                  </a:lnTo>
                  <a:lnTo>
                    <a:pt x="791" y="38"/>
                  </a:lnTo>
                  <a:lnTo>
                    <a:pt x="791" y="44"/>
                  </a:lnTo>
                  <a:lnTo>
                    <a:pt x="791" y="49"/>
                  </a:lnTo>
                  <a:lnTo>
                    <a:pt x="791" y="54"/>
                  </a:lnTo>
                  <a:lnTo>
                    <a:pt x="789" y="59"/>
                  </a:lnTo>
                  <a:lnTo>
                    <a:pt x="789" y="65"/>
                  </a:lnTo>
                  <a:lnTo>
                    <a:pt x="788" y="68"/>
                  </a:lnTo>
                  <a:lnTo>
                    <a:pt x="788" y="74"/>
                  </a:lnTo>
                  <a:lnTo>
                    <a:pt x="788" y="79"/>
                  </a:lnTo>
                  <a:lnTo>
                    <a:pt x="788" y="84"/>
                  </a:lnTo>
                  <a:lnTo>
                    <a:pt x="788" y="87"/>
                  </a:lnTo>
                  <a:lnTo>
                    <a:pt x="788" y="91"/>
                  </a:lnTo>
                  <a:lnTo>
                    <a:pt x="788" y="99"/>
                  </a:lnTo>
                  <a:lnTo>
                    <a:pt x="789" y="106"/>
                  </a:lnTo>
                  <a:lnTo>
                    <a:pt x="789" y="109"/>
                  </a:lnTo>
                  <a:lnTo>
                    <a:pt x="792" y="112"/>
                  </a:lnTo>
                  <a:lnTo>
                    <a:pt x="795" y="113"/>
                  </a:lnTo>
                  <a:lnTo>
                    <a:pt x="803" y="115"/>
                  </a:lnTo>
                  <a:lnTo>
                    <a:pt x="806" y="115"/>
                  </a:lnTo>
                  <a:lnTo>
                    <a:pt x="811" y="115"/>
                  </a:lnTo>
                  <a:lnTo>
                    <a:pt x="814" y="115"/>
                  </a:lnTo>
                  <a:lnTo>
                    <a:pt x="819" y="117"/>
                  </a:lnTo>
                  <a:lnTo>
                    <a:pt x="824" y="117"/>
                  </a:lnTo>
                  <a:lnTo>
                    <a:pt x="828" y="117"/>
                  </a:lnTo>
                  <a:lnTo>
                    <a:pt x="833" y="117"/>
                  </a:lnTo>
                  <a:lnTo>
                    <a:pt x="838" y="118"/>
                  </a:lnTo>
                  <a:lnTo>
                    <a:pt x="843" y="118"/>
                  </a:lnTo>
                  <a:lnTo>
                    <a:pt x="847" y="120"/>
                  </a:lnTo>
                  <a:lnTo>
                    <a:pt x="852" y="120"/>
                  </a:lnTo>
                  <a:lnTo>
                    <a:pt x="857" y="121"/>
                  </a:lnTo>
                  <a:lnTo>
                    <a:pt x="863" y="123"/>
                  </a:lnTo>
                  <a:lnTo>
                    <a:pt x="869" y="128"/>
                  </a:lnTo>
                  <a:lnTo>
                    <a:pt x="876" y="131"/>
                  </a:lnTo>
                  <a:lnTo>
                    <a:pt x="882" y="137"/>
                  </a:lnTo>
                  <a:lnTo>
                    <a:pt x="888" y="143"/>
                  </a:lnTo>
                  <a:lnTo>
                    <a:pt x="893" y="150"/>
                  </a:lnTo>
                  <a:lnTo>
                    <a:pt x="899" y="157"/>
                  </a:lnTo>
                  <a:lnTo>
                    <a:pt x="905" y="165"/>
                  </a:lnTo>
                  <a:lnTo>
                    <a:pt x="910" y="172"/>
                  </a:lnTo>
                  <a:lnTo>
                    <a:pt x="916" y="176"/>
                  </a:lnTo>
                  <a:lnTo>
                    <a:pt x="921" y="176"/>
                  </a:lnTo>
                  <a:lnTo>
                    <a:pt x="924" y="178"/>
                  </a:lnTo>
                  <a:lnTo>
                    <a:pt x="929" y="179"/>
                  </a:lnTo>
                  <a:lnTo>
                    <a:pt x="934" y="179"/>
                  </a:lnTo>
                  <a:lnTo>
                    <a:pt x="937" y="179"/>
                  </a:lnTo>
                  <a:lnTo>
                    <a:pt x="942" y="179"/>
                  </a:lnTo>
                  <a:lnTo>
                    <a:pt x="946" y="179"/>
                  </a:lnTo>
                  <a:lnTo>
                    <a:pt x="951" y="179"/>
                  </a:lnTo>
                  <a:lnTo>
                    <a:pt x="956" y="178"/>
                  </a:lnTo>
                  <a:lnTo>
                    <a:pt x="962" y="178"/>
                  </a:lnTo>
                  <a:lnTo>
                    <a:pt x="967" y="176"/>
                  </a:lnTo>
                  <a:lnTo>
                    <a:pt x="973" y="175"/>
                  </a:lnTo>
                  <a:lnTo>
                    <a:pt x="978" y="173"/>
                  </a:lnTo>
                  <a:lnTo>
                    <a:pt x="982" y="172"/>
                  </a:lnTo>
                  <a:lnTo>
                    <a:pt x="987" y="168"/>
                  </a:lnTo>
                  <a:lnTo>
                    <a:pt x="992" y="167"/>
                  </a:lnTo>
                  <a:lnTo>
                    <a:pt x="997" y="164"/>
                  </a:lnTo>
                  <a:lnTo>
                    <a:pt x="1000" y="162"/>
                  </a:lnTo>
                  <a:lnTo>
                    <a:pt x="1004" y="159"/>
                  </a:lnTo>
                  <a:lnTo>
                    <a:pt x="1008" y="157"/>
                  </a:lnTo>
                  <a:lnTo>
                    <a:pt x="1014" y="154"/>
                  </a:lnTo>
                  <a:lnTo>
                    <a:pt x="1019" y="153"/>
                  </a:lnTo>
                  <a:lnTo>
                    <a:pt x="1023" y="153"/>
                  </a:lnTo>
                  <a:lnTo>
                    <a:pt x="1026" y="157"/>
                  </a:lnTo>
                  <a:lnTo>
                    <a:pt x="1026" y="161"/>
                  </a:lnTo>
                  <a:lnTo>
                    <a:pt x="1026" y="165"/>
                  </a:lnTo>
                  <a:lnTo>
                    <a:pt x="1025" y="170"/>
                  </a:lnTo>
                  <a:lnTo>
                    <a:pt x="1023" y="175"/>
                  </a:lnTo>
                  <a:lnTo>
                    <a:pt x="1020" y="178"/>
                  </a:lnTo>
                  <a:lnTo>
                    <a:pt x="1015" y="181"/>
                  </a:lnTo>
                  <a:lnTo>
                    <a:pt x="1011" y="184"/>
                  </a:lnTo>
                  <a:lnTo>
                    <a:pt x="1004" y="189"/>
                  </a:lnTo>
                  <a:lnTo>
                    <a:pt x="998" y="190"/>
                  </a:lnTo>
                  <a:lnTo>
                    <a:pt x="995" y="192"/>
                  </a:lnTo>
                  <a:lnTo>
                    <a:pt x="989" y="193"/>
                  </a:lnTo>
                  <a:lnTo>
                    <a:pt x="986" y="197"/>
                  </a:lnTo>
                  <a:lnTo>
                    <a:pt x="979" y="197"/>
                  </a:lnTo>
                  <a:lnTo>
                    <a:pt x="975" y="198"/>
                  </a:lnTo>
                  <a:lnTo>
                    <a:pt x="970" y="200"/>
                  </a:lnTo>
                  <a:lnTo>
                    <a:pt x="965" y="201"/>
                  </a:lnTo>
                  <a:lnTo>
                    <a:pt x="960" y="203"/>
                  </a:lnTo>
                  <a:lnTo>
                    <a:pt x="956" y="203"/>
                  </a:lnTo>
                  <a:lnTo>
                    <a:pt x="953" y="204"/>
                  </a:lnTo>
                  <a:lnTo>
                    <a:pt x="949" y="204"/>
                  </a:lnTo>
                  <a:lnTo>
                    <a:pt x="945" y="204"/>
                  </a:lnTo>
                  <a:lnTo>
                    <a:pt x="945" y="206"/>
                  </a:lnTo>
                  <a:lnTo>
                    <a:pt x="945" y="208"/>
                  </a:lnTo>
                  <a:lnTo>
                    <a:pt x="945" y="211"/>
                  </a:lnTo>
                  <a:lnTo>
                    <a:pt x="945" y="215"/>
                  </a:lnTo>
                  <a:lnTo>
                    <a:pt x="945" y="220"/>
                  </a:lnTo>
                  <a:lnTo>
                    <a:pt x="945" y="226"/>
                  </a:lnTo>
                  <a:lnTo>
                    <a:pt x="945" y="233"/>
                  </a:lnTo>
                  <a:lnTo>
                    <a:pt x="946" y="239"/>
                  </a:lnTo>
                  <a:lnTo>
                    <a:pt x="946" y="245"/>
                  </a:lnTo>
                  <a:lnTo>
                    <a:pt x="948" y="253"/>
                  </a:lnTo>
                  <a:lnTo>
                    <a:pt x="949" y="259"/>
                  </a:lnTo>
                  <a:lnTo>
                    <a:pt x="951" y="266"/>
                  </a:lnTo>
                  <a:lnTo>
                    <a:pt x="951" y="272"/>
                  </a:lnTo>
                  <a:lnTo>
                    <a:pt x="953" y="278"/>
                  </a:lnTo>
                  <a:lnTo>
                    <a:pt x="954" y="283"/>
                  </a:lnTo>
                  <a:lnTo>
                    <a:pt x="956" y="288"/>
                  </a:lnTo>
                  <a:lnTo>
                    <a:pt x="956" y="289"/>
                  </a:lnTo>
                  <a:lnTo>
                    <a:pt x="957" y="292"/>
                  </a:lnTo>
                  <a:lnTo>
                    <a:pt x="957" y="294"/>
                  </a:lnTo>
                  <a:lnTo>
                    <a:pt x="959" y="299"/>
                  </a:lnTo>
                  <a:lnTo>
                    <a:pt x="959" y="302"/>
                  </a:lnTo>
                  <a:lnTo>
                    <a:pt x="959" y="308"/>
                  </a:lnTo>
                  <a:lnTo>
                    <a:pt x="959" y="313"/>
                  </a:lnTo>
                  <a:lnTo>
                    <a:pt x="960" y="319"/>
                  </a:lnTo>
                  <a:lnTo>
                    <a:pt x="960" y="324"/>
                  </a:lnTo>
                  <a:lnTo>
                    <a:pt x="962" y="330"/>
                  </a:lnTo>
                  <a:lnTo>
                    <a:pt x="962" y="336"/>
                  </a:lnTo>
                  <a:lnTo>
                    <a:pt x="964" y="344"/>
                  </a:lnTo>
                  <a:lnTo>
                    <a:pt x="964" y="350"/>
                  </a:lnTo>
                  <a:lnTo>
                    <a:pt x="964" y="358"/>
                  </a:lnTo>
                  <a:lnTo>
                    <a:pt x="965" y="365"/>
                  </a:lnTo>
                  <a:lnTo>
                    <a:pt x="967" y="372"/>
                  </a:lnTo>
                  <a:lnTo>
                    <a:pt x="967" y="380"/>
                  </a:lnTo>
                  <a:lnTo>
                    <a:pt x="967" y="388"/>
                  </a:lnTo>
                  <a:lnTo>
                    <a:pt x="967" y="394"/>
                  </a:lnTo>
                  <a:lnTo>
                    <a:pt x="968" y="402"/>
                  </a:lnTo>
                  <a:lnTo>
                    <a:pt x="968" y="410"/>
                  </a:lnTo>
                  <a:lnTo>
                    <a:pt x="970" y="416"/>
                  </a:lnTo>
                  <a:lnTo>
                    <a:pt x="970" y="424"/>
                  </a:lnTo>
                  <a:lnTo>
                    <a:pt x="971" y="430"/>
                  </a:lnTo>
                  <a:lnTo>
                    <a:pt x="973" y="437"/>
                  </a:lnTo>
                  <a:lnTo>
                    <a:pt x="975" y="445"/>
                  </a:lnTo>
                  <a:lnTo>
                    <a:pt x="975" y="449"/>
                  </a:lnTo>
                  <a:lnTo>
                    <a:pt x="976" y="456"/>
                  </a:lnTo>
                  <a:lnTo>
                    <a:pt x="976" y="460"/>
                  </a:lnTo>
                  <a:lnTo>
                    <a:pt x="978" y="467"/>
                  </a:lnTo>
                  <a:lnTo>
                    <a:pt x="979" y="471"/>
                  </a:lnTo>
                  <a:lnTo>
                    <a:pt x="981" y="474"/>
                  </a:lnTo>
                  <a:lnTo>
                    <a:pt x="981" y="478"/>
                  </a:lnTo>
                  <a:lnTo>
                    <a:pt x="982" y="482"/>
                  </a:lnTo>
                  <a:lnTo>
                    <a:pt x="984" y="485"/>
                  </a:lnTo>
                  <a:lnTo>
                    <a:pt x="986" y="490"/>
                  </a:lnTo>
                  <a:lnTo>
                    <a:pt x="987" y="495"/>
                  </a:lnTo>
                  <a:lnTo>
                    <a:pt x="989" y="498"/>
                  </a:lnTo>
                  <a:lnTo>
                    <a:pt x="992" y="503"/>
                  </a:lnTo>
                  <a:lnTo>
                    <a:pt x="993" y="507"/>
                  </a:lnTo>
                  <a:lnTo>
                    <a:pt x="995" y="512"/>
                  </a:lnTo>
                  <a:lnTo>
                    <a:pt x="997" y="515"/>
                  </a:lnTo>
                  <a:lnTo>
                    <a:pt x="1000" y="520"/>
                  </a:lnTo>
                  <a:lnTo>
                    <a:pt x="1003" y="525"/>
                  </a:lnTo>
                  <a:lnTo>
                    <a:pt x="1004" y="528"/>
                  </a:lnTo>
                  <a:lnTo>
                    <a:pt x="1008" y="532"/>
                  </a:lnTo>
                  <a:lnTo>
                    <a:pt x="1011" y="537"/>
                  </a:lnTo>
                  <a:lnTo>
                    <a:pt x="1014" y="542"/>
                  </a:lnTo>
                  <a:lnTo>
                    <a:pt x="1019" y="548"/>
                  </a:lnTo>
                  <a:lnTo>
                    <a:pt x="1026" y="556"/>
                  </a:lnTo>
                  <a:lnTo>
                    <a:pt x="1030" y="559"/>
                  </a:lnTo>
                  <a:lnTo>
                    <a:pt x="1034" y="564"/>
                  </a:lnTo>
                  <a:lnTo>
                    <a:pt x="1037" y="567"/>
                  </a:lnTo>
                  <a:lnTo>
                    <a:pt x="1042" y="570"/>
                  </a:lnTo>
                  <a:lnTo>
                    <a:pt x="1047" y="573"/>
                  </a:lnTo>
                  <a:lnTo>
                    <a:pt x="1050" y="575"/>
                  </a:lnTo>
                  <a:lnTo>
                    <a:pt x="1055" y="578"/>
                  </a:lnTo>
                  <a:lnTo>
                    <a:pt x="1059" y="580"/>
                  </a:lnTo>
                  <a:lnTo>
                    <a:pt x="1064" y="581"/>
                  </a:lnTo>
                  <a:lnTo>
                    <a:pt x="1070" y="584"/>
                  </a:lnTo>
                  <a:lnTo>
                    <a:pt x="1075" y="586"/>
                  </a:lnTo>
                  <a:lnTo>
                    <a:pt x="1081" y="587"/>
                  </a:lnTo>
                  <a:lnTo>
                    <a:pt x="1086" y="587"/>
                  </a:lnTo>
                  <a:lnTo>
                    <a:pt x="1092" y="587"/>
                  </a:lnTo>
                  <a:lnTo>
                    <a:pt x="1097" y="587"/>
                  </a:lnTo>
                  <a:lnTo>
                    <a:pt x="1103" y="589"/>
                  </a:lnTo>
                  <a:lnTo>
                    <a:pt x="1110" y="587"/>
                  </a:lnTo>
                  <a:lnTo>
                    <a:pt x="1116" y="587"/>
                  </a:lnTo>
                  <a:lnTo>
                    <a:pt x="1122" y="587"/>
                  </a:lnTo>
                  <a:lnTo>
                    <a:pt x="1129" y="587"/>
                  </a:lnTo>
                  <a:lnTo>
                    <a:pt x="1135" y="587"/>
                  </a:lnTo>
                  <a:lnTo>
                    <a:pt x="1141" y="586"/>
                  </a:lnTo>
                  <a:lnTo>
                    <a:pt x="1147" y="584"/>
                  </a:lnTo>
                  <a:lnTo>
                    <a:pt x="1154" y="584"/>
                  </a:lnTo>
                  <a:lnTo>
                    <a:pt x="1160" y="583"/>
                  </a:lnTo>
                  <a:lnTo>
                    <a:pt x="1166" y="581"/>
                  </a:lnTo>
                  <a:lnTo>
                    <a:pt x="1173" y="580"/>
                  </a:lnTo>
                  <a:lnTo>
                    <a:pt x="1179" y="578"/>
                  </a:lnTo>
                  <a:lnTo>
                    <a:pt x="1184" y="575"/>
                  </a:lnTo>
                  <a:lnTo>
                    <a:pt x="1190" y="573"/>
                  </a:lnTo>
                  <a:lnTo>
                    <a:pt x="1195" y="570"/>
                  </a:lnTo>
                  <a:lnTo>
                    <a:pt x="1199" y="567"/>
                  </a:lnTo>
                  <a:lnTo>
                    <a:pt x="1205" y="564"/>
                  </a:lnTo>
                  <a:lnTo>
                    <a:pt x="1210" y="561"/>
                  </a:lnTo>
                  <a:lnTo>
                    <a:pt x="1213" y="558"/>
                  </a:lnTo>
                  <a:lnTo>
                    <a:pt x="1220" y="556"/>
                  </a:lnTo>
                  <a:lnTo>
                    <a:pt x="1223" y="551"/>
                  </a:lnTo>
                  <a:lnTo>
                    <a:pt x="1227" y="548"/>
                  </a:lnTo>
                  <a:lnTo>
                    <a:pt x="1231" y="543"/>
                  </a:lnTo>
                  <a:lnTo>
                    <a:pt x="1234" y="540"/>
                  </a:lnTo>
                  <a:lnTo>
                    <a:pt x="1237" y="534"/>
                  </a:lnTo>
                  <a:lnTo>
                    <a:pt x="1240" y="531"/>
                  </a:lnTo>
                  <a:lnTo>
                    <a:pt x="1242" y="526"/>
                  </a:lnTo>
                  <a:lnTo>
                    <a:pt x="1243" y="521"/>
                  </a:lnTo>
                  <a:lnTo>
                    <a:pt x="1245" y="515"/>
                  </a:lnTo>
                  <a:lnTo>
                    <a:pt x="1245" y="510"/>
                  </a:lnTo>
                  <a:lnTo>
                    <a:pt x="1246" y="504"/>
                  </a:lnTo>
                  <a:lnTo>
                    <a:pt x="1248" y="499"/>
                  </a:lnTo>
                  <a:lnTo>
                    <a:pt x="1248" y="493"/>
                  </a:lnTo>
                  <a:lnTo>
                    <a:pt x="1249" y="489"/>
                  </a:lnTo>
                  <a:lnTo>
                    <a:pt x="1249" y="482"/>
                  </a:lnTo>
                  <a:lnTo>
                    <a:pt x="1249" y="478"/>
                  </a:lnTo>
                  <a:lnTo>
                    <a:pt x="1249" y="471"/>
                  </a:lnTo>
                  <a:lnTo>
                    <a:pt x="1248" y="465"/>
                  </a:lnTo>
                  <a:lnTo>
                    <a:pt x="1248" y="459"/>
                  </a:lnTo>
                  <a:lnTo>
                    <a:pt x="1246" y="452"/>
                  </a:lnTo>
                  <a:lnTo>
                    <a:pt x="1245" y="446"/>
                  </a:lnTo>
                  <a:lnTo>
                    <a:pt x="1245" y="440"/>
                  </a:lnTo>
                  <a:lnTo>
                    <a:pt x="1243" y="434"/>
                  </a:lnTo>
                  <a:lnTo>
                    <a:pt x="1242" y="427"/>
                  </a:lnTo>
                  <a:lnTo>
                    <a:pt x="1240" y="419"/>
                  </a:lnTo>
                  <a:lnTo>
                    <a:pt x="1238" y="413"/>
                  </a:lnTo>
                  <a:lnTo>
                    <a:pt x="1235" y="405"/>
                  </a:lnTo>
                  <a:lnTo>
                    <a:pt x="1234" y="399"/>
                  </a:lnTo>
                  <a:lnTo>
                    <a:pt x="1231" y="393"/>
                  </a:lnTo>
                  <a:lnTo>
                    <a:pt x="1227" y="385"/>
                  </a:lnTo>
                  <a:lnTo>
                    <a:pt x="1224" y="377"/>
                  </a:lnTo>
                  <a:lnTo>
                    <a:pt x="1221" y="371"/>
                  </a:lnTo>
                  <a:lnTo>
                    <a:pt x="1218" y="363"/>
                  </a:lnTo>
                  <a:lnTo>
                    <a:pt x="1213" y="357"/>
                  </a:lnTo>
                  <a:lnTo>
                    <a:pt x="1210" y="349"/>
                  </a:lnTo>
                  <a:lnTo>
                    <a:pt x="1205" y="343"/>
                  </a:lnTo>
                  <a:lnTo>
                    <a:pt x="1201" y="336"/>
                  </a:lnTo>
                  <a:lnTo>
                    <a:pt x="1196" y="328"/>
                  </a:lnTo>
                  <a:lnTo>
                    <a:pt x="1190" y="322"/>
                  </a:lnTo>
                  <a:lnTo>
                    <a:pt x="1185" y="316"/>
                  </a:lnTo>
                  <a:lnTo>
                    <a:pt x="1179" y="308"/>
                  </a:lnTo>
                  <a:lnTo>
                    <a:pt x="1174" y="300"/>
                  </a:lnTo>
                  <a:lnTo>
                    <a:pt x="1168" y="294"/>
                  </a:lnTo>
                  <a:lnTo>
                    <a:pt x="1163" y="286"/>
                  </a:lnTo>
                  <a:lnTo>
                    <a:pt x="1158" y="278"/>
                  </a:lnTo>
                  <a:lnTo>
                    <a:pt x="1152" y="272"/>
                  </a:lnTo>
                  <a:lnTo>
                    <a:pt x="1147" y="264"/>
                  </a:lnTo>
                  <a:lnTo>
                    <a:pt x="1144" y="258"/>
                  </a:lnTo>
                  <a:lnTo>
                    <a:pt x="1138" y="252"/>
                  </a:lnTo>
                  <a:lnTo>
                    <a:pt x="1133" y="245"/>
                  </a:lnTo>
                  <a:lnTo>
                    <a:pt x="1130" y="239"/>
                  </a:lnTo>
                  <a:lnTo>
                    <a:pt x="1125" y="233"/>
                  </a:lnTo>
                  <a:lnTo>
                    <a:pt x="1122" y="226"/>
                  </a:lnTo>
                  <a:lnTo>
                    <a:pt x="1118" y="220"/>
                  </a:lnTo>
                  <a:lnTo>
                    <a:pt x="1114" y="214"/>
                  </a:lnTo>
                  <a:lnTo>
                    <a:pt x="1111" y="209"/>
                  </a:lnTo>
                  <a:lnTo>
                    <a:pt x="1107" y="204"/>
                  </a:lnTo>
                  <a:lnTo>
                    <a:pt x="1103" y="198"/>
                  </a:lnTo>
                  <a:lnTo>
                    <a:pt x="1100" y="193"/>
                  </a:lnTo>
                  <a:lnTo>
                    <a:pt x="1099" y="189"/>
                  </a:lnTo>
                  <a:lnTo>
                    <a:pt x="1096" y="186"/>
                  </a:lnTo>
                  <a:lnTo>
                    <a:pt x="1092" y="181"/>
                  </a:lnTo>
                  <a:lnTo>
                    <a:pt x="1091" y="178"/>
                  </a:lnTo>
                  <a:lnTo>
                    <a:pt x="1089" y="175"/>
                  </a:lnTo>
                  <a:lnTo>
                    <a:pt x="1085" y="168"/>
                  </a:lnTo>
                  <a:lnTo>
                    <a:pt x="1083" y="165"/>
                  </a:lnTo>
                  <a:lnTo>
                    <a:pt x="1081" y="162"/>
                  </a:lnTo>
                  <a:lnTo>
                    <a:pt x="1110" y="145"/>
                  </a:lnTo>
                  <a:lnTo>
                    <a:pt x="1111" y="146"/>
                  </a:lnTo>
                  <a:lnTo>
                    <a:pt x="1111" y="148"/>
                  </a:lnTo>
                  <a:lnTo>
                    <a:pt x="1114" y="153"/>
                  </a:lnTo>
                  <a:lnTo>
                    <a:pt x="1116" y="157"/>
                  </a:lnTo>
                  <a:lnTo>
                    <a:pt x="1119" y="164"/>
                  </a:lnTo>
                  <a:lnTo>
                    <a:pt x="1121" y="167"/>
                  </a:lnTo>
                  <a:lnTo>
                    <a:pt x="1122" y="172"/>
                  </a:lnTo>
                  <a:lnTo>
                    <a:pt x="1125" y="175"/>
                  </a:lnTo>
                  <a:lnTo>
                    <a:pt x="1129" y="179"/>
                  </a:lnTo>
                  <a:lnTo>
                    <a:pt x="1130" y="184"/>
                  </a:lnTo>
                  <a:lnTo>
                    <a:pt x="1133" y="190"/>
                  </a:lnTo>
                  <a:lnTo>
                    <a:pt x="1136" y="195"/>
                  </a:lnTo>
                  <a:lnTo>
                    <a:pt x="1141" y="201"/>
                  </a:lnTo>
                  <a:lnTo>
                    <a:pt x="1144" y="208"/>
                  </a:lnTo>
                  <a:lnTo>
                    <a:pt x="1147" y="214"/>
                  </a:lnTo>
                  <a:lnTo>
                    <a:pt x="1151" y="219"/>
                  </a:lnTo>
                  <a:lnTo>
                    <a:pt x="1152" y="222"/>
                  </a:lnTo>
                  <a:lnTo>
                    <a:pt x="1154" y="226"/>
                  </a:lnTo>
                  <a:lnTo>
                    <a:pt x="1157" y="230"/>
                  </a:lnTo>
                  <a:lnTo>
                    <a:pt x="1160" y="234"/>
                  </a:lnTo>
                  <a:lnTo>
                    <a:pt x="1162" y="237"/>
                  </a:lnTo>
                  <a:lnTo>
                    <a:pt x="1163" y="241"/>
                  </a:lnTo>
                  <a:lnTo>
                    <a:pt x="1166" y="245"/>
                  </a:lnTo>
                  <a:lnTo>
                    <a:pt x="1168" y="250"/>
                  </a:lnTo>
                  <a:lnTo>
                    <a:pt x="1171" y="255"/>
                  </a:lnTo>
                  <a:lnTo>
                    <a:pt x="1174" y="259"/>
                  </a:lnTo>
                  <a:lnTo>
                    <a:pt x="1177" y="264"/>
                  </a:lnTo>
                  <a:lnTo>
                    <a:pt x="1180" y="269"/>
                  </a:lnTo>
                  <a:lnTo>
                    <a:pt x="1184" y="274"/>
                  </a:lnTo>
                  <a:lnTo>
                    <a:pt x="1187" y="278"/>
                  </a:lnTo>
                  <a:lnTo>
                    <a:pt x="1190" y="284"/>
                  </a:lnTo>
                  <a:lnTo>
                    <a:pt x="1193" y="289"/>
                  </a:lnTo>
                  <a:lnTo>
                    <a:pt x="1196" y="294"/>
                  </a:lnTo>
                  <a:lnTo>
                    <a:pt x="1199" y="300"/>
                  </a:lnTo>
                  <a:lnTo>
                    <a:pt x="1204" y="306"/>
                  </a:lnTo>
                  <a:lnTo>
                    <a:pt x="1207" y="311"/>
                  </a:lnTo>
                  <a:lnTo>
                    <a:pt x="1210" y="316"/>
                  </a:lnTo>
                  <a:lnTo>
                    <a:pt x="1213" y="322"/>
                  </a:lnTo>
                  <a:lnTo>
                    <a:pt x="1216" y="327"/>
                  </a:lnTo>
                  <a:lnTo>
                    <a:pt x="1220" y="332"/>
                  </a:lnTo>
                  <a:lnTo>
                    <a:pt x="1223" y="338"/>
                  </a:lnTo>
                  <a:lnTo>
                    <a:pt x="1226" y="341"/>
                  </a:lnTo>
                  <a:lnTo>
                    <a:pt x="1229" y="347"/>
                  </a:lnTo>
                  <a:lnTo>
                    <a:pt x="1231" y="352"/>
                  </a:lnTo>
                  <a:lnTo>
                    <a:pt x="1234" y="355"/>
                  </a:lnTo>
                  <a:lnTo>
                    <a:pt x="1235" y="360"/>
                  </a:lnTo>
                  <a:lnTo>
                    <a:pt x="1238" y="365"/>
                  </a:lnTo>
                  <a:lnTo>
                    <a:pt x="1240" y="369"/>
                  </a:lnTo>
                  <a:lnTo>
                    <a:pt x="1242" y="374"/>
                  </a:lnTo>
                  <a:lnTo>
                    <a:pt x="1245" y="377"/>
                  </a:lnTo>
                  <a:lnTo>
                    <a:pt x="1248" y="382"/>
                  </a:lnTo>
                  <a:lnTo>
                    <a:pt x="1249" y="390"/>
                  </a:lnTo>
                  <a:lnTo>
                    <a:pt x="1254" y="397"/>
                  </a:lnTo>
                  <a:lnTo>
                    <a:pt x="1257" y="404"/>
                  </a:lnTo>
                  <a:lnTo>
                    <a:pt x="1260" y="412"/>
                  </a:lnTo>
                  <a:lnTo>
                    <a:pt x="1262" y="418"/>
                  </a:lnTo>
                  <a:lnTo>
                    <a:pt x="1265" y="424"/>
                  </a:lnTo>
                  <a:lnTo>
                    <a:pt x="1267" y="430"/>
                  </a:lnTo>
                  <a:lnTo>
                    <a:pt x="1268" y="437"/>
                  </a:lnTo>
                  <a:lnTo>
                    <a:pt x="1270" y="443"/>
                  </a:lnTo>
                  <a:lnTo>
                    <a:pt x="1271" y="448"/>
                  </a:lnTo>
                  <a:lnTo>
                    <a:pt x="1271" y="452"/>
                  </a:lnTo>
                  <a:lnTo>
                    <a:pt x="1273" y="459"/>
                  </a:lnTo>
                  <a:lnTo>
                    <a:pt x="1273" y="463"/>
                  </a:lnTo>
                  <a:lnTo>
                    <a:pt x="1273" y="468"/>
                  </a:lnTo>
                  <a:lnTo>
                    <a:pt x="1275" y="473"/>
                  </a:lnTo>
                  <a:lnTo>
                    <a:pt x="1275" y="478"/>
                  </a:lnTo>
                  <a:lnTo>
                    <a:pt x="1275" y="481"/>
                  </a:lnTo>
                  <a:lnTo>
                    <a:pt x="1275" y="485"/>
                  </a:lnTo>
                  <a:lnTo>
                    <a:pt x="1275" y="489"/>
                  </a:lnTo>
                  <a:lnTo>
                    <a:pt x="1275" y="493"/>
                  </a:lnTo>
                  <a:lnTo>
                    <a:pt x="1275" y="496"/>
                  </a:lnTo>
                  <a:lnTo>
                    <a:pt x="1275" y="501"/>
                  </a:lnTo>
                  <a:lnTo>
                    <a:pt x="1275" y="504"/>
                  </a:lnTo>
                  <a:lnTo>
                    <a:pt x="1276" y="509"/>
                  </a:lnTo>
                  <a:lnTo>
                    <a:pt x="1275" y="515"/>
                  </a:lnTo>
                  <a:lnTo>
                    <a:pt x="1273" y="523"/>
                  </a:lnTo>
                  <a:lnTo>
                    <a:pt x="1271" y="528"/>
                  </a:lnTo>
                  <a:lnTo>
                    <a:pt x="1270" y="532"/>
                  </a:lnTo>
                  <a:lnTo>
                    <a:pt x="1267" y="536"/>
                  </a:lnTo>
                  <a:lnTo>
                    <a:pt x="1265" y="540"/>
                  </a:lnTo>
                  <a:lnTo>
                    <a:pt x="1264" y="543"/>
                  </a:lnTo>
                  <a:lnTo>
                    <a:pt x="1260" y="548"/>
                  </a:lnTo>
                  <a:lnTo>
                    <a:pt x="1257" y="551"/>
                  </a:lnTo>
                  <a:lnTo>
                    <a:pt x="1254" y="556"/>
                  </a:lnTo>
                  <a:lnTo>
                    <a:pt x="1249" y="559"/>
                  </a:lnTo>
                  <a:lnTo>
                    <a:pt x="1246" y="564"/>
                  </a:lnTo>
                  <a:lnTo>
                    <a:pt x="1242" y="567"/>
                  </a:lnTo>
                  <a:lnTo>
                    <a:pt x="1238" y="572"/>
                  </a:lnTo>
                  <a:lnTo>
                    <a:pt x="1234" y="575"/>
                  </a:lnTo>
                  <a:lnTo>
                    <a:pt x="1229" y="578"/>
                  </a:lnTo>
                  <a:lnTo>
                    <a:pt x="1224" y="581"/>
                  </a:lnTo>
                  <a:lnTo>
                    <a:pt x="1220" y="586"/>
                  </a:lnTo>
                  <a:lnTo>
                    <a:pt x="1213" y="587"/>
                  </a:lnTo>
                  <a:lnTo>
                    <a:pt x="1209" y="591"/>
                  </a:lnTo>
                  <a:lnTo>
                    <a:pt x="1204" y="594"/>
                  </a:lnTo>
                  <a:lnTo>
                    <a:pt x="1199" y="597"/>
                  </a:lnTo>
                  <a:lnTo>
                    <a:pt x="1193" y="598"/>
                  </a:lnTo>
                  <a:lnTo>
                    <a:pt x="1187" y="601"/>
                  </a:lnTo>
                  <a:lnTo>
                    <a:pt x="1182" y="603"/>
                  </a:lnTo>
                  <a:lnTo>
                    <a:pt x="1176" y="605"/>
                  </a:lnTo>
                  <a:lnTo>
                    <a:pt x="1169" y="605"/>
                  </a:lnTo>
                  <a:lnTo>
                    <a:pt x="1163" y="606"/>
                  </a:lnTo>
                  <a:lnTo>
                    <a:pt x="1157" y="608"/>
                  </a:lnTo>
                  <a:lnTo>
                    <a:pt x="1152" y="609"/>
                  </a:lnTo>
                  <a:lnTo>
                    <a:pt x="1144" y="608"/>
                  </a:lnTo>
                  <a:lnTo>
                    <a:pt x="1138" y="608"/>
                  </a:lnTo>
                  <a:lnTo>
                    <a:pt x="1132" y="608"/>
                  </a:lnTo>
                  <a:lnTo>
                    <a:pt x="1125" y="608"/>
                  </a:lnTo>
                  <a:lnTo>
                    <a:pt x="1119" y="608"/>
                  </a:lnTo>
                  <a:lnTo>
                    <a:pt x="1113" y="606"/>
                  </a:lnTo>
                  <a:lnTo>
                    <a:pt x="1108" y="606"/>
                  </a:lnTo>
                  <a:lnTo>
                    <a:pt x="1102" y="606"/>
                  </a:lnTo>
                  <a:lnTo>
                    <a:pt x="1096" y="605"/>
                  </a:lnTo>
                  <a:lnTo>
                    <a:pt x="1089" y="603"/>
                  </a:lnTo>
                  <a:lnTo>
                    <a:pt x="1085" y="603"/>
                  </a:lnTo>
                  <a:lnTo>
                    <a:pt x="1078" y="601"/>
                  </a:lnTo>
                  <a:lnTo>
                    <a:pt x="1074" y="600"/>
                  </a:lnTo>
                  <a:lnTo>
                    <a:pt x="1069" y="598"/>
                  </a:lnTo>
                  <a:lnTo>
                    <a:pt x="1064" y="597"/>
                  </a:lnTo>
                  <a:lnTo>
                    <a:pt x="1059" y="597"/>
                  </a:lnTo>
                  <a:lnTo>
                    <a:pt x="1055" y="595"/>
                  </a:lnTo>
                  <a:lnTo>
                    <a:pt x="1050" y="594"/>
                  </a:lnTo>
                  <a:lnTo>
                    <a:pt x="1045" y="592"/>
                  </a:lnTo>
                  <a:lnTo>
                    <a:pt x="1042" y="591"/>
                  </a:lnTo>
                  <a:lnTo>
                    <a:pt x="1034" y="587"/>
                  </a:lnTo>
                  <a:lnTo>
                    <a:pt x="1028" y="586"/>
                  </a:lnTo>
                  <a:lnTo>
                    <a:pt x="1023" y="583"/>
                  </a:lnTo>
                  <a:lnTo>
                    <a:pt x="1020" y="581"/>
                  </a:lnTo>
                  <a:lnTo>
                    <a:pt x="1019" y="581"/>
                  </a:lnTo>
                  <a:lnTo>
                    <a:pt x="1015" y="580"/>
                  </a:lnTo>
                  <a:lnTo>
                    <a:pt x="1011" y="580"/>
                  </a:lnTo>
                  <a:lnTo>
                    <a:pt x="1008" y="580"/>
                  </a:lnTo>
                  <a:lnTo>
                    <a:pt x="1004" y="580"/>
                  </a:lnTo>
                  <a:lnTo>
                    <a:pt x="1001" y="580"/>
                  </a:lnTo>
                  <a:lnTo>
                    <a:pt x="997" y="580"/>
                  </a:lnTo>
                  <a:lnTo>
                    <a:pt x="990" y="580"/>
                  </a:lnTo>
                  <a:lnTo>
                    <a:pt x="986" y="580"/>
                  </a:lnTo>
                  <a:lnTo>
                    <a:pt x="979" y="580"/>
                  </a:lnTo>
                  <a:lnTo>
                    <a:pt x="975" y="580"/>
                  </a:lnTo>
                  <a:lnTo>
                    <a:pt x="967" y="578"/>
                  </a:lnTo>
                  <a:lnTo>
                    <a:pt x="960" y="578"/>
                  </a:lnTo>
                  <a:lnTo>
                    <a:pt x="953" y="578"/>
                  </a:lnTo>
                  <a:lnTo>
                    <a:pt x="946" y="578"/>
                  </a:lnTo>
                  <a:lnTo>
                    <a:pt x="942" y="578"/>
                  </a:lnTo>
                  <a:lnTo>
                    <a:pt x="938" y="578"/>
                  </a:lnTo>
                  <a:lnTo>
                    <a:pt x="934" y="578"/>
                  </a:lnTo>
                  <a:lnTo>
                    <a:pt x="931" y="578"/>
                  </a:lnTo>
                  <a:lnTo>
                    <a:pt x="923" y="576"/>
                  </a:lnTo>
                  <a:lnTo>
                    <a:pt x="915" y="576"/>
                  </a:lnTo>
                  <a:lnTo>
                    <a:pt x="912" y="576"/>
                  </a:lnTo>
                  <a:lnTo>
                    <a:pt x="907" y="576"/>
                  </a:lnTo>
                  <a:lnTo>
                    <a:pt x="904" y="576"/>
                  </a:lnTo>
                  <a:lnTo>
                    <a:pt x="899" y="576"/>
                  </a:lnTo>
                  <a:lnTo>
                    <a:pt x="891" y="576"/>
                  </a:lnTo>
                  <a:lnTo>
                    <a:pt x="885" y="576"/>
                  </a:lnTo>
                  <a:lnTo>
                    <a:pt x="877" y="576"/>
                  </a:lnTo>
                  <a:lnTo>
                    <a:pt x="869" y="576"/>
                  </a:lnTo>
                  <a:lnTo>
                    <a:pt x="861" y="576"/>
                  </a:lnTo>
                  <a:lnTo>
                    <a:pt x="855" y="576"/>
                  </a:lnTo>
                  <a:lnTo>
                    <a:pt x="849" y="576"/>
                  </a:lnTo>
                  <a:lnTo>
                    <a:pt x="843" y="576"/>
                  </a:lnTo>
                  <a:lnTo>
                    <a:pt x="836" y="576"/>
                  </a:lnTo>
                  <a:lnTo>
                    <a:pt x="832" y="576"/>
                  </a:lnTo>
                  <a:lnTo>
                    <a:pt x="825" y="576"/>
                  </a:lnTo>
                  <a:lnTo>
                    <a:pt x="819" y="576"/>
                  </a:lnTo>
                  <a:lnTo>
                    <a:pt x="811" y="578"/>
                  </a:lnTo>
                  <a:lnTo>
                    <a:pt x="803" y="580"/>
                  </a:lnTo>
                  <a:lnTo>
                    <a:pt x="799" y="580"/>
                  </a:lnTo>
                  <a:lnTo>
                    <a:pt x="795" y="581"/>
                  </a:lnTo>
                  <a:lnTo>
                    <a:pt x="791" y="581"/>
                  </a:lnTo>
                  <a:lnTo>
                    <a:pt x="786" y="583"/>
                  </a:lnTo>
                  <a:lnTo>
                    <a:pt x="781" y="584"/>
                  </a:lnTo>
                  <a:lnTo>
                    <a:pt x="777" y="586"/>
                  </a:lnTo>
                  <a:lnTo>
                    <a:pt x="772" y="587"/>
                  </a:lnTo>
                  <a:lnTo>
                    <a:pt x="767" y="589"/>
                  </a:lnTo>
                  <a:lnTo>
                    <a:pt x="762" y="589"/>
                  </a:lnTo>
                  <a:lnTo>
                    <a:pt x="758" y="591"/>
                  </a:lnTo>
                  <a:lnTo>
                    <a:pt x="751" y="592"/>
                  </a:lnTo>
                  <a:lnTo>
                    <a:pt x="748" y="594"/>
                  </a:lnTo>
                  <a:lnTo>
                    <a:pt x="742" y="595"/>
                  </a:lnTo>
                  <a:lnTo>
                    <a:pt x="737" y="597"/>
                  </a:lnTo>
                  <a:lnTo>
                    <a:pt x="733" y="598"/>
                  </a:lnTo>
                  <a:lnTo>
                    <a:pt x="728" y="600"/>
                  </a:lnTo>
                  <a:lnTo>
                    <a:pt x="722" y="601"/>
                  </a:lnTo>
                  <a:lnTo>
                    <a:pt x="717" y="603"/>
                  </a:lnTo>
                  <a:lnTo>
                    <a:pt x="712" y="605"/>
                  </a:lnTo>
                  <a:lnTo>
                    <a:pt x="706" y="606"/>
                  </a:lnTo>
                  <a:lnTo>
                    <a:pt x="701" y="608"/>
                  </a:lnTo>
                  <a:lnTo>
                    <a:pt x="696" y="609"/>
                  </a:lnTo>
                  <a:lnTo>
                    <a:pt x="690" y="611"/>
                  </a:lnTo>
                  <a:lnTo>
                    <a:pt x="687" y="614"/>
                  </a:lnTo>
                  <a:lnTo>
                    <a:pt x="681" y="616"/>
                  </a:lnTo>
                  <a:lnTo>
                    <a:pt x="676" y="617"/>
                  </a:lnTo>
                  <a:lnTo>
                    <a:pt x="671" y="617"/>
                  </a:lnTo>
                  <a:lnTo>
                    <a:pt x="667" y="620"/>
                  </a:lnTo>
                  <a:lnTo>
                    <a:pt x="660" y="622"/>
                  </a:lnTo>
                  <a:lnTo>
                    <a:pt x="657" y="623"/>
                  </a:lnTo>
                  <a:lnTo>
                    <a:pt x="652" y="625"/>
                  </a:lnTo>
                  <a:lnTo>
                    <a:pt x="648" y="627"/>
                  </a:lnTo>
                  <a:lnTo>
                    <a:pt x="643" y="628"/>
                  </a:lnTo>
                  <a:lnTo>
                    <a:pt x="640" y="630"/>
                  </a:lnTo>
                  <a:lnTo>
                    <a:pt x="635" y="631"/>
                  </a:lnTo>
                  <a:lnTo>
                    <a:pt x="632" y="633"/>
                  </a:lnTo>
                  <a:lnTo>
                    <a:pt x="627" y="633"/>
                  </a:lnTo>
                  <a:lnTo>
                    <a:pt x="623" y="636"/>
                  </a:lnTo>
                  <a:lnTo>
                    <a:pt x="619" y="636"/>
                  </a:lnTo>
                  <a:lnTo>
                    <a:pt x="616" y="639"/>
                  </a:lnTo>
                  <a:lnTo>
                    <a:pt x="610" y="641"/>
                  </a:lnTo>
                  <a:lnTo>
                    <a:pt x="604" y="642"/>
                  </a:lnTo>
                  <a:lnTo>
                    <a:pt x="599" y="645"/>
                  </a:lnTo>
                  <a:lnTo>
                    <a:pt x="594" y="647"/>
                  </a:lnTo>
                  <a:lnTo>
                    <a:pt x="588" y="649"/>
                  </a:lnTo>
                  <a:lnTo>
                    <a:pt x="586" y="650"/>
                  </a:lnTo>
                  <a:lnTo>
                    <a:pt x="586" y="652"/>
                  </a:lnTo>
                  <a:lnTo>
                    <a:pt x="588" y="655"/>
                  </a:lnTo>
                  <a:lnTo>
                    <a:pt x="588" y="656"/>
                  </a:lnTo>
                  <a:lnTo>
                    <a:pt x="590" y="660"/>
                  </a:lnTo>
                  <a:lnTo>
                    <a:pt x="591" y="663"/>
                  </a:lnTo>
                  <a:lnTo>
                    <a:pt x="594" y="667"/>
                  </a:lnTo>
                  <a:lnTo>
                    <a:pt x="594" y="671"/>
                  </a:lnTo>
                  <a:lnTo>
                    <a:pt x="596" y="677"/>
                  </a:lnTo>
                  <a:lnTo>
                    <a:pt x="599" y="680"/>
                  </a:lnTo>
                  <a:lnTo>
                    <a:pt x="602" y="686"/>
                  </a:lnTo>
                  <a:lnTo>
                    <a:pt x="604" y="693"/>
                  </a:lnTo>
                  <a:lnTo>
                    <a:pt x="605" y="699"/>
                  </a:lnTo>
                  <a:lnTo>
                    <a:pt x="608" y="705"/>
                  </a:lnTo>
                  <a:lnTo>
                    <a:pt x="612" y="713"/>
                  </a:lnTo>
                  <a:lnTo>
                    <a:pt x="613" y="719"/>
                  </a:lnTo>
                  <a:lnTo>
                    <a:pt x="616" y="727"/>
                  </a:lnTo>
                  <a:lnTo>
                    <a:pt x="619" y="735"/>
                  </a:lnTo>
                  <a:lnTo>
                    <a:pt x="623" y="743"/>
                  </a:lnTo>
                  <a:lnTo>
                    <a:pt x="626" y="751"/>
                  </a:lnTo>
                  <a:lnTo>
                    <a:pt x="629" y="760"/>
                  </a:lnTo>
                  <a:lnTo>
                    <a:pt x="632" y="768"/>
                  </a:lnTo>
                  <a:lnTo>
                    <a:pt x="637" y="777"/>
                  </a:lnTo>
                  <a:lnTo>
                    <a:pt x="640" y="785"/>
                  </a:lnTo>
                  <a:lnTo>
                    <a:pt x="643" y="795"/>
                  </a:lnTo>
                  <a:lnTo>
                    <a:pt x="648" y="804"/>
                  </a:lnTo>
                  <a:lnTo>
                    <a:pt x="651" y="813"/>
                  </a:lnTo>
                  <a:lnTo>
                    <a:pt x="654" y="821"/>
                  </a:lnTo>
                  <a:lnTo>
                    <a:pt x="659" y="832"/>
                  </a:lnTo>
                  <a:lnTo>
                    <a:pt x="662" y="842"/>
                  </a:lnTo>
                  <a:lnTo>
                    <a:pt x="667" y="851"/>
                  </a:lnTo>
                  <a:lnTo>
                    <a:pt x="668" y="859"/>
                  </a:lnTo>
                  <a:lnTo>
                    <a:pt x="673" y="870"/>
                  </a:lnTo>
                  <a:lnTo>
                    <a:pt x="676" y="878"/>
                  </a:lnTo>
                  <a:lnTo>
                    <a:pt x="679" y="889"/>
                  </a:lnTo>
                  <a:lnTo>
                    <a:pt x="684" y="897"/>
                  </a:lnTo>
                  <a:lnTo>
                    <a:pt x="687" y="906"/>
                  </a:lnTo>
                  <a:lnTo>
                    <a:pt x="690" y="915"/>
                  </a:lnTo>
                  <a:lnTo>
                    <a:pt x="693" y="925"/>
                  </a:lnTo>
                  <a:lnTo>
                    <a:pt x="696" y="933"/>
                  </a:lnTo>
                  <a:lnTo>
                    <a:pt x="700" y="940"/>
                  </a:lnTo>
                  <a:lnTo>
                    <a:pt x="703" y="950"/>
                  </a:lnTo>
                  <a:lnTo>
                    <a:pt x="706" y="958"/>
                  </a:lnTo>
                  <a:lnTo>
                    <a:pt x="709" y="966"/>
                  </a:lnTo>
                  <a:lnTo>
                    <a:pt x="712" y="973"/>
                  </a:lnTo>
                  <a:lnTo>
                    <a:pt x="715" y="981"/>
                  </a:lnTo>
                  <a:lnTo>
                    <a:pt x="718" y="989"/>
                  </a:lnTo>
                  <a:lnTo>
                    <a:pt x="720" y="995"/>
                  </a:lnTo>
                  <a:lnTo>
                    <a:pt x="723" y="1002"/>
                  </a:lnTo>
                  <a:lnTo>
                    <a:pt x="725" y="1008"/>
                  </a:lnTo>
                  <a:lnTo>
                    <a:pt x="728" y="1014"/>
                  </a:lnTo>
                  <a:lnTo>
                    <a:pt x="728" y="1019"/>
                  </a:lnTo>
                  <a:lnTo>
                    <a:pt x="731" y="1024"/>
                  </a:lnTo>
                  <a:lnTo>
                    <a:pt x="733" y="1028"/>
                  </a:lnTo>
                  <a:lnTo>
                    <a:pt x="734" y="1033"/>
                  </a:lnTo>
                  <a:lnTo>
                    <a:pt x="736" y="1036"/>
                  </a:lnTo>
                  <a:lnTo>
                    <a:pt x="736" y="1039"/>
                  </a:lnTo>
                  <a:lnTo>
                    <a:pt x="736" y="1042"/>
                  </a:lnTo>
                  <a:lnTo>
                    <a:pt x="737" y="1046"/>
                  </a:lnTo>
                  <a:lnTo>
                    <a:pt x="739" y="1049"/>
                  </a:lnTo>
                  <a:lnTo>
                    <a:pt x="739" y="1050"/>
                  </a:lnTo>
                  <a:lnTo>
                    <a:pt x="736" y="1047"/>
                  </a:lnTo>
                  <a:lnTo>
                    <a:pt x="734" y="1044"/>
                  </a:lnTo>
                  <a:lnTo>
                    <a:pt x="733" y="1041"/>
                  </a:lnTo>
                  <a:lnTo>
                    <a:pt x="731" y="1038"/>
                  </a:lnTo>
                  <a:lnTo>
                    <a:pt x="728" y="1035"/>
                  </a:lnTo>
                  <a:lnTo>
                    <a:pt x="728" y="1031"/>
                  </a:lnTo>
                  <a:lnTo>
                    <a:pt x="725" y="1025"/>
                  </a:lnTo>
                  <a:lnTo>
                    <a:pt x="722" y="1022"/>
                  </a:lnTo>
                  <a:lnTo>
                    <a:pt x="720" y="1016"/>
                  </a:lnTo>
                  <a:lnTo>
                    <a:pt x="718" y="1011"/>
                  </a:lnTo>
                  <a:lnTo>
                    <a:pt x="715" y="1005"/>
                  </a:lnTo>
                  <a:lnTo>
                    <a:pt x="712" y="999"/>
                  </a:lnTo>
                  <a:lnTo>
                    <a:pt x="709" y="992"/>
                  </a:lnTo>
                  <a:lnTo>
                    <a:pt x="707" y="986"/>
                  </a:lnTo>
                  <a:lnTo>
                    <a:pt x="704" y="980"/>
                  </a:lnTo>
                  <a:lnTo>
                    <a:pt x="701" y="972"/>
                  </a:lnTo>
                  <a:lnTo>
                    <a:pt x="698" y="964"/>
                  </a:lnTo>
                  <a:lnTo>
                    <a:pt x="695" y="958"/>
                  </a:lnTo>
                  <a:lnTo>
                    <a:pt x="690" y="950"/>
                  </a:lnTo>
                  <a:lnTo>
                    <a:pt x="687" y="942"/>
                  </a:lnTo>
                  <a:lnTo>
                    <a:pt x="684" y="934"/>
                  </a:lnTo>
                  <a:lnTo>
                    <a:pt x="681" y="926"/>
                  </a:lnTo>
                  <a:lnTo>
                    <a:pt x="676" y="917"/>
                  </a:lnTo>
                  <a:lnTo>
                    <a:pt x="673" y="908"/>
                  </a:lnTo>
                  <a:lnTo>
                    <a:pt x="670" y="900"/>
                  </a:lnTo>
                  <a:lnTo>
                    <a:pt x="667" y="890"/>
                  </a:lnTo>
                  <a:lnTo>
                    <a:pt x="662" y="881"/>
                  </a:lnTo>
                  <a:lnTo>
                    <a:pt x="659" y="873"/>
                  </a:lnTo>
                  <a:lnTo>
                    <a:pt x="656" y="865"/>
                  </a:lnTo>
                  <a:lnTo>
                    <a:pt x="652" y="856"/>
                  </a:lnTo>
                  <a:lnTo>
                    <a:pt x="648" y="846"/>
                  </a:lnTo>
                  <a:lnTo>
                    <a:pt x="645" y="837"/>
                  </a:lnTo>
                  <a:lnTo>
                    <a:pt x="641" y="829"/>
                  </a:lnTo>
                  <a:lnTo>
                    <a:pt x="638" y="820"/>
                  </a:lnTo>
                  <a:lnTo>
                    <a:pt x="634" y="812"/>
                  </a:lnTo>
                  <a:lnTo>
                    <a:pt x="630" y="802"/>
                  </a:lnTo>
                  <a:lnTo>
                    <a:pt x="626" y="795"/>
                  </a:lnTo>
                  <a:lnTo>
                    <a:pt x="624" y="785"/>
                  </a:lnTo>
                  <a:lnTo>
                    <a:pt x="619" y="777"/>
                  </a:lnTo>
                  <a:lnTo>
                    <a:pt x="616" y="768"/>
                  </a:lnTo>
                  <a:lnTo>
                    <a:pt x="613" y="762"/>
                  </a:lnTo>
                  <a:lnTo>
                    <a:pt x="610" y="754"/>
                  </a:lnTo>
                  <a:lnTo>
                    <a:pt x="607" y="746"/>
                  </a:lnTo>
                  <a:lnTo>
                    <a:pt x="604" y="738"/>
                  </a:lnTo>
                  <a:lnTo>
                    <a:pt x="601" y="732"/>
                  </a:lnTo>
                  <a:lnTo>
                    <a:pt x="597" y="724"/>
                  </a:lnTo>
                  <a:lnTo>
                    <a:pt x="594" y="718"/>
                  </a:lnTo>
                  <a:lnTo>
                    <a:pt x="591" y="711"/>
                  </a:lnTo>
                  <a:lnTo>
                    <a:pt x="588" y="705"/>
                  </a:lnTo>
                  <a:lnTo>
                    <a:pt x="586" y="699"/>
                  </a:lnTo>
                  <a:lnTo>
                    <a:pt x="583" y="693"/>
                  </a:lnTo>
                  <a:lnTo>
                    <a:pt x="582" y="688"/>
                  </a:lnTo>
                  <a:lnTo>
                    <a:pt x="580" y="685"/>
                  </a:lnTo>
                  <a:lnTo>
                    <a:pt x="577" y="680"/>
                  </a:lnTo>
                  <a:lnTo>
                    <a:pt x="575" y="675"/>
                  </a:lnTo>
                  <a:lnTo>
                    <a:pt x="572" y="672"/>
                  </a:lnTo>
                  <a:lnTo>
                    <a:pt x="571" y="669"/>
                  </a:lnTo>
                  <a:lnTo>
                    <a:pt x="571" y="666"/>
                  </a:lnTo>
                  <a:lnTo>
                    <a:pt x="568" y="663"/>
                  </a:lnTo>
                  <a:lnTo>
                    <a:pt x="566" y="661"/>
                  </a:lnTo>
                  <a:lnTo>
                    <a:pt x="563" y="660"/>
                  </a:lnTo>
                  <a:lnTo>
                    <a:pt x="560" y="658"/>
                  </a:lnTo>
                  <a:lnTo>
                    <a:pt x="555" y="655"/>
                  </a:lnTo>
                  <a:lnTo>
                    <a:pt x="550" y="653"/>
                  </a:lnTo>
                  <a:lnTo>
                    <a:pt x="544" y="649"/>
                  </a:lnTo>
                  <a:lnTo>
                    <a:pt x="538" y="647"/>
                  </a:lnTo>
                  <a:lnTo>
                    <a:pt x="533" y="644"/>
                  </a:lnTo>
                  <a:lnTo>
                    <a:pt x="528" y="642"/>
                  </a:lnTo>
                  <a:lnTo>
                    <a:pt x="525" y="641"/>
                  </a:lnTo>
                  <a:lnTo>
                    <a:pt x="520" y="641"/>
                  </a:lnTo>
                  <a:lnTo>
                    <a:pt x="514" y="638"/>
                  </a:lnTo>
                  <a:lnTo>
                    <a:pt x="509" y="636"/>
                  </a:lnTo>
                  <a:lnTo>
                    <a:pt x="505" y="633"/>
                  </a:lnTo>
                  <a:lnTo>
                    <a:pt x="498" y="631"/>
                  </a:lnTo>
                  <a:lnTo>
                    <a:pt x="492" y="630"/>
                  </a:lnTo>
                  <a:lnTo>
                    <a:pt x="486" y="627"/>
                  </a:lnTo>
                  <a:lnTo>
                    <a:pt x="480" y="625"/>
                  </a:lnTo>
                  <a:lnTo>
                    <a:pt x="473" y="623"/>
                  </a:lnTo>
                  <a:lnTo>
                    <a:pt x="467" y="620"/>
                  </a:lnTo>
                  <a:lnTo>
                    <a:pt x="459" y="619"/>
                  </a:lnTo>
                  <a:lnTo>
                    <a:pt x="451" y="617"/>
                  </a:lnTo>
                  <a:lnTo>
                    <a:pt x="445" y="614"/>
                  </a:lnTo>
                  <a:lnTo>
                    <a:pt x="436" y="612"/>
                  </a:lnTo>
                  <a:lnTo>
                    <a:pt x="428" y="611"/>
                  </a:lnTo>
                  <a:lnTo>
                    <a:pt x="420" y="608"/>
                  </a:lnTo>
                  <a:lnTo>
                    <a:pt x="412" y="606"/>
                  </a:lnTo>
                  <a:lnTo>
                    <a:pt x="403" y="603"/>
                  </a:lnTo>
                  <a:lnTo>
                    <a:pt x="393" y="601"/>
                  </a:lnTo>
                  <a:lnTo>
                    <a:pt x="384" y="600"/>
                  </a:lnTo>
                  <a:lnTo>
                    <a:pt x="374" y="597"/>
                  </a:lnTo>
                  <a:lnTo>
                    <a:pt x="363" y="595"/>
                  </a:lnTo>
                  <a:lnTo>
                    <a:pt x="354" y="594"/>
                  </a:lnTo>
                  <a:lnTo>
                    <a:pt x="343" y="591"/>
                  </a:lnTo>
                  <a:lnTo>
                    <a:pt x="334" y="589"/>
                  </a:lnTo>
                  <a:lnTo>
                    <a:pt x="321" y="587"/>
                  </a:lnTo>
                  <a:lnTo>
                    <a:pt x="310" y="586"/>
                  </a:lnTo>
                  <a:lnTo>
                    <a:pt x="299" y="584"/>
                  </a:lnTo>
                  <a:lnTo>
                    <a:pt x="288" y="583"/>
                  </a:lnTo>
                  <a:lnTo>
                    <a:pt x="275" y="581"/>
                  </a:lnTo>
                  <a:lnTo>
                    <a:pt x="263" y="580"/>
                  </a:lnTo>
                  <a:lnTo>
                    <a:pt x="250" y="580"/>
                  </a:lnTo>
                  <a:lnTo>
                    <a:pt x="238" y="578"/>
                  </a:lnTo>
                  <a:lnTo>
                    <a:pt x="225" y="576"/>
                  </a:lnTo>
                  <a:lnTo>
                    <a:pt x="213" y="575"/>
                  </a:lnTo>
                  <a:lnTo>
                    <a:pt x="198" y="573"/>
                  </a:lnTo>
                  <a:lnTo>
                    <a:pt x="186" y="573"/>
                  </a:lnTo>
                  <a:lnTo>
                    <a:pt x="170" y="573"/>
                  </a:lnTo>
                  <a:lnTo>
                    <a:pt x="156" y="573"/>
                  </a:lnTo>
                  <a:lnTo>
                    <a:pt x="142" y="573"/>
                  </a:lnTo>
                  <a:lnTo>
                    <a:pt x="128" y="573"/>
                  </a:lnTo>
                  <a:lnTo>
                    <a:pt x="112" y="572"/>
                  </a:lnTo>
                  <a:lnTo>
                    <a:pt x="96" y="572"/>
                  </a:lnTo>
                  <a:lnTo>
                    <a:pt x="81" y="572"/>
                  </a:lnTo>
                  <a:lnTo>
                    <a:pt x="66" y="573"/>
                  </a:lnTo>
                  <a:lnTo>
                    <a:pt x="51" y="573"/>
                  </a:lnTo>
                  <a:lnTo>
                    <a:pt x="33" y="573"/>
                  </a:lnTo>
                  <a:lnTo>
                    <a:pt x="18" y="575"/>
                  </a:lnTo>
                  <a:lnTo>
                    <a:pt x="0" y="576"/>
                  </a:lnTo>
                  <a:lnTo>
                    <a:pt x="7" y="547"/>
                  </a:lnTo>
                  <a:lnTo>
                    <a:pt x="7" y="5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79" name="Freeform 331"/>
            <p:cNvSpPr>
              <a:spLocks/>
            </p:cNvSpPr>
            <p:nvPr/>
          </p:nvSpPr>
          <p:spPr bwMode="auto">
            <a:xfrm>
              <a:off x="1333" y="1465"/>
              <a:ext cx="76" cy="86"/>
            </a:xfrm>
            <a:custGeom>
              <a:avLst/>
              <a:gdLst>
                <a:gd name="T0" fmla="*/ 91 w 151"/>
                <a:gd name="T1" fmla="*/ 0 h 173"/>
                <a:gd name="T2" fmla="*/ 0 w 151"/>
                <a:gd name="T3" fmla="*/ 87 h 173"/>
                <a:gd name="T4" fmla="*/ 151 w 151"/>
                <a:gd name="T5" fmla="*/ 173 h 173"/>
                <a:gd name="T6" fmla="*/ 148 w 151"/>
                <a:gd name="T7" fmla="*/ 151 h 173"/>
                <a:gd name="T8" fmla="*/ 49 w 151"/>
                <a:gd name="T9" fmla="*/ 80 h 173"/>
                <a:gd name="T10" fmla="*/ 97 w 151"/>
                <a:gd name="T11" fmla="*/ 46 h 173"/>
                <a:gd name="T12" fmla="*/ 91 w 151"/>
                <a:gd name="T13" fmla="*/ 0 h 173"/>
                <a:gd name="T14" fmla="*/ 91 w 151"/>
                <a:gd name="T1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73">
                  <a:moveTo>
                    <a:pt x="91" y="0"/>
                  </a:moveTo>
                  <a:lnTo>
                    <a:pt x="0" y="87"/>
                  </a:lnTo>
                  <a:lnTo>
                    <a:pt x="151" y="173"/>
                  </a:lnTo>
                  <a:lnTo>
                    <a:pt x="148" y="151"/>
                  </a:lnTo>
                  <a:lnTo>
                    <a:pt x="49" y="80"/>
                  </a:lnTo>
                  <a:lnTo>
                    <a:pt x="97" y="46"/>
                  </a:lnTo>
                  <a:lnTo>
                    <a:pt x="91" y="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0" name="Freeform 332"/>
            <p:cNvSpPr>
              <a:spLocks/>
            </p:cNvSpPr>
            <p:nvPr/>
          </p:nvSpPr>
          <p:spPr bwMode="auto">
            <a:xfrm>
              <a:off x="1329" y="1268"/>
              <a:ext cx="74" cy="59"/>
            </a:xfrm>
            <a:custGeom>
              <a:avLst/>
              <a:gdLst>
                <a:gd name="T0" fmla="*/ 2 w 148"/>
                <a:gd name="T1" fmla="*/ 2 h 120"/>
                <a:gd name="T2" fmla="*/ 9 w 148"/>
                <a:gd name="T3" fmla="*/ 10 h 120"/>
                <a:gd name="T4" fmla="*/ 16 w 148"/>
                <a:gd name="T5" fmla="*/ 21 h 120"/>
                <a:gd name="T6" fmla="*/ 17 w 148"/>
                <a:gd name="T7" fmla="*/ 35 h 120"/>
                <a:gd name="T8" fmla="*/ 14 w 148"/>
                <a:gd name="T9" fmla="*/ 49 h 120"/>
                <a:gd name="T10" fmla="*/ 9 w 148"/>
                <a:gd name="T11" fmla="*/ 60 h 120"/>
                <a:gd name="T12" fmla="*/ 9 w 148"/>
                <a:gd name="T13" fmla="*/ 68 h 120"/>
                <a:gd name="T14" fmla="*/ 17 w 148"/>
                <a:gd name="T15" fmla="*/ 71 h 120"/>
                <a:gd name="T16" fmla="*/ 28 w 148"/>
                <a:gd name="T17" fmla="*/ 68 h 120"/>
                <a:gd name="T18" fmla="*/ 38 w 148"/>
                <a:gd name="T19" fmla="*/ 68 h 120"/>
                <a:gd name="T20" fmla="*/ 47 w 148"/>
                <a:gd name="T21" fmla="*/ 65 h 120"/>
                <a:gd name="T22" fmla="*/ 57 w 148"/>
                <a:gd name="T23" fmla="*/ 63 h 120"/>
                <a:gd name="T24" fmla="*/ 68 w 148"/>
                <a:gd name="T25" fmla="*/ 63 h 120"/>
                <a:gd name="T26" fmla="*/ 77 w 148"/>
                <a:gd name="T27" fmla="*/ 65 h 120"/>
                <a:gd name="T28" fmla="*/ 85 w 148"/>
                <a:gd name="T29" fmla="*/ 68 h 120"/>
                <a:gd name="T30" fmla="*/ 94 w 148"/>
                <a:gd name="T31" fmla="*/ 76 h 120"/>
                <a:gd name="T32" fmla="*/ 107 w 148"/>
                <a:gd name="T33" fmla="*/ 83 h 120"/>
                <a:gd name="T34" fmla="*/ 118 w 148"/>
                <a:gd name="T35" fmla="*/ 96 h 120"/>
                <a:gd name="T36" fmla="*/ 127 w 148"/>
                <a:gd name="T37" fmla="*/ 105 h 120"/>
                <a:gd name="T38" fmla="*/ 137 w 148"/>
                <a:gd name="T39" fmla="*/ 113 h 120"/>
                <a:gd name="T40" fmla="*/ 145 w 148"/>
                <a:gd name="T41" fmla="*/ 120 h 120"/>
                <a:gd name="T42" fmla="*/ 146 w 148"/>
                <a:gd name="T43" fmla="*/ 112 h 120"/>
                <a:gd name="T44" fmla="*/ 143 w 148"/>
                <a:gd name="T45" fmla="*/ 104 h 120"/>
                <a:gd name="T46" fmla="*/ 138 w 148"/>
                <a:gd name="T47" fmla="*/ 94 h 120"/>
                <a:gd name="T48" fmla="*/ 132 w 148"/>
                <a:gd name="T49" fmla="*/ 85 h 120"/>
                <a:gd name="T50" fmla="*/ 124 w 148"/>
                <a:gd name="T51" fmla="*/ 76 h 120"/>
                <a:gd name="T52" fmla="*/ 118 w 148"/>
                <a:gd name="T53" fmla="*/ 66 h 120"/>
                <a:gd name="T54" fmla="*/ 107 w 148"/>
                <a:gd name="T55" fmla="*/ 57 h 120"/>
                <a:gd name="T56" fmla="*/ 96 w 148"/>
                <a:gd name="T57" fmla="*/ 51 h 120"/>
                <a:gd name="T58" fmla="*/ 86 w 148"/>
                <a:gd name="T59" fmla="*/ 47 h 120"/>
                <a:gd name="T60" fmla="*/ 75 w 148"/>
                <a:gd name="T61" fmla="*/ 47 h 120"/>
                <a:gd name="T62" fmla="*/ 64 w 148"/>
                <a:gd name="T63" fmla="*/ 47 h 120"/>
                <a:gd name="T64" fmla="*/ 52 w 148"/>
                <a:gd name="T65" fmla="*/ 49 h 120"/>
                <a:gd name="T66" fmla="*/ 42 w 148"/>
                <a:gd name="T67" fmla="*/ 51 h 120"/>
                <a:gd name="T68" fmla="*/ 35 w 148"/>
                <a:gd name="T69" fmla="*/ 51 h 120"/>
                <a:gd name="T70" fmla="*/ 30 w 148"/>
                <a:gd name="T71" fmla="*/ 52 h 120"/>
                <a:gd name="T72" fmla="*/ 30 w 148"/>
                <a:gd name="T73" fmla="*/ 51 h 120"/>
                <a:gd name="T74" fmla="*/ 33 w 148"/>
                <a:gd name="T75" fmla="*/ 41 h 120"/>
                <a:gd name="T76" fmla="*/ 39 w 148"/>
                <a:gd name="T77" fmla="*/ 29 h 120"/>
                <a:gd name="T78" fmla="*/ 41 w 148"/>
                <a:gd name="T79" fmla="*/ 14 h 120"/>
                <a:gd name="T80" fmla="*/ 0 w 148"/>
                <a:gd name="T8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0">
                  <a:moveTo>
                    <a:pt x="0" y="0"/>
                  </a:moveTo>
                  <a:lnTo>
                    <a:pt x="2" y="2"/>
                  </a:lnTo>
                  <a:lnTo>
                    <a:pt x="6" y="7"/>
                  </a:lnTo>
                  <a:lnTo>
                    <a:pt x="9" y="10"/>
                  </a:lnTo>
                  <a:lnTo>
                    <a:pt x="13" y="14"/>
                  </a:lnTo>
                  <a:lnTo>
                    <a:pt x="16" y="21"/>
                  </a:lnTo>
                  <a:lnTo>
                    <a:pt x="17" y="27"/>
                  </a:lnTo>
                  <a:lnTo>
                    <a:pt x="17" y="35"/>
                  </a:lnTo>
                  <a:lnTo>
                    <a:pt x="17" y="43"/>
                  </a:lnTo>
                  <a:lnTo>
                    <a:pt x="14" y="49"/>
                  </a:lnTo>
                  <a:lnTo>
                    <a:pt x="13" y="55"/>
                  </a:lnTo>
                  <a:lnTo>
                    <a:pt x="9" y="60"/>
                  </a:lnTo>
                  <a:lnTo>
                    <a:pt x="8" y="65"/>
                  </a:lnTo>
                  <a:lnTo>
                    <a:pt x="9" y="68"/>
                  </a:lnTo>
                  <a:lnTo>
                    <a:pt x="11" y="71"/>
                  </a:lnTo>
                  <a:lnTo>
                    <a:pt x="17" y="71"/>
                  </a:lnTo>
                  <a:lnTo>
                    <a:pt x="24" y="69"/>
                  </a:lnTo>
                  <a:lnTo>
                    <a:pt x="28" y="68"/>
                  </a:lnTo>
                  <a:lnTo>
                    <a:pt x="31" y="68"/>
                  </a:lnTo>
                  <a:lnTo>
                    <a:pt x="38" y="68"/>
                  </a:lnTo>
                  <a:lnTo>
                    <a:pt x="42" y="66"/>
                  </a:lnTo>
                  <a:lnTo>
                    <a:pt x="47" y="65"/>
                  </a:lnTo>
                  <a:lnTo>
                    <a:pt x="52" y="65"/>
                  </a:lnTo>
                  <a:lnTo>
                    <a:pt x="57" y="63"/>
                  </a:lnTo>
                  <a:lnTo>
                    <a:pt x="63" y="63"/>
                  </a:lnTo>
                  <a:lnTo>
                    <a:pt x="68" y="63"/>
                  </a:lnTo>
                  <a:lnTo>
                    <a:pt x="72" y="65"/>
                  </a:lnTo>
                  <a:lnTo>
                    <a:pt x="77" y="65"/>
                  </a:lnTo>
                  <a:lnTo>
                    <a:pt x="82" y="68"/>
                  </a:lnTo>
                  <a:lnTo>
                    <a:pt x="85" y="68"/>
                  </a:lnTo>
                  <a:lnTo>
                    <a:pt x="90" y="71"/>
                  </a:lnTo>
                  <a:lnTo>
                    <a:pt x="94" y="76"/>
                  </a:lnTo>
                  <a:lnTo>
                    <a:pt x="101" y="80"/>
                  </a:lnTo>
                  <a:lnTo>
                    <a:pt x="107" y="83"/>
                  </a:lnTo>
                  <a:lnTo>
                    <a:pt x="112" y="90"/>
                  </a:lnTo>
                  <a:lnTo>
                    <a:pt x="118" y="96"/>
                  </a:lnTo>
                  <a:lnTo>
                    <a:pt x="123" y="101"/>
                  </a:lnTo>
                  <a:lnTo>
                    <a:pt x="127" y="105"/>
                  </a:lnTo>
                  <a:lnTo>
                    <a:pt x="132" y="110"/>
                  </a:lnTo>
                  <a:lnTo>
                    <a:pt x="137" y="113"/>
                  </a:lnTo>
                  <a:lnTo>
                    <a:pt x="140" y="118"/>
                  </a:lnTo>
                  <a:lnTo>
                    <a:pt x="145" y="120"/>
                  </a:lnTo>
                  <a:lnTo>
                    <a:pt x="148" y="116"/>
                  </a:lnTo>
                  <a:lnTo>
                    <a:pt x="146" y="112"/>
                  </a:lnTo>
                  <a:lnTo>
                    <a:pt x="145" y="109"/>
                  </a:lnTo>
                  <a:lnTo>
                    <a:pt x="143" y="104"/>
                  </a:lnTo>
                  <a:lnTo>
                    <a:pt x="141" y="99"/>
                  </a:lnTo>
                  <a:lnTo>
                    <a:pt x="138" y="94"/>
                  </a:lnTo>
                  <a:lnTo>
                    <a:pt x="135" y="90"/>
                  </a:lnTo>
                  <a:lnTo>
                    <a:pt x="132" y="85"/>
                  </a:lnTo>
                  <a:lnTo>
                    <a:pt x="129" y="80"/>
                  </a:lnTo>
                  <a:lnTo>
                    <a:pt x="124" y="76"/>
                  </a:lnTo>
                  <a:lnTo>
                    <a:pt x="121" y="71"/>
                  </a:lnTo>
                  <a:lnTo>
                    <a:pt x="118" y="66"/>
                  </a:lnTo>
                  <a:lnTo>
                    <a:pt x="115" y="63"/>
                  </a:lnTo>
                  <a:lnTo>
                    <a:pt x="107" y="57"/>
                  </a:lnTo>
                  <a:lnTo>
                    <a:pt x="99" y="52"/>
                  </a:lnTo>
                  <a:lnTo>
                    <a:pt x="96" y="51"/>
                  </a:lnTo>
                  <a:lnTo>
                    <a:pt x="93" y="49"/>
                  </a:lnTo>
                  <a:lnTo>
                    <a:pt x="86" y="47"/>
                  </a:lnTo>
                  <a:lnTo>
                    <a:pt x="82" y="47"/>
                  </a:lnTo>
                  <a:lnTo>
                    <a:pt x="75" y="47"/>
                  </a:lnTo>
                  <a:lnTo>
                    <a:pt x="69" y="47"/>
                  </a:lnTo>
                  <a:lnTo>
                    <a:pt x="64" y="47"/>
                  </a:lnTo>
                  <a:lnTo>
                    <a:pt x="58" y="49"/>
                  </a:lnTo>
                  <a:lnTo>
                    <a:pt x="52" y="49"/>
                  </a:lnTo>
                  <a:lnTo>
                    <a:pt x="47" y="49"/>
                  </a:lnTo>
                  <a:lnTo>
                    <a:pt x="42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1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30" y="51"/>
                  </a:lnTo>
                  <a:lnTo>
                    <a:pt x="31" y="47"/>
                  </a:lnTo>
                  <a:lnTo>
                    <a:pt x="33" y="41"/>
                  </a:lnTo>
                  <a:lnTo>
                    <a:pt x="36" y="36"/>
                  </a:lnTo>
                  <a:lnTo>
                    <a:pt x="39" y="29"/>
                  </a:lnTo>
                  <a:lnTo>
                    <a:pt x="41" y="22"/>
                  </a:lnTo>
                  <a:lnTo>
                    <a:pt x="41" y="14"/>
                  </a:lnTo>
                  <a:lnTo>
                    <a:pt x="41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1" name="Freeform 333"/>
            <p:cNvSpPr>
              <a:spLocks/>
            </p:cNvSpPr>
            <p:nvPr/>
          </p:nvSpPr>
          <p:spPr bwMode="auto">
            <a:xfrm>
              <a:off x="828" y="1551"/>
              <a:ext cx="821" cy="278"/>
            </a:xfrm>
            <a:custGeom>
              <a:avLst/>
              <a:gdLst>
                <a:gd name="T0" fmla="*/ 128 w 1641"/>
                <a:gd name="T1" fmla="*/ 499 h 555"/>
                <a:gd name="T2" fmla="*/ 177 w 1641"/>
                <a:gd name="T3" fmla="*/ 486 h 555"/>
                <a:gd name="T4" fmla="*/ 240 w 1641"/>
                <a:gd name="T5" fmla="*/ 472 h 555"/>
                <a:gd name="T6" fmla="*/ 317 w 1641"/>
                <a:gd name="T7" fmla="*/ 463 h 555"/>
                <a:gd name="T8" fmla="*/ 402 w 1641"/>
                <a:gd name="T9" fmla="*/ 458 h 555"/>
                <a:gd name="T10" fmla="*/ 495 w 1641"/>
                <a:gd name="T11" fmla="*/ 464 h 555"/>
                <a:gd name="T12" fmla="*/ 579 w 1641"/>
                <a:gd name="T13" fmla="*/ 474 h 555"/>
                <a:gd name="T14" fmla="*/ 653 w 1641"/>
                <a:gd name="T15" fmla="*/ 486 h 555"/>
                <a:gd name="T16" fmla="*/ 714 w 1641"/>
                <a:gd name="T17" fmla="*/ 499 h 555"/>
                <a:gd name="T18" fmla="*/ 762 w 1641"/>
                <a:gd name="T19" fmla="*/ 510 h 555"/>
                <a:gd name="T20" fmla="*/ 806 w 1641"/>
                <a:gd name="T21" fmla="*/ 526 h 555"/>
                <a:gd name="T22" fmla="*/ 843 w 1641"/>
                <a:gd name="T23" fmla="*/ 555 h 555"/>
                <a:gd name="T24" fmla="*/ 908 w 1641"/>
                <a:gd name="T25" fmla="*/ 549 h 555"/>
                <a:gd name="T26" fmla="*/ 942 w 1641"/>
                <a:gd name="T27" fmla="*/ 504 h 555"/>
                <a:gd name="T28" fmla="*/ 975 w 1641"/>
                <a:gd name="T29" fmla="*/ 472 h 555"/>
                <a:gd name="T30" fmla="*/ 1024 w 1641"/>
                <a:gd name="T31" fmla="*/ 442 h 555"/>
                <a:gd name="T32" fmla="*/ 1077 w 1641"/>
                <a:gd name="T33" fmla="*/ 413 h 555"/>
                <a:gd name="T34" fmla="*/ 1145 w 1641"/>
                <a:gd name="T35" fmla="*/ 386 h 555"/>
                <a:gd name="T36" fmla="*/ 1225 w 1641"/>
                <a:gd name="T37" fmla="*/ 365 h 555"/>
                <a:gd name="T38" fmla="*/ 1313 w 1641"/>
                <a:gd name="T39" fmla="*/ 351 h 555"/>
                <a:gd name="T40" fmla="*/ 1401 w 1641"/>
                <a:gd name="T41" fmla="*/ 345 h 555"/>
                <a:gd name="T42" fmla="*/ 1483 w 1641"/>
                <a:gd name="T43" fmla="*/ 343 h 555"/>
                <a:gd name="T44" fmla="*/ 1552 w 1641"/>
                <a:gd name="T45" fmla="*/ 345 h 555"/>
                <a:gd name="T46" fmla="*/ 1605 w 1641"/>
                <a:gd name="T47" fmla="*/ 348 h 555"/>
                <a:gd name="T48" fmla="*/ 1641 w 1641"/>
                <a:gd name="T49" fmla="*/ 351 h 555"/>
                <a:gd name="T50" fmla="*/ 1623 w 1641"/>
                <a:gd name="T51" fmla="*/ 311 h 555"/>
                <a:gd name="T52" fmla="*/ 1596 w 1641"/>
                <a:gd name="T53" fmla="*/ 254 h 555"/>
                <a:gd name="T54" fmla="*/ 1561 w 1641"/>
                <a:gd name="T55" fmla="*/ 185 h 555"/>
                <a:gd name="T56" fmla="*/ 1519 w 1641"/>
                <a:gd name="T57" fmla="*/ 111 h 555"/>
                <a:gd name="T58" fmla="*/ 1473 w 1641"/>
                <a:gd name="T59" fmla="*/ 47 h 555"/>
                <a:gd name="T60" fmla="*/ 1346 w 1641"/>
                <a:gd name="T61" fmla="*/ 16 h 555"/>
                <a:gd name="T62" fmla="*/ 1459 w 1641"/>
                <a:gd name="T63" fmla="*/ 55 h 555"/>
                <a:gd name="T64" fmla="*/ 1491 w 1641"/>
                <a:gd name="T65" fmla="*/ 102 h 555"/>
                <a:gd name="T66" fmla="*/ 1528 w 1641"/>
                <a:gd name="T67" fmla="*/ 163 h 555"/>
                <a:gd name="T68" fmla="*/ 1564 w 1641"/>
                <a:gd name="T69" fmla="*/ 227 h 555"/>
                <a:gd name="T70" fmla="*/ 1594 w 1641"/>
                <a:gd name="T71" fmla="*/ 290 h 555"/>
                <a:gd name="T72" fmla="*/ 1608 w 1641"/>
                <a:gd name="T73" fmla="*/ 334 h 555"/>
                <a:gd name="T74" fmla="*/ 1563 w 1641"/>
                <a:gd name="T75" fmla="*/ 329 h 555"/>
                <a:gd name="T76" fmla="*/ 1505 w 1641"/>
                <a:gd name="T77" fmla="*/ 326 h 555"/>
                <a:gd name="T78" fmla="*/ 1434 w 1641"/>
                <a:gd name="T79" fmla="*/ 325 h 555"/>
                <a:gd name="T80" fmla="*/ 1355 w 1641"/>
                <a:gd name="T81" fmla="*/ 326 h 555"/>
                <a:gd name="T82" fmla="*/ 1279 w 1641"/>
                <a:gd name="T83" fmla="*/ 333 h 555"/>
                <a:gd name="T84" fmla="*/ 1206 w 1641"/>
                <a:gd name="T85" fmla="*/ 348 h 555"/>
                <a:gd name="T86" fmla="*/ 1137 w 1641"/>
                <a:gd name="T87" fmla="*/ 372 h 555"/>
                <a:gd name="T88" fmla="*/ 1071 w 1641"/>
                <a:gd name="T89" fmla="*/ 402 h 555"/>
                <a:gd name="T90" fmla="*/ 1011 w 1641"/>
                <a:gd name="T91" fmla="*/ 433 h 555"/>
                <a:gd name="T92" fmla="*/ 964 w 1641"/>
                <a:gd name="T93" fmla="*/ 460 h 555"/>
                <a:gd name="T94" fmla="*/ 922 w 1641"/>
                <a:gd name="T95" fmla="*/ 488 h 555"/>
                <a:gd name="T96" fmla="*/ 859 w 1641"/>
                <a:gd name="T97" fmla="*/ 500 h 555"/>
                <a:gd name="T98" fmla="*/ 884 w 1641"/>
                <a:gd name="T99" fmla="*/ 483 h 555"/>
                <a:gd name="T100" fmla="*/ 840 w 1641"/>
                <a:gd name="T101" fmla="*/ 485 h 555"/>
                <a:gd name="T102" fmla="*/ 810 w 1641"/>
                <a:gd name="T103" fmla="*/ 497 h 555"/>
                <a:gd name="T104" fmla="*/ 758 w 1641"/>
                <a:gd name="T105" fmla="*/ 483 h 555"/>
                <a:gd name="T106" fmla="*/ 700 w 1641"/>
                <a:gd name="T107" fmla="*/ 471 h 555"/>
                <a:gd name="T108" fmla="*/ 631 w 1641"/>
                <a:gd name="T109" fmla="*/ 456 h 555"/>
                <a:gd name="T110" fmla="*/ 554 w 1641"/>
                <a:gd name="T111" fmla="*/ 445 h 555"/>
                <a:gd name="T112" fmla="*/ 476 w 1641"/>
                <a:gd name="T113" fmla="*/ 441 h 555"/>
                <a:gd name="T114" fmla="*/ 400 w 1641"/>
                <a:gd name="T115" fmla="*/ 441 h 555"/>
                <a:gd name="T116" fmla="*/ 323 w 1641"/>
                <a:gd name="T117" fmla="*/ 447 h 555"/>
                <a:gd name="T118" fmla="*/ 253 w 1641"/>
                <a:gd name="T119" fmla="*/ 458 h 555"/>
                <a:gd name="T120" fmla="*/ 190 w 1641"/>
                <a:gd name="T121" fmla="*/ 469 h 555"/>
                <a:gd name="T122" fmla="*/ 143 w 1641"/>
                <a:gd name="T123" fmla="*/ 478 h 555"/>
                <a:gd name="T124" fmla="*/ 0 w 1641"/>
                <a:gd name="T125" fmla="*/ 118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1" h="555">
                  <a:moveTo>
                    <a:pt x="0" y="118"/>
                  </a:moveTo>
                  <a:lnTo>
                    <a:pt x="94" y="511"/>
                  </a:lnTo>
                  <a:lnTo>
                    <a:pt x="95" y="510"/>
                  </a:lnTo>
                  <a:lnTo>
                    <a:pt x="102" y="508"/>
                  </a:lnTo>
                  <a:lnTo>
                    <a:pt x="105" y="507"/>
                  </a:lnTo>
                  <a:lnTo>
                    <a:pt x="110" y="505"/>
                  </a:lnTo>
                  <a:lnTo>
                    <a:pt x="116" y="502"/>
                  </a:lnTo>
                  <a:lnTo>
                    <a:pt x="122" y="502"/>
                  </a:lnTo>
                  <a:lnTo>
                    <a:pt x="125" y="500"/>
                  </a:lnTo>
                  <a:lnTo>
                    <a:pt x="128" y="499"/>
                  </a:lnTo>
                  <a:lnTo>
                    <a:pt x="133" y="497"/>
                  </a:lnTo>
                  <a:lnTo>
                    <a:pt x="138" y="496"/>
                  </a:lnTo>
                  <a:lnTo>
                    <a:pt x="143" y="494"/>
                  </a:lnTo>
                  <a:lnTo>
                    <a:pt x="146" y="494"/>
                  </a:lnTo>
                  <a:lnTo>
                    <a:pt x="150" y="493"/>
                  </a:lnTo>
                  <a:lnTo>
                    <a:pt x="155" y="491"/>
                  </a:lnTo>
                  <a:lnTo>
                    <a:pt x="160" y="489"/>
                  </a:lnTo>
                  <a:lnTo>
                    <a:pt x="166" y="488"/>
                  </a:lnTo>
                  <a:lnTo>
                    <a:pt x="171" y="486"/>
                  </a:lnTo>
                  <a:lnTo>
                    <a:pt x="177" y="486"/>
                  </a:lnTo>
                  <a:lnTo>
                    <a:pt x="182" y="485"/>
                  </a:lnTo>
                  <a:lnTo>
                    <a:pt x="188" y="483"/>
                  </a:lnTo>
                  <a:lnTo>
                    <a:pt x="194" y="482"/>
                  </a:lnTo>
                  <a:lnTo>
                    <a:pt x="201" y="480"/>
                  </a:lnTo>
                  <a:lnTo>
                    <a:pt x="207" y="478"/>
                  </a:lnTo>
                  <a:lnTo>
                    <a:pt x="213" y="477"/>
                  </a:lnTo>
                  <a:lnTo>
                    <a:pt x="220" y="475"/>
                  </a:lnTo>
                  <a:lnTo>
                    <a:pt x="227" y="474"/>
                  </a:lnTo>
                  <a:lnTo>
                    <a:pt x="234" y="472"/>
                  </a:lnTo>
                  <a:lnTo>
                    <a:pt x="240" y="472"/>
                  </a:lnTo>
                  <a:lnTo>
                    <a:pt x="248" y="471"/>
                  </a:lnTo>
                  <a:lnTo>
                    <a:pt x="256" y="471"/>
                  </a:lnTo>
                  <a:lnTo>
                    <a:pt x="262" y="467"/>
                  </a:lnTo>
                  <a:lnTo>
                    <a:pt x="270" y="467"/>
                  </a:lnTo>
                  <a:lnTo>
                    <a:pt x="276" y="466"/>
                  </a:lnTo>
                  <a:lnTo>
                    <a:pt x="286" y="464"/>
                  </a:lnTo>
                  <a:lnTo>
                    <a:pt x="292" y="464"/>
                  </a:lnTo>
                  <a:lnTo>
                    <a:pt x="300" y="464"/>
                  </a:lnTo>
                  <a:lnTo>
                    <a:pt x="309" y="463"/>
                  </a:lnTo>
                  <a:lnTo>
                    <a:pt x="317" y="463"/>
                  </a:lnTo>
                  <a:lnTo>
                    <a:pt x="325" y="461"/>
                  </a:lnTo>
                  <a:lnTo>
                    <a:pt x="334" y="460"/>
                  </a:lnTo>
                  <a:lnTo>
                    <a:pt x="342" y="460"/>
                  </a:lnTo>
                  <a:lnTo>
                    <a:pt x="350" y="460"/>
                  </a:lnTo>
                  <a:lnTo>
                    <a:pt x="359" y="458"/>
                  </a:lnTo>
                  <a:lnTo>
                    <a:pt x="367" y="458"/>
                  </a:lnTo>
                  <a:lnTo>
                    <a:pt x="377" y="458"/>
                  </a:lnTo>
                  <a:lnTo>
                    <a:pt x="386" y="458"/>
                  </a:lnTo>
                  <a:lnTo>
                    <a:pt x="394" y="458"/>
                  </a:lnTo>
                  <a:lnTo>
                    <a:pt x="402" y="458"/>
                  </a:lnTo>
                  <a:lnTo>
                    <a:pt x="411" y="458"/>
                  </a:lnTo>
                  <a:lnTo>
                    <a:pt x="421" y="458"/>
                  </a:lnTo>
                  <a:lnTo>
                    <a:pt x="430" y="458"/>
                  </a:lnTo>
                  <a:lnTo>
                    <a:pt x="440" y="460"/>
                  </a:lnTo>
                  <a:lnTo>
                    <a:pt x="449" y="460"/>
                  </a:lnTo>
                  <a:lnTo>
                    <a:pt x="458" y="461"/>
                  </a:lnTo>
                  <a:lnTo>
                    <a:pt x="468" y="461"/>
                  </a:lnTo>
                  <a:lnTo>
                    <a:pt x="476" y="463"/>
                  </a:lnTo>
                  <a:lnTo>
                    <a:pt x="485" y="463"/>
                  </a:lnTo>
                  <a:lnTo>
                    <a:pt x="495" y="464"/>
                  </a:lnTo>
                  <a:lnTo>
                    <a:pt x="502" y="464"/>
                  </a:lnTo>
                  <a:lnTo>
                    <a:pt x="512" y="464"/>
                  </a:lnTo>
                  <a:lnTo>
                    <a:pt x="521" y="466"/>
                  </a:lnTo>
                  <a:lnTo>
                    <a:pt x="529" y="467"/>
                  </a:lnTo>
                  <a:lnTo>
                    <a:pt x="537" y="467"/>
                  </a:lnTo>
                  <a:lnTo>
                    <a:pt x="546" y="469"/>
                  </a:lnTo>
                  <a:lnTo>
                    <a:pt x="554" y="471"/>
                  </a:lnTo>
                  <a:lnTo>
                    <a:pt x="564" y="472"/>
                  </a:lnTo>
                  <a:lnTo>
                    <a:pt x="572" y="472"/>
                  </a:lnTo>
                  <a:lnTo>
                    <a:pt x="579" y="474"/>
                  </a:lnTo>
                  <a:lnTo>
                    <a:pt x="587" y="474"/>
                  </a:lnTo>
                  <a:lnTo>
                    <a:pt x="595" y="475"/>
                  </a:lnTo>
                  <a:lnTo>
                    <a:pt x="603" y="477"/>
                  </a:lnTo>
                  <a:lnTo>
                    <a:pt x="609" y="478"/>
                  </a:lnTo>
                  <a:lnTo>
                    <a:pt x="617" y="478"/>
                  </a:lnTo>
                  <a:lnTo>
                    <a:pt x="625" y="480"/>
                  </a:lnTo>
                  <a:lnTo>
                    <a:pt x="631" y="480"/>
                  </a:lnTo>
                  <a:lnTo>
                    <a:pt x="639" y="483"/>
                  </a:lnTo>
                  <a:lnTo>
                    <a:pt x="645" y="483"/>
                  </a:lnTo>
                  <a:lnTo>
                    <a:pt x="653" y="486"/>
                  </a:lnTo>
                  <a:lnTo>
                    <a:pt x="659" y="486"/>
                  </a:lnTo>
                  <a:lnTo>
                    <a:pt x="666" y="488"/>
                  </a:lnTo>
                  <a:lnTo>
                    <a:pt x="672" y="489"/>
                  </a:lnTo>
                  <a:lnTo>
                    <a:pt x="678" y="491"/>
                  </a:lnTo>
                  <a:lnTo>
                    <a:pt x="685" y="491"/>
                  </a:lnTo>
                  <a:lnTo>
                    <a:pt x="691" y="494"/>
                  </a:lnTo>
                  <a:lnTo>
                    <a:pt x="697" y="494"/>
                  </a:lnTo>
                  <a:lnTo>
                    <a:pt x="703" y="496"/>
                  </a:lnTo>
                  <a:lnTo>
                    <a:pt x="708" y="497"/>
                  </a:lnTo>
                  <a:lnTo>
                    <a:pt x="714" y="499"/>
                  </a:lnTo>
                  <a:lnTo>
                    <a:pt x="719" y="499"/>
                  </a:lnTo>
                  <a:lnTo>
                    <a:pt x="725" y="500"/>
                  </a:lnTo>
                  <a:lnTo>
                    <a:pt x="730" y="502"/>
                  </a:lnTo>
                  <a:lnTo>
                    <a:pt x="735" y="502"/>
                  </a:lnTo>
                  <a:lnTo>
                    <a:pt x="740" y="504"/>
                  </a:lnTo>
                  <a:lnTo>
                    <a:pt x="744" y="505"/>
                  </a:lnTo>
                  <a:lnTo>
                    <a:pt x="749" y="507"/>
                  </a:lnTo>
                  <a:lnTo>
                    <a:pt x="752" y="508"/>
                  </a:lnTo>
                  <a:lnTo>
                    <a:pt x="757" y="508"/>
                  </a:lnTo>
                  <a:lnTo>
                    <a:pt x="762" y="510"/>
                  </a:lnTo>
                  <a:lnTo>
                    <a:pt x="768" y="511"/>
                  </a:lnTo>
                  <a:lnTo>
                    <a:pt x="776" y="515"/>
                  </a:lnTo>
                  <a:lnTo>
                    <a:pt x="782" y="516"/>
                  </a:lnTo>
                  <a:lnTo>
                    <a:pt x="787" y="516"/>
                  </a:lnTo>
                  <a:lnTo>
                    <a:pt x="791" y="518"/>
                  </a:lnTo>
                  <a:lnTo>
                    <a:pt x="796" y="521"/>
                  </a:lnTo>
                  <a:lnTo>
                    <a:pt x="799" y="521"/>
                  </a:lnTo>
                  <a:lnTo>
                    <a:pt x="802" y="522"/>
                  </a:lnTo>
                  <a:lnTo>
                    <a:pt x="804" y="524"/>
                  </a:lnTo>
                  <a:lnTo>
                    <a:pt x="806" y="526"/>
                  </a:lnTo>
                  <a:lnTo>
                    <a:pt x="809" y="526"/>
                  </a:lnTo>
                  <a:lnTo>
                    <a:pt x="810" y="530"/>
                  </a:lnTo>
                  <a:lnTo>
                    <a:pt x="813" y="535"/>
                  </a:lnTo>
                  <a:lnTo>
                    <a:pt x="817" y="541"/>
                  </a:lnTo>
                  <a:lnTo>
                    <a:pt x="820" y="546"/>
                  </a:lnTo>
                  <a:lnTo>
                    <a:pt x="824" y="551"/>
                  </a:lnTo>
                  <a:lnTo>
                    <a:pt x="828" y="554"/>
                  </a:lnTo>
                  <a:lnTo>
                    <a:pt x="835" y="555"/>
                  </a:lnTo>
                  <a:lnTo>
                    <a:pt x="839" y="555"/>
                  </a:lnTo>
                  <a:lnTo>
                    <a:pt x="843" y="555"/>
                  </a:lnTo>
                  <a:lnTo>
                    <a:pt x="848" y="555"/>
                  </a:lnTo>
                  <a:lnTo>
                    <a:pt x="856" y="555"/>
                  </a:lnTo>
                  <a:lnTo>
                    <a:pt x="862" y="555"/>
                  </a:lnTo>
                  <a:lnTo>
                    <a:pt x="868" y="555"/>
                  </a:lnTo>
                  <a:lnTo>
                    <a:pt x="875" y="554"/>
                  </a:lnTo>
                  <a:lnTo>
                    <a:pt x="883" y="554"/>
                  </a:lnTo>
                  <a:lnTo>
                    <a:pt x="889" y="552"/>
                  </a:lnTo>
                  <a:lnTo>
                    <a:pt x="895" y="552"/>
                  </a:lnTo>
                  <a:lnTo>
                    <a:pt x="901" y="551"/>
                  </a:lnTo>
                  <a:lnTo>
                    <a:pt x="908" y="549"/>
                  </a:lnTo>
                  <a:lnTo>
                    <a:pt x="912" y="548"/>
                  </a:lnTo>
                  <a:lnTo>
                    <a:pt x="916" y="548"/>
                  </a:lnTo>
                  <a:lnTo>
                    <a:pt x="919" y="544"/>
                  </a:lnTo>
                  <a:lnTo>
                    <a:pt x="922" y="543"/>
                  </a:lnTo>
                  <a:lnTo>
                    <a:pt x="923" y="537"/>
                  </a:lnTo>
                  <a:lnTo>
                    <a:pt x="928" y="530"/>
                  </a:lnTo>
                  <a:lnTo>
                    <a:pt x="931" y="522"/>
                  </a:lnTo>
                  <a:lnTo>
                    <a:pt x="936" y="516"/>
                  </a:lnTo>
                  <a:lnTo>
                    <a:pt x="938" y="508"/>
                  </a:lnTo>
                  <a:lnTo>
                    <a:pt x="942" y="504"/>
                  </a:lnTo>
                  <a:lnTo>
                    <a:pt x="944" y="499"/>
                  </a:lnTo>
                  <a:lnTo>
                    <a:pt x="945" y="499"/>
                  </a:lnTo>
                  <a:lnTo>
                    <a:pt x="945" y="497"/>
                  </a:lnTo>
                  <a:lnTo>
                    <a:pt x="949" y="494"/>
                  </a:lnTo>
                  <a:lnTo>
                    <a:pt x="952" y="491"/>
                  </a:lnTo>
                  <a:lnTo>
                    <a:pt x="955" y="488"/>
                  </a:lnTo>
                  <a:lnTo>
                    <a:pt x="960" y="485"/>
                  </a:lnTo>
                  <a:lnTo>
                    <a:pt x="964" y="482"/>
                  </a:lnTo>
                  <a:lnTo>
                    <a:pt x="969" y="477"/>
                  </a:lnTo>
                  <a:lnTo>
                    <a:pt x="975" y="472"/>
                  </a:lnTo>
                  <a:lnTo>
                    <a:pt x="982" y="467"/>
                  </a:lnTo>
                  <a:lnTo>
                    <a:pt x="989" y="463"/>
                  </a:lnTo>
                  <a:lnTo>
                    <a:pt x="993" y="460"/>
                  </a:lnTo>
                  <a:lnTo>
                    <a:pt x="997" y="456"/>
                  </a:lnTo>
                  <a:lnTo>
                    <a:pt x="1000" y="455"/>
                  </a:lnTo>
                  <a:lnTo>
                    <a:pt x="1005" y="452"/>
                  </a:lnTo>
                  <a:lnTo>
                    <a:pt x="1010" y="449"/>
                  </a:lnTo>
                  <a:lnTo>
                    <a:pt x="1013" y="447"/>
                  </a:lnTo>
                  <a:lnTo>
                    <a:pt x="1019" y="444"/>
                  </a:lnTo>
                  <a:lnTo>
                    <a:pt x="1024" y="442"/>
                  </a:lnTo>
                  <a:lnTo>
                    <a:pt x="1027" y="439"/>
                  </a:lnTo>
                  <a:lnTo>
                    <a:pt x="1033" y="436"/>
                  </a:lnTo>
                  <a:lnTo>
                    <a:pt x="1038" y="433"/>
                  </a:lnTo>
                  <a:lnTo>
                    <a:pt x="1043" y="430"/>
                  </a:lnTo>
                  <a:lnTo>
                    <a:pt x="1049" y="427"/>
                  </a:lnTo>
                  <a:lnTo>
                    <a:pt x="1054" y="425"/>
                  </a:lnTo>
                  <a:lnTo>
                    <a:pt x="1060" y="420"/>
                  </a:lnTo>
                  <a:lnTo>
                    <a:pt x="1066" y="419"/>
                  </a:lnTo>
                  <a:lnTo>
                    <a:pt x="1071" y="416"/>
                  </a:lnTo>
                  <a:lnTo>
                    <a:pt x="1077" y="413"/>
                  </a:lnTo>
                  <a:lnTo>
                    <a:pt x="1084" y="409"/>
                  </a:lnTo>
                  <a:lnTo>
                    <a:pt x="1090" y="408"/>
                  </a:lnTo>
                  <a:lnTo>
                    <a:pt x="1096" y="405"/>
                  </a:lnTo>
                  <a:lnTo>
                    <a:pt x="1103" y="402"/>
                  </a:lnTo>
                  <a:lnTo>
                    <a:pt x="1110" y="398"/>
                  </a:lnTo>
                  <a:lnTo>
                    <a:pt x="1117" y="397"/>
                  </a:lnTo>
                  <a:lnTo>
                    <a:pt x="1125" y="394"/>
                  </a:lnTo>
                  <a:lnTo>
                    <a:pt x="1131" y="391"/>
                  </a:lnTo>
                  <a:lnTo>
                    <a:pt x="1137" y="389"/>
                  </a:lnTo>
                  <a:lnTo>
                    <a:pt x="1145" y="386"/>
                  </a:lnTo>
                  <a:lnTo>
                    <a:pt x="1153" y="384"/>
                  </a:lnTo>
                  <a:lnTo>
                    <a:pt x="1161" y="381"/>
                  </a:lnTo>
                  <a:lnTo>
                    <a:pt x="1167" y="380"/>
                  </a:lnTo>
                  <a:lnTo>
                    <a:pt x="1176" y="378"/>
                  </a:lnTo>
                  <a:lnTo>
                    <a:pt x="1184" y="375"/>
                  </a:lnTo>
                  <a:lnTo>
                    <a:pt x="1192" y="373"/>
                  </a:lnTo>
                  <a:lnTo>
                    <a:pt x="1200" y="370"/>
                  </a:lnTo>
                  <a:lnTo>
                    <a:pt x="1208" y="369"/>
                  </a:lnTo>
                  <a:lnTo>
                    <a:pt x="1217" y="367"/>
                  </a:lnTo>
                  <a:lnTo>
                    <a:pt x="1225" y="365"/>
                  </a:lnTo>
                  <a:lnTo>
                    <a:pt x="1235" y="364"/>
                  </a:lnTo>
                  <a:lnTo>
                    <a:pt x="1242" y="362"/>
                  </a:lnTo>
                  <a:lnTo>
                    <a:pt x="1252" y="361"/>
                  </a:lnTo>
                  <a:lnTo>
                    <a:pt x="1260" y="359"/>
                  </a:lnTo>
                  <a:lnTo>
                    <a:pt x="1269" y="358"/>
                  </a:lnTo>
                  <a:lnTo>
                    <a:pt x="1279" y="356"/>
                  </a:lnTo>
                  <a:lnTo>
                    <a:pt x="1286" y="354"/>
                  </a:lnTo>
                  <a:lnTo>
                    <a:pt x="1296" y="354"/>
                  </a:lnTo>
                  <a:lnTo>
                    <a:pt x="1304" y="353"/>
                  </a:lnTo>
                  <a:lnTo>
                    <a:pt x="1313" y="351"/>
                  </a:lnTo>
                  <a:lnTo>
                    <a:pt x="1323" y="351"/>
                  </a:lnTo>
                  <a:lnTo>
                    <a:pt x="1332" y="350"/>
                  </a:lnTo>
                  <a:lnTo>
                    <a:pt x="1340" y="348"/>
                  </a:lnTo>
                  <a:lnTo>
                    <a:pt x="1349" y="348"/>
                  </a:lnTo>
                  <a:lnTo>
                    <a:pt x="1357" y="348"/>
                  </a:lnTo>
                  <a:lnTo>
                    <a:pt x="1366" y="347"/>
                  </a:lnTo>
                  <a:lnTo>
                    <a:pt x="1376" y="347"/>
                  </a:lnTo>
                  <a:lnTo>
                    <a:pt x="1385" y="347"/>
                  </a:lnTo>
                  <a:lnTo>
                    <a:pt x="1392" y="345"/>
                  </a:lnTo>
                  <a:lnTo>
                    <a:pt x="1401" y="345"/>
                  </a:lnTo>
                  <a:lnTo>
                    <a:pt x="1409" y="345"/>
                  </a:lnTo>
                  <a:lnTo>
                    <a:pt x="1418" y="345"/>
                  </a:lnTo>
                  <a:lnTo>
                    <a:pt x="1426" y="343"/>
                  </a:lnTo>
                  <a:lnTo>
                    <a:pt x="1434" y="343"/>
                  </a:lnTo>
                  <a:lnTo>
                    <a:pt x="1443" y="343"/>
                  </a:lnTo>
                  <a:lnTo>
                    <a:pt x="1451" y="343"/>
                  </a:lnTo>
                  <a:lnTo>
                    <a:pt x="1458" y="343"/>
                  </a:lnTo>
                  <a:lnTo>
                    <a:pt x="1467" y="343"/>
                  </a:lnTo>
                  <a:lnTo>
                    <a:pt x="1473" y="343"/>
                  </a:lnTo>
                  <a:lnTo>
                    <a:pt x="1483" y="343"/>
                  </a:lnTo>
                  <a:lnTo>
                    <a:pt x="1489" y="343"/>
                  </a:lnTo>
                  <a:lnTo>
                    <a:pt x="1497" y="343"/>
                  </a:lnTo>
                  <a:lnTo>
                    <a:pt x="1505" y="343"/>
                  </a:lnTo>
                  <a:lnTo>
                    <a:pt x="1513" y="345"/>
                  </a:lnTo>
                  <a:lnTo>
                    <a:pt x="1519" y="345"/>
                  </a:lnTo>
                  <a:lnTo>
                    <a:pt x="1525" y="345"/>
                  </a:lnTo>
                  <a:lnTo>
                    <a:pt x="1531" y="345"/>
                  </a:lnTo>
                  <a:lnTo>
                    <a:pt x="1539" y="345"/>
                  </a:lnTo>
                  <a:lnTo>
                    <a:pt x="1546" y="345"/>
                  </a:lnTo>
                  <a:lnTo>
                    <a:pt x="1552" y="345"/>
                  </a:lnTo>
                  <a:lnTo>
                    <a:pt x="1557" y="345"/>
                  </a:lnTo>
                  <a:lnTo>
                    <a:pt x="1563" y="345"/>
                  </a:lnTo>
                  <a:lnTo>
                    <a:pt x="1569" y="345"/>
                  </a:lnTo>
                  <a:lnTo>
                    <a:pt x="1574" y="345"/>
                  </a:lnTo>
                  <a:lnTo>
                    <a:pt x="1580" y="347"/>
                  </a:lnTo>
                  <a:lnTo>
                    <a:pt x="1585" y="347"/>
                  </a:lnTo>
                  <a:lnTo>
                    <a:pt x="1591" y="347"/>
                  </a:lnTo>
                  <a:lnTo>
                    <a:pt x="1596" y="347"/>
                  </a:lnTo>
                  <a:lnTo>
                    <a:pt x="1601" y="348"/>
                  </a:lnTo>
                  <a:lnTo>
                    <a:pt x="1605" y="348"/>
                  </a:lnTo>
                  <a:lnTo>
                    <a:pt x="1608" y="348"/>
                  </a:lnTo>
                  <a:lnTo>
                    <a:pt x="1613" y="348"/>
                  </a:lnTo>
                  <a:lnTo>
                    <a:pt x="1616" y="348"/>
                  </a:lnTo>
                  <a:lnTo>
                    <a:pt x="1619" y="350"/>
                  </a:lnTo>
                  <a:lnTo>
                    <a:pt x="1626" y="350"/>
                  </a:lnTo>
                  <a:lnTo>
                    <a:pt x="1630" y="351"/>
                  </a:lnTo>
                  <a:lnTo>
                    <a:pt x="1635" y="351"/>
                  </a:lnTo>
                  <a:lnTo>
                    <a:pt x="1638" y="351"/>
                  </a:lnTo>
                  <a:lnTo>
                    <a:pt x="1640" y="351"/>
                  </a:lnTo>
                  <a:lnTo>
                    <a:pt x="1641" y="351"/>
                  </a:lnTo>
                  <a:lnTo>
                    <a:pt x="1640" y="351"/>
                  </a:lnTo>
                  <a:lnTo>
                    <a:pt x="1640" y="348"/>
                  </a:lnTo>
                  <a:lnTo>
                    <a:pt x="1638" y="345"/>
                  </a:lnTo>
                  <a:lnTo>
                    <a:pt x="1637" y="340"/>
                  </a:lnTo>
                  <a:lnTo>
                    <a:pt x="1632" y="334"/>
                  </a:lnTo>
                  <a:lnTo>
                    <a:pt x="1629" y="328"/>
                  </a:lnTo>
                  <a:lnTo>
                    <a:pt x="1627" y="323"/>
                  </a:lnTo>
                  <a:lnTo>
                    <a:pt x="1626" y="318"/>
                  </a:lnTo>
                  <a:lnTo>
                    <a:pt x="1624" y="314"/>
                  </a:lnTo>
                  <a:lnTo>
                    <a:pt x="1623" y="311"/>
                  </a:lnTo>
                  <a:lnTo>
                    <a:pt x="1619" y="304"/>
                  </a:lnTo>
                  <a:lnTo>
                    <a:pt x="1618" y="300"/>
                  </a:lnTo>
                  <a:lnTo>
                    <a:pt x="1615" y="293"/>
                  </a:lnTo>
                  <a:lnTo>
                    <a:pt x="1613" y="289"/>
                  </a:lnTo>
                  <a:lnTo>
                    <a:pt x="1610" y="284"/>
                  </a:lnTo>
                  <a:lnTo>
                    <a:pt x="1607" y="278"/>
                  </a:lnTo>
                  <a:lnTo>
                    <a:pt x="1604" y="271"/>
                  </a:lnTo>
                  <a:lnTo>
                    <a:pt x="1602" y="267"/>
                  </a:lnTo>
                  <a:lnTo>
                    <a:pt x="1599" y="260"/>
                  </a:lnTo>
                  <a:lnTo>
                    <a:pt x="1596" y="254"/>
                  </a:lnTo>
                  <a:lnTo>
                    <a:pt x="1593" y="246"/>
                  </a:lnTo>
                  <a:lnTo>
                    <a:pt x="1590" y="240"/>
                  </a:lnTo>
                  <a:lnTo>
                    <a:pt x="1585" y="234"/>
                  </a:lnTo>
                  <a:lnTo>
                    <a:pt x="1583" y="227"/>
                  </a:lnTo>
                  <a:lnTo>
                    <a:pt x="1579" y="220"/>
                  </a:lnTo>
                  <a:lnTo>
                    <a:pt x="1577" y="213"/>
                  </a:lnTo>
                  <a:lnTo>
                    <a:pt x="1572" y="205"/>
                  </a:lnTo>
                  <a:lnTo>
                    <a:pt x="1569" y="199"/>
                  </a:lnTo>
                  <a:lnTo>
                    <a:pt x="1564" y="191"/>
                  </a:lnTo>
                  <a:lnTo>
                    <a:pt x="1561" y="185"/>
                  </a:lnTo>
                  <a:lnTo>
                    <a:pt x="1557" y="177"/>
                  </a:lnTo>
                  <a:lnTo>
                    <a:pt x="1553" y="169"/>
                  </a:lnTo>
                  <a:lnTo>
                    <a:pt x="1549" y="163"/>
                  </a:lnTo>
                  <a:lnTo>
                    <a:pt x="1546" y="155"/>
                  </a:lnTo>
                  <a:lnTo>
                    <a:pt x="1541" y="147"/>
                  </a:lnTo>
                  <a:lnTo>
                    <a:pt x="1536" y="139"/>
                  </a:lnTo>
                  <a:lnTo>
                    <a:pt x="1533" y="133"/>
                  </a:lnTo>
                  <a:lnTo>
                    <a:pt x="1528" y="125"/>
                  </a:lnTo>
                  <a:lnTo>
                    <a:pt x="1524" y="119"/>
                  </a:lnTo>
                  <a:lnTo>
                    <a:pt x="1519" y="111"/>
                  </a:lnTo>
                  <a:lnTo>
                    <a:pt x="1516" y="105"/>
                  </a:lnTo>
                  <a:lnTo>
                    <a:pt x="1511" y="99"/>
                  </a:lnTo>
                  <a:lnTo>
                    <a:pt x="1506" y="91"/>
                  </a:lnTo>
                  <a:lnTo>
                    <a:pt x="1502" y="85"/>
                  </a:lnTo>
                  <a:lnTo>
                    <a:pt x="1497" y="78"/>
                  </a:lnTo>
                  <a:lnTo>
                    <a:pt x="1492" y="72"/>
                  </a:lnTo>
                  <a:lnTo>
                    <a:pt x="1487" y="66"/>
                  </a:lnTo>
                  <a:lnTo>
                    <a:pt x="1483" y="58"/>
                  </a:lnTo>
                  <a:lnTo>
                    <a:pt x="1478" y="52"/>
                  </a:lnTo>
                  <a:lnTo>
                    <a:pt x="1473" y="47"/>
                  </a:lnTo>
                  <a:lnTo>
                    <a:pt x="1469" y="41"/>
                  </a:lnTo>
                  <a:lnTo>
                    <a:pt x="1464" y="34"/>
                  </a:lnTo>
                  <a:lnTo>
                    <a:pt x="1459" y="28"/>
                  </a:lnTo>
                  <a:lnTo>
                    <a:pt x="1456" y="25"/>
                  </a:lnTo>
                  <a:lnTo>
                    <a:pt x="1451" y="19"/>
                  </a:lnTo>
                  <a:lnTo>
                    <a:pt x="1445" y="14"/>
                  </a:lnTo>
                  <a:lnTo>
                    <a:pt x="1442" y="11"/>
                  </a:lnTo>
                  <a:lnTo>
                    <a:pt x="1437" y="6"/>
                  </a:lnTo>
                  <a:lnTo>
                    <a:pt x="1373" y="0"/>
                  </a:lnTo>
                  <a:lnTo>
                    <a:pt x="1346" y="16"/>
                  </a:lnTo>
                  <a:lnTo>
                    <a:pt x="1437" y="22"/>
                  </a:lnTo>
                  <a:lnTo>
                    <a:pt x="1439" y="23"/>
                  </a:lnTo>
                  <a:lnTo>
                    <a:pt x="1440" y="26"/>
                  </a:lnTo>
                  <a:lnTo>
                    <a:pt x="1443" y="30"/>
                  </a:lnTo>
                  <a:lnTo>
                    <a:pt x="1445" y="34"/>
                  </a:lnTo>
                  <a:lnTo>
                    <a:pt x="1450" y="41"/>
                  </a:lnTo>
                  <a:lnTo>
                    <a:pt x="1451" y="42"/>
                  </a:lnTo>
                  <a:lnTo>
                    <a:pt x="1454" y="47"/>
                  </a:lnTo>
                  <a:lnTo>
                    <a:pt x="1458" y="50"/>
                  </a:lnTo>
                  <a:lnTo>
                    <a:pt x="1459" y="55"/>
                  </a:lnTo>
                  <a:lnTo>
                    <a:pt x="1462" y="58"/>
                  </a:lnTo>
                  <a:lnTo>
                    <a:pt x="1465" y="63"/>
                  </a:lnTo>
                  <a:lnTo>
                    <a:pt x="1467" y="67"/>
                  </a:lnTo>
                  <a:lnTo>
                    <a:pt x="1470" y="72"/>
                  </a:lnTo>
                  <a:lnTo>
                    <a:pt x="1473" y="77"/>
                  </a:lnTo>
                  <a:lnTo>
                    <a:pt x="1476" y="81"/>
                  </a:lnTo>
                  <a:lnTo>
                    <a:pt x="1480" y="86"/>
                  </a:lnTo>
                  <a:lnTo>
                    <a:pt x="1484" y="92"/>
                  </a:lnTo>
                  <a:lnTo>
                    <a:pt x="1487" y="97"/>
                  </a:lnTo>
                  <a:lnTo>
                    <a:pt x="1491" y="102"/>
                  </a:lnTo>
                  <a:lnTo>
                    <a:pt x="1494" y="108"/>
                  </a:lnTo>
                  <a:lnTo>
                    <a:pt x="1498" y="114"/>
                  </a:lnTo>
                  <a:lnTo>
                    <a:pt x="1502" y="119"/>
                  </a:lnTo>
                  <a:lnTo>
                    <a:pt x="1505" y="125"/>
                  </a:lnTo>
                  <a:lnTo>
                    <a:pt x="1509" y="132"/>
                  </a:lnTo>
                  <a:lnTo>
                    <a:pt x="1513" y="138"/>
                  </a:lnTo>
                  <a:lnTo>
                    <a:pt x="1517" y="144"/>
                  </a:lnTo>
                  <a:lnTo>
                    <a:pt x="1520" y="150"/>
                  </a:lnTo>
                  <a:lnTo>
                    <a:pt x="1524" y="157"/>
                  </a:lnTo>
                  <a:lnTo>
                    <a:pt x="1528" y="163"/>
                  </a:lnTo>
                  <a:lnTo>
                    <a:pt x="1531" y="169"/>
                  </a:lnTo>
                  <a:lnTo>
                    <a:pt x="1535" y="176"/>
                  </a:lnTo>
                  <a:lnTo>
                    <a:pt x="1539" y="182"/>
                  </a:lnTo>
                  <a:lnTo>
                    <a:pt x="1542" y="188"/>
                  </a:lnTo>
                  <a:lnTo>
                    <a:pt x="1546" y="194"/>
                  </a:lnTo>
                  <a:lnTo>
                    <a:pt x="1550" y="201"/>
                  </a:lnTo>
                  <a:lnTo>
                    <a:pt x="1553" y="209"/>
                  </a:lnTo>
                  <a:lnTo>
                    <a:pt x="1557" y="215"/>
                  </a:lnTo>
                  <a:lnTo>
                    <a:pt x="1560" y="221"/>
                  </a:lnTo>
                  <a:lnTo>
                    <a:pt x="1564" y="227"/>
                  </a:lnTo>
                  <a:lnTo>
                    <a:pt x="1568" y="234"/>
                  </a:lnTo>
                  <a:lnTo>
                    <a:pt x="1571" y="240"/>
                  </a:lnTo>
                  <a:lnTo>
                    <a:pt x="1574" y="246"/>
                  </a:lnTo>
                  <a:lnTo>
                    <a:pt x="1577" y="252"/>
                  </a:lnTo>
                  <a:lnTo>
                    <a:pt x="1580" y="259"/>
                  </a:lnTo>
                  <a:lnTo>
                    <a:pt x="1583" y="265"/>
                  </a:lnTo>
                  <a:lnTo>
                    <a:pt x="1585" y="271"/>
                  </a:lnTo>
                  <a:lnTo>
                    <a:pt x="1588" y="278"/>
                  </a:lnTo>
                  <a:lnTo>
                    <a:pt x="1591" y="284"/>
                  </a:lnTo>
                  <a:lnTo>
                    <a:pt x="1594" y="290"/>
                  </a:lnTo>
                  <a:lnTo>
                    <a:pt x="1596" y="296"/>
                  </a:lnTo>
                  <a:lnTo>
                    <a:pt x="1599" y="301"/>
                  </a:lnTo>
                  <a:lnTo>
                    <a:pt x="1601" y="307"/>
                  </a:lnTo>
                  <a:lnTo>
                    <a:pt x="1604" y="314"/>
                  </a:lnTo>
                  <a:lnTo>
                    <a:pt x="1605" y="318"/>
                  </a:lnTo>
                  <a:lnTo>
                    <a:pt x="1607" y="325"/>
                  </a:lnTo>
                  <a:lnTo>
                    <a:pt x="1608" y="329"/>
                  </a:lnTo>
                  <a:lnTo>
                    <a:pt x="1610" y="336"/>
                  </a:lnTo>
                  <a:lnTo>
                    <a:pt x="1608" y="334"/>
                  </a:lnTo>
                  <a:lnTo>
                    <a:pt x="1608" y="334"/>
                  </a:lnTo>
                  <a:lnTo>
                    <a:pt x="1604" y="334"/>
                  </a:lnTo>
                  <a:lnTo>
                    <a:pt x="1601" y="334"/>
                  </a:lnTo>
                  <a:lnTo>
                    <a:pt x="1594" y="333"/>
                  </a:lnTo>
                  <a:lnTo>
                    <a:pt x="1588" y="333"/>
                  </a:lnTo>
                  <a:lnTo>
                    <a:pt x="1583" y="331"/>
                  </a:lnTo>
                  <a:lnTo>
                    <a:pt x="1580" y="331"/>
                  </a:lnTo>
                  <a:lnTo>
                    <a:pt x="1575" y="331"/>
                  </a:lnTo>
                  <a:lnTo>
                    <a:pt x="1572" y="331"/>
                  </a:lnTo>
                  <a:lnTo>
                    <a:pt x="1568" y="331"/>
                  </a:lnTo>
                  <a:lnTo>
                    <a:pt x="1563" y="329"/>
                  </a:lnTo>
                  <a:lnTo>
                    <a:pt x="1557" y="329"/>
                  </a:lnTo>
                  <a:lnTo>
                    <a:pt x="1552" y="329"/>
                  </a:lnTo>
                  <a:lnTo>
                    <a:pt x="1547" y="328"/>
                  </a:lnTo>
                  <a:lnTo>
                    <a:pt x="1541" y="328"/>
                  </a:lnTo>
                  <a:lnTo>
                    <a:pt x="1535" y="328"/>
                  </a:lnTo>
                  <a:lnTo>
                    <a:pt x="1530" y="328"/>
                  </a:lnTo>
                  <a:lnTo>
                    <a:pt x="1524" y="328"/>
                  </a:lnTo>
                  <a:lnTo>
                    <a:pt x="1517" y="328"/>
                  </a:lnTo>
                  <a:lnTo>
                    <a:pt x="1511" y="326"/>
                  </a:lnTo>
                  <a:lnTo>
                    <a:pt x="1505" y="326"/>
                  </a:lnTo>
                  <a:lnTo>
                    <a:pt x="1498" y="326"/>
                  </a:lnTo>
                  <a:lnTo>
                    <a:pt x="1492" y="326"/>
                  </a:lnTo>
                  <a:lnTo>
                    <a:pt x="1484" y="326"/>
                  </a:lnTo>
                  <a:lnTo>
                    <a:pt x="1478" y="326"/>
                  </a:lnTo>
                  <a:lnTo>
                    <a:pt x="1470" y="325"/>
                  </a:lnTo>
                  <a:lnTo>
                    <a:pt x="1464" y="325"/>
                  </a:lnTo>
                  <a:lnTo>
                    <a:pt x="1456" y="325"/>
                  </a:lnTo>
                  <a:lnTo>
                    <a:pt x="1448" y="325"/>
                  </a:lnTo>
                  <a:lnTo>
                    <a:pt x="1440" y="325"/>
                  </a:lnTo>
                  <a:lnTo>
                    <a:pt x="1434" y="325"/>
                  </a:lnTo>
                  <a:lnTo>
                    <a:pt x="1426" y="325"/>
                  </a:lnTo>
                  <a:lnTo>
                    <a:pt x="1418" y="325"/>
                  </a:lnTo>
                  <a:lnTo>
                    <a:pt x="1410" y="325"/>
                  </a:lnTo>
                  <a:lnTo>
                    <a:pt x="1403" y="325"/>
                  </a:lnTo>
                  <a:lnTo>
                    <a:pt x="1395" y="325"/>
                  </a:lnTo>
                  <a:lnTo>
                    <a:pt x="1387" y="325"/>
                  </a:lnTo>
                  <a:lnTo>
                    <a:pt x="1379" y="325"/>
                  </a:lnTo>
                  <a:lnTo>
                    <a:pt x="1371" y="325"/>
                  </a:lnTo>
                  <a:lnTo>
                    <a:pt x="1363" y="326"/>
                  </a:lnTo>
                  <a:lnTo>
                    <a:pt x="1355" y="326"/>
                  </a:lnTo>
                  <a:lnTo>
                    <a:pt x="1348" y="326"/>
                  </a:lnTo>
                  <a:lnTo>
                    <a:pt x="1340" y="326"/>
                  </a:lnTo>
                  <a:lnTo>
                    <a:pt x="1332" y="328"/>
                  </a:lnTo>
                  <a:lnTo>
                    <a:pt x="1324" y="328"/>
                  </a:lnTo>
                  <a:lnTo>
                    <a:pt x="1316" y="328"/>
                  </a:lnTo>
                  <a:lnTo>
                    <a:pt x="1308" y="329"/>
                  </a:lnTo>
                  <a:lnTo>
                    <a:pt x="1301" y="329"/>
                  </a:lnTo>
                  <a:lnTo>
                    <a:pt x="1294" y="331"/>
                  </a:lnTo>
                  <a:lnTo>
                    <a:pt x="1285" y="331"/>
                  </a:lnTo>
                  <a:lnTo>
                    <a:pt x="1279" y="333"/>
                  </a:lnTo>
                  <a:lnTo>
                    <a:pt x="1271" y="334"/>
                  </a:lnTo>
                  <a:lnTo>
                    <a:pt x="1263" y="336"/>
                  </a:lnTo>
                  <a:lnTo>
                    <a:pt x="1257" y="336"/>
                  </a:lnTo>
                  <a:lnTo>
                    <a:pt x="1249" y="337"/>
                  </a:lnTo>
                  <a:lnTo>
                    <a:pt x="1242" y="339"/>
                  </a:lnTo>
                  <a:lnTo>
                    <a:pt x="1235" y="342"/>
                  </a:lnTo>
                  <a:lnTo>
                    <a:pt x="1228" y="343"/>
                  </a:lnTo>
                  <a:lnTo>
                    <a:pt x="1222" y="345"/>
                  </a:lnTo>
                  <a:lnTo>
                    <a:pt x="1214" y="345"/>
                  </a:lnTo>
                  <a:lnTo>
                    <a:pt x="1206" y="348"/>
                  </a:lnTo>
                  <a:lnTo>
                    <a:pt x="1200" y="350"/>
                  </a:lnTo>
                  <a:lnTo>
                    <a:pt x="1192" y="351"/>
                  </a:lnTo>
                  <a:lnTo>
                    <a:pt x="1186" y="354"/>
                  </a:lnTo>
                  <a:lnTo>
                    <a:pt x="1180" y="358"/>
                  </a:lnTo>
                  <a:lnTo>
                    <a:pt x="1172" y="359"/>
                  </a:lnTo>
                  <a:lnTo>
                    <a:pt x="1164" y="361"/>
                  </a:lnTo>
                  <a:lnTo>
                    <a:pt x="1158" y="364"/>
                  </a:lnTo>
                  <a:lnTo>
                    <a:pt x="1151" y="367"/>
                  </a:lnTo>
                  <a:lnTo>
                    <a:pt x="1143" y="369"/>
                  </a:lnTo>
                  <a:lnTo>
                    <a:pt x="1137" y="372"/>
                  </a:lnTo>
                  <a:lnTo>
                    <a:pt x="1131" y="375"/>
                  </a:lnTo>
                  <a:lnTo>
                    <a:pt x="1125" y="378"/>
                  </a:lnTo>
                  <a:lnTo>
                    <a:pt x="1117" y="381"/>
                  </a:lnTo>
                  <a:lnTo>
                    <a:pt x="1109" y="383"/>
                  </a:lnTo>
                  <a:lnTo>
                    <a:pt x="1103" y="386"/>
                  </a:lnTo>
                  <a:lnTo>
                    <a:pt x="1096" y="389"/>
                  </a:lnTo>
                  <a:lnTo>
                    <a:pt x="1090" y="392"/>
                  </a:lnTo>
                  <a:lnTo>
                    <a:pt x="1084" y="395"/>
                  </a:lnTo>
                  <a:lnTo>
                    <a:pt x="1077" y="398"/>
                  </a:lnTo>
                  <a:lnTo>
                    <a:pt x="1071" y="402"/>
                  </a:lnTo>
                  <a:lnTo>
                    <a:pt x="1063" y="405"/>
                  </a:lnTo>
                  <a:lnTo>
                    <a:pt x="1057" y="408"/>
                  </a:lnTo>
                  <a:lnTo>
                    <a:pt x="1051" y="411"/>
                  </a:lnTo>
                  <a:lnTo>
                    <a:pt x="1046" y="414"/>
                  </a:lnTo>
                  <a:lnTo>
                    <a:pt x="1040" y="417"/>
                  </a:lnTo>
                  <a:lnTo>
                    <a:pt x="1033" y="420"/>
                  </a:lnTo>
                  <a:lnTo>
                    <a:pt x="1027" y="424"/>
                  </a:lnTo>
                  <a:lnTo>
                    <a:pt x="1022" y="427"/>
                  </a:lnTo>
                  <a:lnTo>
                    <a:pt x="1016" y="430"/>
                  </a:lnTo>
                  <a:lnTo>
                    <a:pt x="1011" y="433"/>
                  </a:lnTo>
                  <a:lnTo>
                    <a:pt x="1005" y="435"/>
                  </a:lnTo>
                  <a:lnTo>
                    <a:pt x="1000" y="438"/>
                  </a:lnTo>
                  <a:lnTo>
                    <a:pt x="996" y="441"/>
                  </a:lnTo>
                  <a:lnTo>
                    <a:pt x="991" y="444"/>
                  </a:lnTo>
                  <a:lnTo>
                    <a:pt x="986" y="447"/>
                  </a:lnTo>
                  <a:lnTo>
                    <a:pt x="982" y="449"/>
                  </a:lnTo>
                  <a:lnTo>
                    <a:pt x="977" y="452"/>
                  </a:lnTo>
                  <a:lnTo>
                    <a:pt x="972" y="455"/>
                  </a:lnTo>
                  <a:lnTo>
                    <a:pt x="967" y="456"/>
                  </a:lnTo>
                  <a:lnTo>
                    <a:pt x="964" y="460"/>
                  </a:lnTo>
                  <a:lnTo>
                    <a:pt x="960" y="461"/>
                  </a:lnTo>
                  <a:lnTo>
                    <a:pt x="956" y="464"/>
                  </a:lnTo>
                  <a:lnTo>
                    <a:pt x="953" y="466"/>
                  </a:lnTo>
                  <a:lnTo>
                    <a:pt x="950" y="469"/>
                  </a:lnTo>
                  <a:lnTo>
                    <a:pt x="942" y="472"/>
                  </a:lnTo>
                  <a:lnTo>
                    <a:pt x="938" y="477"/>
                  </a:lnTo>
                  <a:lnTo>
                    <a:pt x="933" y="478"/>
                  </a:lnTo>
                  <a:lnTo>
                    <a:pt x="930" y="483"/>
                  </a:lnTo>
                  <a:lnTo>
                    <a:pt x="923" y="486"/>
                  </a:lnTo>
                  <a:lnTo>
                    <a:pt x="922" y="488"/>
                  </a:lnTo>
                  <a:lnTo>
                    <a:pt x="909" y="537"/>
                  </a:lnTo>
                  <a:lnTo>
                    <a:pt x="840" y="543"/>
                  </a:lnTo>
                  <a:lnTo>
                    <a:pt x="824" y="513"/>
                  </a:lnTo>
                  <a:lnTo>
                    <a:pt x="826" y="511"/>
                  </a:lnTo>
                  <a:lnTo>
                    <a:pt x="829" y="511"/>
                  </a:lnTo>
                  <a:lnTo>
                    <a:pt x="834" y="508"/>
                  </a:lnTo>
                  <a:lnTo>
                    <a:pt x="840" y="507"/>
                  </a:lnTo>
                  <a:lnTo>
                    <a:pt x="846" y="504"/>
                  </a:lnTo>
                  <a:lnTo>
                    <a:pt x="854" y="502"/>
                  </a:lnTo>
                  <a:lnTo>
                    <a:pt x="859" y="500"/>
                  </a:lnTo>
                  <a:lnTo>
                    <a:pt x="865" y="500"/>
                  </a:lnTo>
                  <a:lnTo>
                    <a:pt x="868" y="499"/>
                  </a:lnTo>
                  <a:lnTo>
                    <a:pt x="872" y="500"/>
                  </a:lnTo>
                  <a:lnTo>
                    <a:pt x="876" y="502"/>
                  </a:lnTo>
                  <a:lnTo>
                    <a:pt x="881" y="504"/>
                  </a:lnTo>
                  <a:lnTo>
                    <a:pt x="887" y="505"/>
                  </a:lnTo>
                  <a:lnTo>
                    <a:pt x="889" y="502"/>
                  </a:lnTo>
                  <a:lnTo>
                    <a:pt x="887" y="494"/>
                  </a:lnTo>
                  <a:lnTo>
                    <a:pt x="886" y="488"/>
                  </a:lnTo>
                  <a:lnTo>
                    <a:pt x="884" y="483"/>
                  </a:lnTo>
                  <a:lnTo>
                    <a:pt x="878" y="482"/>
                  </a:lnTo>
                  <a:lnTo>
                    <a:pt x="876" y="480"/>
                  </a:lnTo>
                  <a:lnTo>
                    <a:pt x="873" y="480"/>
                  </a:lnTo>
                  <a:lnTo>
                    <a:pt x="868" y="480"/>
                  </a:lnTo>
                  <a:lnTo>
                    <a:pt x="865" y="482"/>
                  </a:lnTo>
                  <a:lnTo>
                    <a:pt x="861" y="482"/>
                  </a:lnTo>
                  <a:lnTo>
                    <a:pt x="856" y="482"/>
                  </a:lnTo>
                  <a:lnTo>
                    <a:pt x="850" y="483"/>
                  </a:lnTo>
                  <a:lnTo>
                    <a:pt x="846" y="485"/>
                  </a:lnTo>
                  <a:lnTo>
                    <a:pt x="840" y="485"/>
                  </a:lnTo>
                  <a:lnTo>
                    <a:pt x="835" y="486"/>
                  </a:lnTo>
                  <a:lnTo>
                    <a:pt x="831" y="488"/>
                  </a:lnTo>
                  <a:lnTo>
                    <a:pt x="828" y="491"/>
                  </a:lnTo>
                  <a:lnTo>
                    <a:pt x="823" y="493"/>
                  </a:lnTo>
                  <a:lnTo>
                    <a:pt x="820" y="494"/>
                  </a:lnTo>
                  <a:lnTo>
                    <a:pt x="817" y="497"/>
                  </a:lnTo>
                  <a:lnTo>
                    <a:pt x="815" y="500"/>
                  </a:lnTo>
                  <a:lnTo>
                    <a:pt x="813" y="499"/>
                  </a:lnTo>
                  <a:lnTo>
                    <a:pt x="812" y="499"/>
                  </a:lnTo>
                  <a:lnTo>
                    <a:pt x="810" y="497"/>
                  </a:lnTo>
                  <a:lnTo>
                    <a:pt x="806" y="497"/>
                  </a:lnTo>
                  <a:lnTo>
                    <a:pt x="801" y="494"/>
                  </a:lnTo>
                  <a:lnTo>
                    <a:pt x="796" y="494"/>
                  </a:lnTo>
                  <a:lnTo>
                    <a:pt x="788" y="491"/>
                  </a:lnTo>
                  <a:lnTo>
                    <a:pt x="782" y="489"/>
                  </a:lnTo>
                  <a:lnTo>
                    <a:pt x="776" y="488"/>
                  </a:lnTo>
                  <a:lnTo>
                    <a:pt x="773" y="486"/>
                  </a:lnTo>
                  <a:lnTo>
                    <a:pt x="768" y="486"/>
                  </a:lnTo>
                  <a:lnTo>
                    <a:pt x="763" y="485"/>
                  </a:lnTo>
                  <a:lnTo>
                    <a:pt x="758" y="483"/>
                  </a:lnTo>
                  <a:lnTo>
                    <a:pt x="752" y="483"/>
                  </a:lnTo>
                  <a:lnTo>
                    <a:pt x="747" y="482"/>
                  </a:lnTo>
                  <a:lnTo>
                    <a:pt x="743" y="480"/>
                  </a:lnTo>
                  <a:lnTo>
                    <a:pt x="736" y="478"/>
                  </a:lnTo>
                  <a:lnTo>
                    <a:pt x="732" y="478"/>
                  </a:lnTo>
                  <a:lnTo>
                    <a:pt x="725" y="475"/>
                  </a:lnTo>
                  <a:lnTo>
                    <a:pt x="721" y="475"/>
                  </a:lnTo>
                  <a:lnTo>
                    <a:pt x="714" y="474"/>
                  </a:lnTo>
                  <a:lnTo>
                    <a:pt x="707" y="472"/>
                  </a:lnTo>
                  <a:lnTo>
                    <a:pt x="700" y="471"/>
                  </a:lnTo>
                  <a:lnTo>
                    <a:pt x="696" y="471"/>
                  </a:lnTo>
                  <a:lnTo>
                    <a:pt x="688" y="467"/>
                  </a:lnTo>
                  <a:lnTo>
                    <a:pt x="681" y="466"/>
                  </a:lnTo>
                  <a:lnTo>
                    <a:pt x="674" y="464"/>
                  </a:lnTo>
                  <a:lnTo>
                    <a:pt x="667" y="464"/>
                  </a:lnTo>
                  <a:lnTo>
                    <a:pt x="661" y="463"/>
                  </a:lnTo>
                  <a:lnTo>
                    <a:pt x="653" y="461"/>
                  </a:lnTo>
                  <a:lnTo>
                    <a:pt x="647" y="460"/>
                  </a:lnTo>
                  <a:lnTo>
                    <a:pt x="639" y="458"/>
                  </a:lnTo>
                  <a:lnTo>
                    <a:pt x="631" y="456"/>
                  </a:lnTo>
                  <a:lnTo>
                    <a:pt x="623" y="456"/>
                  </a:lnTo>
                  <a:lnTo>
                    <a:pt x="616" y="455"/>
                  </a:lnTo>
                  <a:lnTo>
                    <a:pt x="609" y="453"/>
                  </a:lnTo>
                  <a:lnTo>
                    <a:pt x="601" y="452"/>
                  </a:lnTo>
                  <a:lnTo>
                    <a:pt x="594" y="452"/>
                  </a:lnTo>
                  <a:lnTo>
                    <a:pt x="586" y="450"/>
                  </a:lnTo>
                  <a:lnTo>
                    <a:pt x="579" y="449"/>
                  </a:lnTo>
                  <a:lnTo>
                    <a:pt x="570" y="449"/>
                  </a:lnTo>
                  <a:lnTo>
                    <a:pt x="562" y="447"/>
                  </a:lnTo>
                  <a:lnTo>
                    <a:pt x="554" y="445"/>
                  </a:lnTo>
                  <a:lnTo>
                    <a:pt x="548" y="445"/>
                  </a:lnTo>
                  <a:lnTo>
                    <a:pt x="539" y="444"/>
                  </a:lnTo>
                  <a:lnTo>
                    <a:pt x="531" y="442"/>
                  </a:lnTo>
                  <a:lnTo>
                    <a:pt x="523" y="442"/>
                  </a:lnTo>
                  <a:lnTo>
                    <a:pt x="517" y="442"/>
                  </a:lnTo>
                  <a:lnTo>
                    <a:pt x="507" y="442"/>
                  </a:lnTo>
                  <a:lnTo>
                    <a:pt x="499" y="441"/>
                  </a:lnTo>
                  <a:lnTo>
                    <a:pt x="491" y="441"/>
                  </a:lnTo>
                  <a:lnTo>
                    <a:pt x="484" y="441"/>
                  </a:lnTo>
                  <a:lnTo>
                    <a:pt x="476" y="441"/>
                  </a:lnTo>
                  <a:lnTo>
                    <a:pt x="469" y="441"/>
                  </a:lnTo>
                  <a:lnTo>
                    <a:pt x="462" y="441"/>
                  </a:lnTo>
                  <a:lnTo>
                    <a:pt x="454" y="441"/>
                  </a:lnTo>
                  <a:lnTo>
                    <a:pt x="446" y="441"/>
                  </a:lnTo>
                  <a:lnTo>
                    <a:pt x="440" y="441"/>
                  </a:lnTo>
                  <a:lnTo>
                    <a:pt x="430" y="441"/>
                  </a:lnTo>
                  <a:lnTo>
                    <a:pt x="424" y="441"/>
                  </a:lnTo>
                  <a:lnTo>
                    <a:pt x="416" y="441"/>
                  </a:lnTo>
                  <a:lnTo>
                    <a:pt x="408" y="441"/>
                  </a:lnTo>
                  <a:lnTo>
                    <a:pt x="400" y="441"/>
                  </a:lnTo>
                  <a:lnTo>
                    <a:pt x="392" y="442"/>
                  </a:lnTo>
                  <a:lnTo>
                    <a:pt x="385" y="442"/>
                  </a:lnTo>
                  <a:lnTo>
                    <a:pt x="377" y="442"/>
                  </a:lnTo>
                  <a:lnTo>
                    <a:pt x="369" y="442"/>
                  </a:lnTo>
                  <a:lnTo>
                    <a:pt x="361" y="444"/>
                  </a:lnTo>
                  <a:lnTo>
                    <a:pt x="353" y="444"/>
                  </a:lnTo>
                  <a:lnTo>
                    <a:pt x="347" y="445"/>
                  </a:lnTo>
                  <a:lnTo>
                    <a:pt x="339" y="445"/>
                  </a:lnTo>
                  <a:lnTo>
                    <a:pt x="331" y="447"/>
                  </a:lnTo>
                  <a:lnTo>
                    <a:pt x="323" y="447"/>
                  </a:lnTo>
                  <a:lnTo>
                    <a:pt x="317" y="449"/>
                  </a:lnTo>
                  <a:lnTo>
                    <a:pt x="309" y="449"/>
                  </a:lnTo>
                  <a:lnTo>
                    <a:pt x="301" y="450"/>
                  </a:lnTo>
                  <a:lnTo>
                    <a:pt x="293" y="452"/>
                  </a:lnTo>
                  <a:lnTo>
                    <a:pt x="287" y="453"/>
                  </a:lnTo>
                  <a:lnTo>
                    <a:pt x="279" y="453"/>
                  </a:lnTo>
                  <a:lnTo>
                    <a:pt x="273" y="455"/>
                  </a:lnTo>
                  <a:lnTo>
                    <a:pt x="267" y="456"/>
                  </a:lnTo>
                  <a:lnTo>
                    <a:pt x="259" y="456"/>
                  </a:lnTo>
                  <a:lnTo>
                    <a:pt x="253" y="458"/>
                  </a:lnTo>
                  <a:lnTo>
                    <a:pt x="245" y="460"/>
                  </a:lnTo>
                  <a:lnTo>
                    <a:pt x="238" y="460"/>
                  </a:lnTo>
                  <a:lnTo>
                    <a:pt x="232" y="461"/>
                  </a:lnTo>
                  <a:lnTo>
                    <a:pt x="226" y="463"/>
                  </a:lnTo>
                  <a:lnTo>
                    <a:pt x="221" y="464"/>
                  </a:lnTo>
                  <a:lnTo>
                    <a:pt x="215" y="464"/>
                  </a:lnTo>
                  <a:lnTo>
                    <a:pt x="209" y="466"/>
                  </a:lnTo>
                  <a:lnTo>
                    <a:pt x="201" y="467"/>
                  </a:lnTo>
                  <a:lnTo>
                    <a:pt x="196" y="469"/>
                  </a:lnTo>
                  <a:lnTo>
                    <a:pt x="190" y="469"/>
                  </a:lnTo>
                  <a:lnTo>
                    <a:pt x="185" y="471"/>
                  </a:lnTo>
                  <a:lnTo>
                    <a:pt x="179" y="472"/>
                  </a:lnTo>
                  <a:lnTo>
                    <a:pt x="174" y="472"/>
                  </a:lnTo>
                  <a:lnTo>
                    <a:pt x="169" y="474"/>
                  </a:lnTo>
                  <a:lnTo>
                    <a:pt x="165" y="474"/>
                  </a:lnTo>
                  <a:lnTo>
                    <a:pt x="160" y="475"/>
                  </a:lnTo>
                  <a:lnTo>
                    <a:pt x="155" y="477"/>
                  </a:lnTo>
                  <a:lnTo>
                    <a:pt x="150" y="477"/>
                  </a:lnTo>
                  <a:lnTo>
                    <a:pt x="146" y="478"/>
                  </a:lnTo>
                  <a:lnTo>
                    <a:pt x="143" y="478"/>
                  </a:lnTo>
                  <a:lnTo>
                    <a:pt x="139" y="480"/>
                  </a:lnTo>
                  <a:lnTo>
                    <a:pt x="132" y="482"/>
                  </a:lnTo>
                  <a:lnTo>
                    <a:pt x="125" y="483"/>
                  </a:lnTo>
                  <a:lnTo>
                    <a:pt x="119" y="485"/>
                  </a:lnTo>
                  <a:lnTo>
                    <a:pt x="116" y="486"/>
                  </a:lnTo>
                  <a:lnTo>
                    <a:pt x="110" y="488"/>
                  </a:lnTo>
                  <a:lnTo>
                    <a:pt x="108" y="489"/>
                  </a:lnTo>
                  <a:lnTo>
                    <a:pt x="15" y="105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2" name="Freeform 334"/>
            <p:cNvSpPr>
              <a:spLocks/>
            </p:cNvSpPr>
            <p:nvPr/>
          </p:nvSpPr>
          <p:spPr bwMode="auto">
            <a:xfrm>
              <a:off x="886" y="1790"/>
              <a:ext cx="363" cy="79"/>
            </a:xfrm>
            <a:custGeom>
              <a:avLst/>
              <a:gdLst>
                <a:gd name="T0" fmla="*/ 27 w 724"/>
                <a:gd name="T1" fmla="*/ 44 h 159"/>
                <a:gd name="T2" fmla="*/ 63 w 724"/>
                <a:gd name="T3" fmla="*/ 37 h 159"/>
                <a:gd name="T4" fmla="*/ 99 w 724"/>
                <a:gd name="T5" fmla="*/ 30 h 159"/>
                <a:gd name="T6" fmla="*/ 140 w 724"/>
                <a:gd name="T7" fmla="*/ 21 h 159"/>
                <a:gd name="T8" fmla="*/ 185 w 724"/>
                <a:gd name="T9" fmla="*/ 15 h 159"/>
                <a:gd name="T10" fmla="*/ 234 w 724"/>
                <a:gd name="T11" fmla="*/ 8 h 159"/>
                <a:gd name="T12" fmla="*/ 284 w 724"/>
                <a:gd name="T13" fmla="*/ 4 h 159"/>
                <a:gd name="T14" fmla="*/ 335 w 724"/>
                <a:gd name="T15" fmla="*/ 0 h 159"/>
                <a:gd name="T16" fmla="*/ 385 w 724"/>
                <a:gd name="T17" fmla="*/ 0 h 159"/>
                <a:gd name="T18" fmla="*/ 435 w 724"/>
                <a:gd name="T19" fmla="*/ 4 h 159"/>
                <a:gd name="T20" fmla="*/ 485 w 724"/>
                <a:gd name="T21" fmla="*/ 10 h 159"/>
                <a:gd name="T22" fmla="*/ 529 w 724"/>
                <a:gd name="T23" fmla="*/ 18 h 159"/>
                <a:gd name="T24" fmla="*/ 569 w 724"/>
                <a:gd name="T25" fmla="*/ 26 h 159"/>
                <a:gd name="T26" fmla="*/ 600 w 724"/>
                <a:gd name="T27" fmla="*/ 33 h 159"/>
                <a:gd name="T28" fmla="*/ 636 w 724"/>
                <a:gd name="T29" fmla="*/ 44 h 159"/>
                <a:gd name="T30" fmla="*/ 723 w 724"/>
                <a:gd name="T31" fmla="*/ 85 h 159"/>
                <a:gd name="T32" fmla="*/ 690 w 724"/>
                <a:gd name="T33" fmla="*/ 96 h 159"/>
                <a:gd name="T34" fmla="*/ 657 w 724"/>
                <a:gd name="T35" fmla="*/ 96 h 159"/>
                <a:gd name="T36" fmla="*/ 627 w 724"/>
                <a:gd name="T37" fmla="*/ 96 h 159"/>
                <a:gd name="T38" fmla="*/ 594 w 724"/>
                <a:gd name="T39" fmla="*/ 96 h 159"/>
                <a:gd name="T40" fmla="*/ 564 w 724"/>
                <a:gd name="T41" fmla="*/ 95 h 159"/>
                <a:gd name="T42" fmla="*/ 534 w 724"/>
                <a:gd name="T43" fmla="*/ 96 h 159"/>
                <a:gd name="T44" fmla="*/ 493 w 724"/>
                <a:gd name="T45" fmla="*/ 99 h 159"/>
                <a:gd name="T46" fmla="*/ 440 w 724"/>
                <a:gd name="T47" fmla="*/ 104 h 159"/>
                <a:gd name="T48" fmla="*/ 383 w 724"/>
                <a:gd name="T49" fmla="*/ 112 h 159"/>
                <a:gd name="T50" fmla="*/ 319 w 724"/>
                <a:gd name="T51" fmla="*/ 118 h 159"/>
                <a:gd name="T52" fmla="*/ 258 w 724"/>
                <a:gd name="T53" fmla="*/ 128 h 159"/>
                <a:gd name="T54" fmla="*/ 196 w 724"/>
                <a:gd name="T55" fmla="*/ 139 h 159"/>
                <a:gd name="T56" fmla="*/ 141 w 724"/>
                <a:gd name="T57" fmla="*/ 151 h 159"/>
                <a:gd name="T58" fmla="*/ 99 w 724"/>
                <a:gd name="T59" fmla="*/ 139 h 159"/>
                <a:gd name="T60" fmla="*/ 122 w 724"/>
                <a:gd name="T61" fmla="*/ 132 h 159"/>
                <a:gd name="T62" fmla="*/ 168 w 724"/>
                <a:gd name="T63" fmla="*/ 124 h 159"/>
                <a:gd name="T64" fmla="*/ 226 w 724"/>
                <a:gd name="T65" fmla="*/ 113 h 159"/>
                <a:gd name="T66" fmla="*/ 297 w 724"/>
                <a:gd name="T67" fmla="*/ 102 h 159"/>
                <a:gd name="T68" fmla="*/ 369 w 724"/>
                <a:gd name="T69" fmla="*/ 90 h 159"/>
                <a:gd name="T70" fmla="*/ 446 w 724"/>
                <a:gd name="T71" fmla="*/ 82 h 159"/>
                <a:gd name="T72" fmla="*/ 517 w 724"/>
                <a:gd name="T73" fmla="*/ 77 h 159"/>
                <a:gd name="T74" fmla="*/ 583 w 724"/>
                <a:gd name="T75" fmla="*/ 79 h 159"/>
                <a:gd name="T76" fmla="*/ 605 w 724"/>
                <a:gd name="T77" fmla="*/ 77 h 159"/>
                <a:gd name="T78" fmla="*/ 575 w 724"/>
                <a:gd name="T79" fmla="*/ 70 h 159"/>
                <a:gd name="T80" fmla="*/ 537 w 724"/>
                <a:gd name="T81" fmla="*/ 62 h 159"/>
                <a:gd name="T82" fmla="*/ 487 w 724"/>
                <a:gd name="T83" fmla="*/ 59 h 159"/>
                <a:gd name="T84" fmla="*/ 418 w 724"/>
                <a:gd name="T85" fmla="*/ 59 h 159"/>
                <a:gd name="T86" fmla="*/ 333 w 724"/>
                <a:gd name="T87" fmla="*/ 65 h 159"/>
                <a:gd name="T88" fmla="*/ 226 w 724"/>
                <a:gd name="T89" fmla="*/ 79 h 159"/>
                <a:gd name="T90" fmla="*/ 99 w 724"/>
                <a:gd name="T91" fmla="*/ 106 h 159"/>
                <a:gd name="T92" fmla="*/ 56 w 724"/>
                <a:gd name="T93" fmla="*/ 93 h 159"/>
                <a:gd name="T94" fmla="*/ 91 w 724"/>
                <a:gd name="T95" fmla="*/ 85 h 159"/>
                <a:gd name="T96" fmla="*/ 141 w 724"/>
                <a:gd name="T97" fmla="*/ 76 h 159"/>
                <a:gd name="T98" fmla="*/ 204 w 724"/>
                <a:gd name="T99" fmla="*/ 63 h 159"/>
                <a:gd name="T100" fmla="*/ 278 w 724"/>
                <a:gd name="T101" fmla="*/ 54 h 159"/>
                <a:gd name="T102" fmla="*/ 355 w 724"/>
                <a:gd name="T103" fmla="*/ 46 h 159"/>
                <a:gd name="T104" fmla="*/ 434 w 724"/>
                <a:gd name="T105" fmla="*/ 41 h 159"/>
                <a:gd name="T106" fmla="*/ 509 w 724"/>
                <a:gd name="T107" fmla="*/ 43 h 159"/>
                <a:gd name="T108" fmla="*/ 581 w 724"/>
                <a:gd name="T109" fmla="*/ 51 h 159"/>
                <a:gd name="T110" fmla="*/ 554 w 724"/>
                <a:gd name="T111" fmla="*/ 41 h 159"/>
                <a:gd name="T112" fmla="*/ 521 w 724"/>
                <a:gd name="T113" fmla="*/ 33 h 159"/>
                <a:gd name="T114" fmla="*/ 473 w 724"/>
                <a:gd name="T115" fmla="*/ 26 h 159"/>
                <a:gd name="T116" fmla="*/ 413 w 724"/>
                <a:gd name="T117" fmla="*/ 19 h 159"/>
                <a:gd name="T118" fmla="*/ 339 w 724"/>
                <a:gd name="T119" fmla="*/ 16 h 159"/>
                <a:gd name="T120" fmla="*/ 256 w 724"/>
                <a:gd name="T121" fmla="*/ 21 h 159"/>
                <a:gd name="T122" fmla="*/ 157 w 724"/>
                <a:gd name="T123" fmla="*/ 33 h 159"/>
                <a:gd name="T124" fmla="*/ 49 w 724"/>
                <a:gd name="T125" fmla="*/ 5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59">
                  <a:moveTo>
                    <a:pt x="0" y="51"/>
                  </a:moveTo>
                  <a:lnTo>
                    <a:pt x="1" y="51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6" y="48"/>
                  </a:lnTo>
                  <a:lnTo>
                    <a:pt x="20" y="46"/>
                  </a:lnTo>
                  <a:lnTo>
                    <a:pt x="27" y="44"/>
                  </a:lnTo>
                  <a:lnTo>
                    <a:pt x="33" y="43"/>
                  </a:lnTo>
                  <a:lnTo>
                    <a:pt x="41" y="41"/>
                  </a:lnTo>
                  <a:lnTo>
                    <a:pt x="44" y="40"/>
                  </a:lnTo>
                  <a:lnTo>
                    <a:pt x="49" y="38"/>
                  </a:lnTo>
                  <a:lnTo>
                    <a:pt x="53" y="38"/>
                  </a:lnTo>
                  <a:lnTo>
                    <a:pt x="58" y="38"/>
                  </a:lnTo>
                  <a:lnTo>
                    <a:pt x="63" y="37"/>
                  </a:lnTo>
                  <a:lnTo>
                    <a:pt x="66" y="35"/>
                  </a:lnTo>
                  <a:lnTo>
                    <a:pt x="71" y="33"/>
                  </a:lnTo>
                  <a:lnTo>
                    <a:pt x="77" y="33"/>
                  </a:lnTo>
                  <a:lnTo>
                    <a:pt x="82" y="32"/>
                  </a:lnTo>
                  <a:lnTo>
                    <a:pt x="88" y="30"/>
                  </a:lnTo>
                  <a:lnTo>
                    <a:pt x="93" y="30"/>
                  </a:lnTo>
                  <a:lnTo>
                    <a:pt x="99" y="30"/>
                  </a:lnTo>
                  <a:lnTo>
                    <a:pt x="104" y="29"/>
                  </a:lnTo>
                  <a:lnTo>
                    <a:pt x="110" y="27"/>
                  </a:lnTo>
                  <a:lnTo>
                    <a:pt x="115" y="26"/>
                  </a:lnTo>
                  <a:lnTo>
                    <a:pt x="121" y="24"/>
                  </a:lnTo>
                  <a:lnTo>
                    <a:pt x="127" y="24"/>
                  </a:lnTo>
                  <a:lnTo>
                    <a:pt x="133" y="22"/>
                  </a:lnTo>
                  <a:lnTo>
                    <a:pt x="140" y="21"/>
                  </a:lnTo>
                  <a:lnTo>
                    <a:pt x="146" y="21"/>
                  </a:lnTo>
                  <a:lnTo>
                    <a:pt x="152" y="19"/>
                  </a:lnTo>
                  <a:lnTo>
                    <a:pt x="159" y="18"/>
                  </a:lnTo>
                  <a:lnTo>
                    <a:pt x="165" y="16"/>
                  </a:lnTo>
                  <a:lnTo>
                    <a:pt x="171" y="16"/>
                  </a:lnTo>
                  <a:lnTo>
                    <a:pt x="177" y="15"/>
                  </a:lnTo>
                  <a:lnTo>
                    <a:pt x="185" y="15"/>
                  </a:lnTo>
                  <a:lnTo>
                    <a:pt x="192" y="13"/>
                  </a:lnTo>
                  <a:lnTo>
                    <a:pt x="199" y="13"/>
                  </a:lnTo>
                  <a:lnTo>
                    <a:pt x="206" y="11"/>
                  </a:lnTo>
                  <a:lnTo>
                    <a:pt x="212" y="10"/>
                  </a:lnTo>
                  <a:lnTo>
                    <a:pt x="220" y="8"/>
                  </a:lnTo>
                  <a:lnTo>
                    <a:pt x="226" y="8"/>
                  </a:lnTo>
                  <a:lnTo>
                    <a:pt x="234" y="8"/>
                  </a:lnTo>
                  <a:lnTo>
                    <a:pt x="240" y="7"/>
                  </a:lnTo>
                  <a:lnTo>
                    <a:pt x="248" y="7"/>
                  </a:lnTo>
                  <a:lnTo>
                    <a:pt x="256" y="7"/>
                  </a:lnTo>
                  <a:lnTo>
                    <a:pt x="262" y="5"/>
                  </a:lnTo>
                  <a:lnTo>
                    <a:pt x="270" y="4"/>
                  </a:lnTo>
                  <a:lnTo>
                    <a:pt x="276" y="4"/>
                  </a:lnTo>
                  <a:lnTo>
                    <a:pt x="284" y="4"/>
                  </a:lnTo>
                  <a:lnTo>
                    <a:pt x="291" y="2"/>
                  </a:lnTo>
                  <a:lnTo>
                    <a:pt x="298" y="2"/>
                  </a:lnTo>
                  <a:lnTo>
                    <a:pt x="306" y="2"/>
                  </a:lnTo>
                  <a:lnTo>
                    <a:pt x="314" y="2"/>
                  </a:lnTo>
                  <a:lnTo>
                    <a:pt x="320" y="0"/>
                  </a:lnTo>
                  <a:lnTo>
                    <a:pt x="328" y="0"/>
                  </a:lnTo>
                  <a:lnTo>
                    <a:pt x="335" y="0"/>
                  </a:lnTo>
                  <a:lnTo>
                    <a:pt x="342" y="0"/>
                  </a:lnTo>
                  <a:lnTo>
                    <a:pt x="349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71" y="0"/>
                  </a:lnTo>
                  <a:lnTo>
                    <a:pt x="379" y="0"/>
                  </a:lnTo>
                  <a:lnTo>
                    <a:pt x="385" y="0"/>
                  </a:lnTo>
                  <a:lnTo>
                    <a:pt x="393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5" y="2"/>
                  </a:lnTo>
                  <a:lnTo>
                    <a:pt x="421" y="2"/>
                  </a:lnTo>
                  <a:lnTo>
                    <a:pt x="429" y="4"/>
                  </a:lnTo>
                  <a:lnTo>
                    <a:pt x="435" y="4"/>
                  </a:lnTo>
                  <a:lnTo>
                    <a:pt x="443" y="5"/>
                  </a:lnTo>
                  <a:lnTo>
                    <a:pt x="451" y="5"/>
                  </a:lnTo>
                  <a:lnTo>
                    <a:pt x="457" y="7"/>
                  </a:lnTo>
                  <a:lnTo>
                    <a:pt x="463" y="7"/>
                  </a:lnTo>
                  <a:lnTo>
                    <a:pt x="471" y="8"/>
                  </a:lnTo>
                  <a:lnTo>
                    <a:pt x="478" y="8"/>
                  </a:lnTo>
                  <a:lnTo>
                    <a:pt x="485" y="10"/>
                  </a:lnTo>
                  <a:lnTo>
                    <a:pt x="492" y="11"/>
                  </a:lnTo>
                  <a:lnTo>
                    <a:pt x="498" y="13"/>
                  </a:lnTo>
                  <a:lnTo>
                    <a:pt x="504" y="13"/>
                  </a:lnTo>
                  <a:lnTo>
                    <a:pt x="511" y="15"/>
                  </a:lnTo>
                  <a:lnTo>
                    <a:pt x="517" y="16"/>
                  </a:lnTo>
                  <a:lnTo>
                    <a:pt x="523" y="16"/>
                  </a:lnTo>
                  <a:lnTo>
                    <a:pt x="529" y="18"/>
                  </a:lnTo>
                  <a:lnTo>
                    <a:pt x="536" y="19"/>
                  </a:lnTo>
                  <a:lnTo>
                    <a:pt x="540" y="21"/>
                  </a:lnTo>
                  <a:lnTo>
                    <a:pt x="547" y="22"/>
                  </a:lnTo>
                  <a:lnTo>
                    <a:pt x="553" y="22"/>
                  </a:lnTo>
                  <a:lnTo>
                    <a:pt x="558" y="24"/>
                  </a:lnTo>
                  <a:lnTo>
                    <a:pt x="562" y="24"/>
                  </a:lnTo>
                  <a:lnTo>
                    <a:pt x="569" y="26"/>
                  </a:lnTo>
                  <a:lnTo>
                    <a:pt x="573" y="27"/>
                  </a:lnTo>
                  <a:lnTo>
                    <a:pt x="578" y="29"/>
                  </a:lnTo>
                  <a:lnTo>
                    <a:pt x="583" y="30"/>
                  </a:lnTo>
                  <a:lnTo>
                    <a:pt x="587" y="30"/>
                  </a:lnTo>
                  <a:lnTo>
                    <a:pt x="592" y="32"/>
                  </a:lnTo>
                  <a:lnTo>
                    <a:pt x="597" y="33"/>
                  </a:lnTo>
                  <a:lnTo>
                    <a:pt x="600" y="33"/>
                  </a:lnTo>
                  <a:lnTo>
                    <a:pt x="605" y="35"/>
                  </a:lnTo>
                  <a:lnTo>
                    <a:pt x="609" y="37"/>
                  </a:lnTo>
                  <a:lnTo>
                    <a:pt x="614" y="38"/>
                  </a:lnTo>
                  <a:lnTo>
                    <a:pt x="619" y="38"/>
                  </a:lnTo>
                  <a:lnTo>
                    <a:pt x="625" y="41"/>
                  </a:lnTo>
                  <a:lnTo>
                    <a:pt x="630" y="43"/>
                  </a:lnTo>
                  <a:lnTo>
                    <a:pt x="636" y="44"/>
                  </a:lnTo>
                  <a:lnTo>
                    <a:pt x="639" y="44"/>
                  </a:lnTo>
                  <a:lnTo>
                    <a:pt x="642" y="46"/>
                  </a:lnTo>
                  <a:lnTo>
                    <a:pt x="644" y="46"/>
                  </a:lnTo>
                  <a:lnTo>
                    <a:pt x="644" y="48"/>
                  </a:lnTo>
                  <a:lnTo>
                    <a:pt x="712" y="65"/>
                  </a:lnTo>
                  <a:lnTo>
                    <a:pt x="724" y="84"/>
                  </a:lnTo>
                  <a:lnTo>
                    <a:pt x="723" y="85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0" y="93"/>
                  </a:lnTo>
                  <a:lnTo>
                    <a:pt x="705" y="95"/>
                  </a:lnTo>
                  <a:lnTo>
                    <a:pt x="699" y="96"/>
                  </a:lnTo>
                  <a:lnTo>
                    <a:pt x="694" y="96"/>
                  </a:lnTo>
                  <a:lnTo>
                    <a:pt x="690" y="96"/>
                  </a:lnTo>
                  <a:lnTo>
                    <a:pt x="683" y="96"/>
                  </a:lnTo>
                  <a:lnTo>
                    <a:pt x="677" y="96"/>
                  </a:lnTo>
                  <a:lnTo>
                    <a:pt x="674" y="96"/>
                  </a:lnTo>
                  <a:lnTo>
                    <a:pt x="669" y="96"/>
                  </a:lnTo>
                  <a:lnTo>
                    <a:pt x="664" y="96"/>
                  </a:lnTo>
                  <a:lnTo>
                    <a:pt x="661" y="96"/>
                  </a:lnTo>
                  <a:lnTo>
                    <a:pt x="657" y="96"/>
                  </a:lnTo>
                  <a:lnTo>
                    <a:pt x="652" y="96"/>
                  </a:lnTo>
                  <a:lnTo>
                    <a:pt x="649" y="96"/>
                  </a:lnTo>
                  <a:lnTo>
                    <a:pt x="644" y="96"/>
                  </a:lnTo>
                  <a:lnTo>
                    <a:pt x="639" y="96"/>
                  </a:lnTo>
                  <a:lnTo>
                    <a:pt x="635" y="96"/>
                  </a:lnTo>
                  <a:lnTo>
                    <a:pt x="630" y="96"/>
                  </a:lnTo>
                  <a:lnTo>
                    <a:pt x="627" y="96"/>
                  </a:lnTo>
                  <a:lnTo>
                    <a:pt x="620" y="96"/>
                  </a:lnTo>
                  <a:lnTo>
                    <a:pt x="616" y="96"/>
                  </a:lnTo>
                  <a:lnTo>
                    <a:pt x="613" y="96"/>
                  </a:lnTo>
                  <a:lnTo>
                    <a:pt x="608" y="96"/>
                  </a:lnTo>
                  <a:lnTo>
                    <a:pt x="603" y="96"/>
                  </a:lnTo>
                  <a:lnTo>
                    <a:pt x="598" y="96"/>
                  </a:lnTo>
                  <a:lnTo>
                    <a:pt x="594" y="96"/>
                  </a:lnTo>
                  <a:lnTo>
                    <a:pt x="591" y="96"/>
                  </a:lnTo>
                  <a:lnTo>
                    <a:pt x="586" y="96"/>
                  </a:lnTo>
                  <a:lnTo>
                    <a:pt x="581" y="96"/>
                  </a:lnTo>
                  <a:lnTo>
                    <a:pt x="578" y="96"/>
                  </a:lnTo>
                  <a:lnTo>
                    <a:pt x="575" y="96"/>
                  </a:lnTo>
                  <a:lnTo>
                    <a:pt x="570" y="95"/>
                  </a:lnTo>
                  <a:lnTo>
                    <a:pt x="564" y="95"/>
                  </a:lnTo>
                  <a:lnTo>
                    <a:pt x="561" y="95"/>
                  </a:lnTo>
                  <a:lnTo>
                    <a:pt x="558" y="95"/>
                  </a:lnTo>
                  <a:lnTo>
                    <a:pt x="553" y="95"/>
                  </a:lnTo>
                  <a:lnTo>
                    <a:pt x="550" y="96"/>
                  </a:lnTo>
                  <a:lnTo>
                    <a:pt x="545" y="96"/>
                  </a:lnTo>
                  <a:lnTo>
                    <a:pt x="539" y="96"/>
                  </a:lnTo>
                  <a:lnTo>
                    <a:pt x="534" y="96"/>
                  </a:lnTo>
                  <a:lnTo>
                    <a:pt x="529" y="98"/>
                  </a:lnTo>
                  <a:lnTo>
                    <a:pt x="523" y="98"/>
                  </a:lnTo>
                  <a:lnTo>
                    <a:pt x="518" y="98"/>
                  </a:lnTo>
                  <a:lnTo>
                    <a:pt x="512" y="99"/>
                  </a:lnTo>
                  <a:lnTo>
                    <a:pt x="506" y="99"/>
                  </a:lnTo>
                  <a:lnTo>
                    <a:pt x="500" y="99"/>
                  </a:lnTo>
                  <a:lnTo>
                    <a:pt x="493" y="99"/>
                  </a:lnTo>
                  <a:lnTo>
                    <a:pt x="485" y="99"/>
                  </a:lnTo>
                  <a:lnTo>
                    <a:pt x="479" y="101"/>
                  </a:lnTo>
                  <a:lnTo>
                    <a:pt x="471" y="101"/>
                  </a:lnTo>
                  <a:lnTo>
                    <a:pt x="463" y="101"/>
                  </a:lnTo>
                  <a:lnTo>
                    <a:pt x="456" y="102"/>
                  </a:lnTo>
                  <a:lnTo>
                    <a:pt x="449" y="104"/>
                  </a:lnTo>
                  <a:lnTo>
                    <a:pt x="440" y="104"/>
                  </a:lnTo>
                  <a:lnTo>
                    <a:pt x="432" y="106"/>
                  </a:lnTo>
                  <a:lnTo>
                    <a:pt x="424" y="106"/>
                  </a:lnTo>
                  <a:lnTo>
                    <a:pt x="416" y="107"/>
                  </a:lnTo>
                  <a:lnTo>
                    <a:pt x="407" y="107"/>
                  </a:lnTo>
                  <a:lnTo>
                    <a:pt x="399" y="109"/>
                  </a:lnTo>
                  <a:lnTo>
                    <a:pt x="390" y="110"/>
                  </a:lnTo>
                  <a:lnTo>
                    <a:pt x="383" y="112"/>
                  </a:lnTo>
                  <a:lnTo>
                    <a:pt x="374" y="112"/>
                  </a:lnTo>
                  <a:lnTo>
                    <a:pt x="364" y="113"/>
                  </a:lnTo>
                  <a:lnTo>
                    <a:pt x="355" y="113"/>
                  </a:lnTo>
                  <a:lnTo>
                    <a:pt x="346" y="115"/>
                  </a:lnTo>
                  <a:lnTo>
                    <a:pt x="338" y="115"/>
                  </a:lnTo>
                  <a:lnTo>
                    <a:pt x="328" y="117"/>
                  </a:lnTo>
                  <a:lnTo>
                    <a:pt x="319" y="118"/>
                  </a:lnTo>
                  <a:lnTo>
                    <a:pt x="311" y="120"/>
                  </a:lnTo>
                  <a:lnTo>
                    <a:pt x="302" y="121"/>
                  </a:lnTo>
                  <a:lnTo>
                    <a:pt x="292" y="121"/>
                  </a:lnTo>
                  <a:lnTo>
                    <a:pt x="284" y="123"/>
                  </a:lnTo>
                  <a:lnTo>
                    <a:pt x="275" y="124"/>
                  </a:lnTo>
                  <a:lnTo>
                    <a:pt x="265" y="126"/>
                  </a:lnTo>
                  <a:lnTo>
                    <a:pt x="258" y="128"/>
                  </a:lnTo>
                  <a:lnTo>
                    <a:pt x="248" y="129"/>
                  </a:lnTo>
                  <a:lnTo>
                    <a:pt x="240" y="131"/>
                  </a:lnTo>
                  <a:lnTo>
                    <a:pt x="231" y="132"/>
                  </a:lnTo>
                  <a:lnTo>
                    <a:pt x="221" y="134"/>
                  </a:lnTo>
                  <a:lnTo>
                    <a:pt x="214" y="135"/>
                  </a:lnTo>
                  <a:lnTo>
                    <a:pt x="204" y="137"/>
                  </a:lnTo>
                  <a:lnTo>
                    <a:pt x="196" y="139"/>
                  </a:lnTo>
                  <a:lnTo>
                    <a:pt x="188" y="140"/>
                  </a:lnTo>
                  <a:lnTo>
                    <a:pt x="181" y="142"/>
                  </a:lnTo>
                  <a:lnTo>
                    <a:pt x="173" y="145"/>
                  </a:lnTo>
                  <a:lnTo>
                    <a:pt x="163" y="145"/>
                  </a:lnTo>
                  <a:lnTo>
                    <a:pt x="157" y="146"/>
                  </a:lnTo>
                  <a:lnTo>
                    <a:pt x="149" y="148"/>
                  </a:lnTo>
                  <a:lnTo>
                    <a:pt x="141" y="151"/>
                  </a:lnTo>
                  <a:lnTo>
                    <a:pt x="133" y="153"/>
                  </a:lnTo>
                  <a:lnTo>
                    <a:pt x="127" y="154"/>
                  </a:lnTo>
                  <a:lnTo>
                    <a:pt x="121" y="157"/>
                  </a:lnTo>
                  <a:lnTo>
                    <a:pt x="115" y="159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9" y="139"/>
                  </a:lnTo>
                  <a:lnTo>
                    <a:pt x="100" y="139"/>
                  </a:lnTo>
                  <a:lnTo>
                    <a:pt x="104" y="137"/>
                  </a:lnTo>
                  <a:lnTo>
                    <a:pt x="107" y="137"/>
                  </a:lnTo>
                  <a:lnTo>
                    <a:pt x="111" y="137"/>
                  </a:lnTo>
                  <a:lnTo>
                    <a:pt x="115" y="135"/>
                  </a:lnTo>
                  <a:lnTo>
                    <a:pt x="119" y="134"/>
                  </a:lnTo>
                  <a:lnTo>
                    <a:pt x="122" y="132"/>
                  </a:lnTo>
                  <a:lnTo>
                    <a:pt x="129" y="132"/>
                  </a:lnTo>
                  <a:lnTo>
                    <a:pt x="135" y="131"/>
                  </a:lnTo>
                  <a:lnTo>
                    <a:pt x="141" y="129"/>
                  </a:lnTo>
                  <a:lnTo>
                    <a:pt x="148" y="129"/>
                  </a:lnTo>
                  <a:lnTo>
                    <a:pt x="154" y="128"/>
                  </a:lnTo>
                  <a:lnTo>
                    <a:pt x="160" y="126"/>
                  </a:lnTo>
                  <a:lnTo>
                    <a:pt x="168" y="124"/>
                  </a:lnTo>
                  <a:lnTo>
                    <a:pt x="174" y="123"/>
                  </a:lnTo>
                  <a:lnTo>
                    <a:pt x="184" y="121"/>
                  </a:lnTo>
                  <a:lnTo>
                    <a:pt x="192" y="120"/>
                  </a:lnTo>
                  <a:lnTo>
                    <a:pt x="199" y="118"/>
                  </a:lnTo>
                  <a:lnTo>
                    <a:pt x="209" y="117"/>
                  </a:lnTo>
                  <a:lnTo>
                    <a:pt x="218" y="115"/>
                  </a:lnTo>
                  <a:lnTo>
                    <a:pt x="226" y="113"/>
                  </a:lnTo>
                  <a:lnTo>
                    <a:pt x="236" y="112"/>
                  </a:lnTo>
                  <a:lnTo>
                    <a:pt x="245" y="110"/>
                  </a:lnTo>
                  <a:lnTo>
                    <a:pt x="256" y="109"/>
                  </a:lnTo>
                  <a:lnTo>
                    <a:pt x="265" y="107"/>
                  </a:lnTo>
                  <a:lnTo>
                    <a:pt x="275" y="106"/>
                  </a:lnTo>
                  <a:lnTo>
                    <a:pt x="286" y="104"/>
                  </a:lnTo>
                  <a:lnTo>
                    <a:pt x="297" y="102"/>
                  </a:lnTo>
                  <a:lnTo>
                    <a:pt x="306" y="99"/>
                  </a:lnTo>
                  <a:lnTo>
                    <a:pt x="316" y="98"/>
                  </a:lnTo>
                  <a:lnTo>
                    <a:pt x="327" y="96"/>
                  </a:lnTo>
                  <a:lnTo>
                    <a:pt x="338" y="95"/>
                  </a:lnTo>
                  <a:lnTo>
                    <a:pt x="349" y="93"/>
                  </a:lnTo>
                  <a:lnTo>
                    <a:pt x="360" y="91"/>
                  </a:lnTo>
                  <a:lnTo>
                    <a:pt x="369" y="90"/>
                  </a:lnTo>
                  <a:lnTo>
                    <a:pt x="382" y="90"/>
                  </a:lnTo>
                  <a:lnTo>
                    <a:pt x="391" y="87"/>
                  </a:lnTo>
                  <a:lnTo>
                    <a:pt x="402" y="87"/>
                  </a:lnTo>
                  <a:lnTo>
                    <a:pt x="413" y="85"/>
                  </a:lnTo>
                  <a:lnTo>
                    <a:pt x="424" y="85"/>
                  </a:lnTo>
                  <a:lnTo>
                    <a:pt x="435" y="84"/>
                  </a:lnTo>
                  <a:lnTo>
                    <a:pt x="446" y="82"/>
                  </a:lnTo>
                  <a:lnTo>
                    <a:pt x="457" y="80"/>
                  </a:lnTo>
                  <a:lnTo>
                    <a:pt x="467" y="80"/>
                  </a:lnTo>
                  <a:lnTo>
                    <a:pt x="478" y="79"/>
                  </a:lnTo>
                  <a:lnTo>
                    <a:pt x="487" y="79"/>
                  </a:lnTo>
                  <a:lnTo>
                    <a:pt x="496" y="77"/>
                  </a:lnTo>
                  <a:lnTo>
                    <a:pt x="507" y="77"/>
                  </a:lnTo>
                  <a:lnTo>
                    <a:pt x="517" y="77"/>
                  </a:lnTo>
                  <a:lnTo>
                    <a:pt x="528" y="77"/>
                  </a:lnTo>
                  <a:lnTo>
                    <a:pt x="537" y="77"/>
                  </a:lnTo>
                  <a:lnTo>
                    <a:pt x="547" y="77"/>
                  </a:lnTo>
                  <a:lnTo>
                    <a:pt x="556" y="77"/>
                  </a:lnTo>
                  <a:lnTo>
                    <a:pt x="565" y="77"/>
                  </a:lnTo>
                  <a:lnTo>
                    <a:pt x="573" y="77"/>
                  </a:lnTo>
                  <a:lnTo>
                    <a:pt x="583" y="79"/>
                  </a:lnTo>
                  <a:lnTo>
                    <a:pt x="591" y="79"/>
                  </a:lnTo>
                  <a:lnTo>
                    <a:pt x="598" y="80"/>
                  </a:lnTo>
                  <a:lnTo>
                    <a:pt x="606" y="82"/>
                  </a:lnTo>
                  <a:lnTo>
                    <a:pt x="614" y="84"/>
                  </a:lnTo>
                  <a:lnTo>
                    <a:pt x="613" y="82"/>
                  </a:lnTo>
                  <a:lnTo>
                    <a:pt x="608" y="80"/>
                  </a:lnTo>
                  <a:lnTo>
                    <a:pt x="605" y="77"/>
                  </a:lnTo>
                  <a:lnTo>
                    <a:pt x="600" y="77"/>
                  </a:lnTo>
                  <a:lnTo>
                    <a:pt x="595" y="76"/>
                  </a:lnTo>
                  <a:lnTo>
                    <a:pt x="591" y="74"/>
                  </a:lnTo>
                  <a:lnTo>
                    <a:pt x="586" y="73"/>
                  </a:lnTo>
                  <a:lnTo>
                    <a:pt x="583" y="71"/>
                  </a:lnTo>
                  <a:lnTo>
                    <a:pt x="578" y="70"/>
                  </a:lnTo>
                  <a:lnTo>
                    <a:pt x="575" y="70"/>
                  </a:lnTo>
                  <a:lnTo>
                    <a:pt x="570" y="68"/>
                  </a:lnTo>
                  <a:lnTo>
                    <a:pt x="565" y="68"/>
                  </a:lnTo>
                  <a:lnTo>
                    <a:pt x="561" y="66"/>
                  </a:lnTo>
                  <a:lnTo>
                    <a:pt x="556" y="65"/>
                  </a:lnTo>
                  <a:lnTo>
                    <a:pt x="550" y="63"/>
                  </a:lnTo>
                  <a:lnTo>
                    <a:pt x="543" y="63"/>
                  </a:lnTo>
                  <a:lnTo>
                    <a:pt x="537" y="62"/>
                  </a:lnTo>
                  <a:lnTo>
                    <a:pt x="531" y="62"/>
                  </a:lnTo>
                  <a:lnTo>
                    <a:pt x="525" y="60"/>
                  </a:lnTo>
                  <a:lnTo>
                    <a:pt x="517" y="60"/>
                  </a:lnTo>
                  <a:lnTo>
                    <a:pt x="511" y="60"/>
                  </a:lnTo>
                  <a:lnTo>
                    <a:pt x="503" y="60"/>
                  </a:lnTo>
                  <a:lnTo>
                    <a:pt x="495" y="59"/>
                  </a:lnTo>
                  <a:lnTo>
                    <a:pt x="487" y="59"/>
                  </a:lnTo>
                  <a:lnTo>
                    <a:pt x="478" y="57"/>
                  </a:lnTo>
                  <a:lnTo>
                    <a:pt x="468" y="57"/>
                  </a:lnTo>
                  <a:lnTo>
                    <a:pt x="459" y="57"/>
                  </a:lnTo>
                  <a:lnTo>
                    <a:pt x="449" y="57"/>
                  </a:lnTo>
                  <a:lnTo>
                    <a:pt x="440" y="57"/>
                  </a:lnTo>
                  <a:lnTo>
                    <a:pt x="429" y="59"/>
                  </a:lnTo>
                  <a:lnTo>
                    <a:pt x="418" y="59"/>
                  </a:lnTo>
                  <a:lnTo>
                    <a:pt x="407" y="59"/>
                  </a:lnTo>
                  <a:lnTo>
                    <a:pt x="396" y="59"/>
                  </a:lnTo>
                  <a:lnTo>
                    <a:pt x="383" y="60"/>
                  </a:lnTo>
                  <a:lnTo>
                    <a:pt x="371" y="60"/>
                  </a:lnTo>
                  <a:lnTo>
                    <a:pt x="358" y="62"/>
                  </a:lnTo>
                  <a:lnTo>
                    <a:pt x="346" y="63"/>
                  </a:lnTo>
                  <a:lnTo>
                    <a:pt x="333" y="65"/>
                  </a:lnTo>
                  <a:lnTo>
                    <a:pt x="317" y="66"/>
                  </a:lnTo>
                  <a:lnTo>
                    <a:pt x="303" y="68"/>
                  </a:lnTo>
                  <a:lnTo>
                    <a:pt x="289" y="70"/>
                  </a:lnTo>
                  <a:lnTo>
                    <a:pt x="273" y="73"/>
                  </a:lnTo>
                  <a:lnTo>
                    <a:pt x="258" y="74"/>
                  </a:lnTo>
                  <a:lnTo>
                    <a:pt x="242" y="77"/>
                  </a:lnTo>
                  <a:lnTo>
                    <a:pt x="226" y="79"/>
                  </a:lnTo>
                  <a:lnTo>
                    <a:pt x="209" y="84"/>
                  </a:lnTo>
                  <a:lnTo>
                    <a:pt x="192" y="85"/>
                  </a:lnTo>
                  <a:lnTo>
                    <a:pt x="174" y="90"/>
                  </a:lnTo>
                  <a:lnTo>
                    <a:pt x="155" y="93"/>
                  </a:lnTo>
                  <a:lnTo>
                    <a:pt x="137" y="98"/>
                  </a:lnTo>
                  <a:lnTo>
                    <a:pt x="118" y="101"/>
                  </a:lnTo>
                  <a:lnTo>
                    <a:pt x="99" y="106"/>
                  </a:lnTo>
                  <a:lnTo>
                    <a:pt x="78" y="110"/>
                  </a:lnTo>
                  <a:lnTo>
                    <a:pt x="58" y="115"/>
                  </a:lnTo>
                  <a:lnTo>
                    <a:pt x="42" y="98"/>
                  </a:lnTo>
                  <a:lnTo>
                    <a:pt x="44" y="96"/>
                  </a:lnTo>
                  <a:lnTo>
                    <a:pt x="47" y="96"/>
                  </a:lnTo>
                  <a:lnTo>
                    <a:pt x="50" y="95"/>
                  </a:lnTo>
                  <a:lnTo>
                    <a:pt x="56" y="93"/>
                  </a:lnTo>
                  <a:lnTo>
                    <a:pt x="61" y="91"/>
                  </a:lnTo>
                  <a:lnTo>
                    <a:pt x="64" y="91"/>
                  </a:lnTo>
                  <a:lnTo>
                    <a:pt x="69" y="90"/>
                  </a:lnTo>
                  <a:lnTo>
                    <a:pt x="74" y="88"/>
                  </a:lnTo>
                  <a:lnTo>
                    <a:pt x="78" y="87"/>
                  </a:lnTo>
                  <a:lnTo>
                    <a:pt x="85" y="87"/>
                  </a:lnTo>
                  <a:lnTo>
                    <a:pt x="91" y="85"/>
                  </a:lnTo>
                  <a:lnTo>
                    <a:pt x="99" y="85"/>
                  </a:lnTo>
                  <a:lnTo>
                    <a:pt x="105" y="82"/>
                  </a:lnTo>
                  <a:lnTo>
                    <a:pt x="111" y="80"/>
                  </a:lnTo>
                  <a:lnTo>
                    <a:pt x="118" y="79"/>
                  </a:lnTo>
                  <a:lnTo>
                    <a:pt x="126" y="77"/>
                  </a:lnTo>
                  <a:lnTo>
                    <a:pt x="133" y="77"/>
                  </a:lnTo>
                  <a:lnTo>
                    <a:pt x="141" y="76"/>
                  </a:lnTo>
                  <a:lnTo>
                    <a:pt x="151" y="74"/>
                  </a:lnTo>
                  <a:lnTo>
                    <a:pt x="160" y="73"/>
                  </a:lnTo>
                  <a:lnTo>
                    <a:pt x="168" y="70"/>
                  </a:lnTo>
                  <a:lnTo>
                    <a:pt x="176" y="70"/>
                  </a:lnTo>
                  <a:lnTo>
                    <a:pt x="185" y="68"/>
                  </a:lnTo>
                  <a:lnTo>
                    <a:pt x="196" y="66"/>
                  </a:lnTo>
                  <a:lnTo>
                    <a:pt x="204" y="63"/>
                  </a:lnTo>
                  <a:lnTo>
                    <a:pt x="215" y="62"/>
                  </a:lnTo>
                  <a:lnTo>
                    <a:pt x="226" y="60"/>
                  </a:lnTo>
                  <a:lnTo>
                    <a:pt x="236" y="60"/>
                  </a:lnTo>
                  <a:lnTo>
                    <a:pt x="247" y="59"/>
                  </a:lnTo>
                  <a:lnTo>
                    <a:pt x="256" y="57"/>
                  </a:lnTo>
                  <a:lnTo>
                    <a:pt x="267" y="55"/>
                  </a:lnTo>
                  <a:lnTo>
                    <a:pt x="278" y="54"/>
                  </a:lnTo>
                  <a:lnTo>
                    <a:pt x="287" y="52"/>
                  </a:lnTo>
                  <a:lnTo>
                    <a:pt x="300" y="51"/>
                  </a:lnTo>
                  <a:lnTo>
                    <a:pt x="309" y="49"/>
                  </a:lnTo>
                  <a:lnTo>
                    <a:pt x="322" y="49"/>
                  </a:lnTo>
                  <a:lnTo>
                    <a:pt x="331" y="48"/>
                  </a:lnTo>
                  <a:lnTo>
                    <a:pt x="344" y="48"/>
                  </a:lnTo>
                  <a:lnTo>
                    <a:pt x="355" y="46"/>
                  </a:lnTo>
                  <a:lnTo>
                    <a:pt x="366" y="44"/>
                  </a:lnTo>
                  <a:lnTo>
                    <a:pt x="377" y="44"/>
                  </a:lnTo>
                  <a:lnTo>
                    <a:pt x="390" y="43"/>
                  </a:lnTo>
                  <a:lnTo>
                    <a:pt x="399" y="43"/>
                  </a:lnTo>
                  <a:lnTo>
                    <a:pt x="412" y="43"/>
                  </a:lnTo>
                  <a:lnTo>
                    <a:pt x="423" y="41"/>
                  </a:lnTo>
                  <a:lnTo>
                    <a:pt x="434" y="41"/>
                  </a:lnTo>
                  <a:lnTo>
                    <a:pt x="445" y="41"/>
                  </a:lnTo>
                  <a:lnTo>
                    <a:pt x="456" y="41"/>
                  </a:lnTo>
                  <a:lnTo>
                    <a:pt x="467" y="41"/>
                  </a:lnTo>
                  <a:lnTo>
                    <a:pt x="478" y="41"/>
                  </a:lnTo>
                  <a:lnTo>
                    <a:pt x="489" y="41"/>
                  </a:lnTo>
                  <a:lnTo>
                    <a:pt x="500" y="43"/>
                  </a:lnTo>
                  <a:lnTo>
                    <a:pt x="509" y="43"/>
                  </a:lnTo>
                  <a:lnTo>
                    <a:pt x="520" y="43"/>
                  </a:lnTo>
                  <a:lnTo>
                    <a:pt x="531" y="43"/>
                  </a:lnTo>
                  <a:lnTo>
                    <a:pt x="542" y="44"/>
                  </a:lnTo>
                  <a:lnTo>
                    <a:pt x="551" y="46"/>
                  </a:lnTo>
                  <a:lnTo>
                    <a:pt x="561" y="48"/>
                  </a:lnTo>
                  <a:lnTo>
                    <a:pt x="572" y="49"/>
                  </a:lnTo>
                  <a:lnTo>
                    <a:pt x="581" y="51"/>
                  </a:lnTo>
                  <a:lnTo>
                    <a:pt x="580" y="51"/>
                  </a:lnTo>
                  <a:lnTo>
                    <a:pt x="578" y="49"/>
                  </a:lnTo>
                  <a:lnTo>
                    <a:pt x="575" y="48"/>
                  </a:lnTo>
                  <a:lnTo>
                    <a:pt x="572" y="48"/>
                  </a:lnTo>
                  <a:lnTo>
                    <a:pt x="565" y="44"/>
                  </a:lnTo>
                  <a:lnTo>
                    <a:pt x="559" y="43"/>
                  </a:lnTo>
                  <a:lnTo>
                    <a:pt x="554" y="41"/>
                  </a:lnTo>
                  <a:lnTo>
                    <a:pt x="551" y="40"/>
                  </a:lnTo>
                  <a:lnTo>
                    <a:pt x="547" y="40"/>
                  </a:lnTo>
                  <a:lnTo>
                    <a:pt x="543" y="38"/>
                  </a:lnTo>
                  <a:lnTo>
                    <a:pt x="537" y="37"/>
                  </a:lnTo>
                  <a:lnTo>
                    <a:pt x="532" y="37"/>
                  </a:lnTo>
                  <a:lnTo>
                    <a:pt x="526" y="33"/>
                  </a:lnTo>
                  <a:lnTo>
                    <a:pt x="521" y="33"/>
                  </a:lnTo>
                  <a:lnTo>
                    <a:pt x="515" y="32"/>
                  </a:lnTo>
                  <a:lnTo>
                    <a:pt x="509" y="30"/>
                  </a:lnTo>
                  <a:lnTo>
                    <a:pt x="503" y="30"/>
                  </a:lnTo>
                  <a:lnTo>
                    <a:pt x="496" y="29"/>
                  </a:lnTo>
                  <a:lnTo>
                    <a:pt x="489" y="27"/>
                  </a:lnTo>
                  <a:lnTo>
                    <a:pt x="481" y="27"/>
                  </a:lnTo>
                  <a:lnTo>
                    <a:pt x="473" y="26"/>
                  </a:lnTo>
                  <a:lnTo>
                    <a:pt x="467" y="24"/>
                  </a:lnTo>
                  <a:lnTo>
                    <a:pt x="457" y="24"/>
                  </a:lnTo>
                  <a:lnTo>
                    <a:pt x="451" y="22"/>
                  </a:lnTo>
                  <a:lnTo>
                    <a:pt x="441" y="21"/>
                  </a:lnTo>
                  <a:lnTo>
                    <a:pt x="434" y="21"/>
                  </a:lnTo>
                  <a:lnTo>
                    <a:pt x="423" y="19"/>
                  </a:lnTo>
                  <a:lnTo>
                    <a:pt x="413" y="19"/>
                  </a:lnTo>
                  <a:lnTo>
                    <a:pt x="404" y="18"/>
                  </a:lnTo>
                  <a:lnTo>
                    <a:pt x="394" y="18"/>
                  </a:lnTo>
                  <a:lnTo>
                    <a:pt x="383" y="18"/>
                  </a:lnTo>
                  <a:lnTo>
                    <a:pt x="374" y="16"/>
                  </a:lnTo>
                  <a:lnTo>
                    <a:pt x="363" y="16"/>
                  </a:lnTo>
                  <a:lnTo>
                    <a:pt x="352" y="16"/>
                  </a:lnTo>
                  <a:lnTo>
                    <a:pt x="339" y="16"/>
                  </a:lnTo>
                  <a:lnTo>
                    <a:pt x="328" y="16"/>
                  </a:lnTo>
                  <a:lnTo>
                    <a:pt x="317" y="16"/>
                  </a:lnTo>
                  <a:lnTo>
                    <a:pt x="306" y="18"/>
                  </a:lnTo>
                  <a:lnTo>
                    <a:pt x="294" y="18"/>
                  </a:lnTo>
                  <a:lnTo>
                    <a:pt x="280" y="19"/>
                  </a:lnTo>
                  <a:lnTo>
                    <a:pt x="267" y="19"/>
                  </a:lnTo>
                  <a:lnTo>
                    <a:pt x="256" y="21"/>
                  </a:lnTo>
                  <a:lnTo>
                    <a:pt x="242" y="22"/>
                  </a:lnTo>
                  <a:lnTo>
                    <a:pt x="228" y="24"/>
                  </a:lnTo>
                  <a:lnTo>
                    <a:pt x="214" y="24"/>
                  </a:lnTo>
                  <a:lnTo>
                    <a:pt x="201" y="27"/>
                  </a:lnTo>
                  <a:lnTo>
                    <a:pt x="187" y="29"/>
                  </a:lnTo>
                  <a:lnTo>
                    <a:pt x="173" y="30"/>
                  </a:lnTo>
                  <a:lnTo>
                    <a:pt x="157" y="33"/>
                  </a:lnTo>
                  <a:lnTo>
                    <a:pt x="143" y="37"/>
                  </a:lnTo>
                  <a:lnTo>
                    <a:pt x="127" y="38"/>
                  </a:lnTo>
                  <a:lnTo>
                    <a:pt x="113" y="41"/>
                  </a:lnTo>
                  <a:lnTo>
                    <a:pt x="97" y="44"/>
                  </a:lnTo>
                  <a:lnTo>
                    <a:pt x="82" y="49"/>
                  </a:lnTo>
                  <a:lnTo>
                    <a:pt x="64" y="54"/>
                  </a:lnTo>
                  <a:lnTo>
                    <a:pt x="49" y="57"/>
                  </a:lnTo>
                  <a:lnTo>
                    <a:pt x="33" y="62"/>
                  </a:lnTo>
                  <a:lnTo>
                    <a:pt x="17" y="66"/>
                  </a:lnTo>
                  <a:lnTo>
                    <a:pt x="0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3" name="Freeform 335"/>
            <p:cNvSpPr>
              <a:spLocks/>
            </p:cNvSpPr>
            <p:nvPr/>
          </p:nvSpPr>
          <p:spPr bwMode="auto">
            <a:xfrm>
              <a:off x="1300" y="1735"/>
              <a:ext cx="341" cy="91"/>
            </a:xfrm>
            <a:custGeom>
              <a:avLst/>
              <a:gdLst>
                <a:gd name="T0" fmla="*/ 58 w 682"/>
                <a:gd name="T1" fmla="*/ 100 h 184"/>
                <a:gd name="T2" fmla="*/ 117 w 682"/>
                <a:gd name="T3" fmla="*/ 77 h 184"/>
                <a:gd name="T4" fmla="*/ 192 w 682"/>
                <a:gd name="T5" fmla="*/ 52 h 184"/>
                <a:gd name="T6" fmla="*/ 282 w 682"/>
                <a:gd name="T7" fmla="*/ 30 h 184"/>
                <a:gd name="T8" fmla="*/ 381 w 682"/>
                <a:gd name="T9" fmla="*/ 11 h 184"/>
                <a:gd name="T10" fmla="*/ 473 w 682"/>
                <a:gd name="T11" fmla="*/ 0 h 184"/>
                <a:gd name="T12" fmla="*/ 549 w 682"/>
                <a:gd name="T13" fmla="*/ 0 h 184"/>
                <a:gd name="T14" fmla="*/ 610 w 682"/>
                <a:gd name="T15" fmla="*/ 3 h 184"/>
                <a:gd name="T16" fmla="*/ 663 w 682"/>
                <a:gd name="T17" fmla="*/ 11 h 184"/>
                <a:gd name="T18" fmla="*/ 665 w 682"/>
                <a:gd name="T19" fmla="*/ 27 h 184"/>
                <a:gd name="T20" fmla="*/ 610 w 682"/>
                <a:gd name="T21" fmla="*/ 22 h 184"/>
                <a:gd name="T22" fmla="*/ 555 w 682"/>
                <a:gd name="T23" fmla="*/ 20 h 184"/>
                <a:gd name="T24" fmla="*/ 483 w 682"/>
                <a:gd name="T25" fmla="*/ 22 h 184"/>
                <a:gd name="T26" fmla="*/ 399 w 682"/>
                <a:gd name="T27" fmla="*/ 30 h 184"/>
                <a:gd name="T28" fmla="*/ 310 w 682"/>
                <a:gd name="T29" fmla="*/ 44 h 184"/>
                <a:gd name="T30" fmla="*/ 227 w 682"/>
                <a:gd name="T31" fmla="*/ 64 h 184"/>
                <a:gd name="T32" fmla="*/ 156 w 682"/>
                <a:gd name="T33" fmla="*/ 86 h 184"/>
                <a:gd name="T34" fmla="*/ 99 w 682"/>
                <a:gd name="T35" fmla="*/ 105 h 184"/>
                <a:gd name="T36" fmla="*/ 77 w 682"/>
                <a:gd name="T37" fmla="*/ 118 h 184"/>
                <a:gd name="T38" fmla="*/ 131 w 682"/>
                <a:gd name="T39" fmla="*/ 105 h 184"/>
                <a:gd name="T40" fmla="*/ 203 w 682"/>
                <a:gd name="T41" fmla="*/ 88 h 184"/>
                <a:gd name="T42" fmla="*/ 285 w 682"/>
                <a:gd name="T43" fmla="*/ 72 h 184"/>
                <a:gd name="T44" fmla="*/ 363 w 682"/>
                <a:gd name="T45" fmla="*/ 61 h 184"/>
                <a:gd name="T46" fmla="*/ 434 w 682"/>
                <a:gd name="T47" fmla="*/ 60 h 184"/>
                <a:gd name="T48" fmla="*/ 495 w 682"/>
                <a:gd name="T49" fmla="*/ 63 h 184"/>
                <a:gd name="T50" fmla="*/ 552 w 682"/>
                <a:gd name="T51" fmla="*/ 66 h 184"/>
                <a:gd name="T52" fmla="*/ 615 w 682"/>
                <a:gd name="T53" fmla="*/ 71 h 184"/>
                <a:gd name="T54" fmla="*/ 644 w 682"/>
                <a:gd name="T55" fmla="*/ 91 h 184"/>
                <a:gd name="T56" fmla="*/ 589 w 682"/>
                <a:gd name="T57" fmla="*/ 86 h 184"/>
                <a:gd name="T58" fmla="*/ 539 w 682"/>
                <a:gd name="T59" fmla="*/ 82 h 184"/>
                <a:gd name="T60" fmla="*/ 484 w 682"/>
                <a:gd name="T61" fmla="*/ 82 h 184"/>
                <a:gd name="T62" fmla="*/ 424 w 682"/>
                <a:gd name="T63" fmla="*/ 80 h 184"/>
                <a:gd name="T64" fmla="*/ 363 w 682"/>
                <a:gd name="T65" fmla="*/ 83 h 184"/>
                <a:gd name="T66" fmla="*/ 288 w 682"/>
                <a:gd name="T67" fmla="*/ 96 h 184"/>
                <a:gd name="T68" fmla="*/ 206 w 682"/>
                <a:gd name="T69" fmla="*/ 113 h 184"/>
                <a:gd name="T70" fmla="*/ 131 w 682"/>
                <a:gd name="T71" fmla="*/ 130 h 184"/>
                <a:gd name="T72" fmla="*/ 71 w 682"/>
                <a:gd name="T73" fmla="*/ 146 h 184"/>
                <a:gd name="T74" fmla="*/ 52 w 682"/>
                <a:gd name="T75" fmla="*/ 154 h 184"/>
                <a:gd name="T76" fmla="*/ 101 w 682"/>
                <a:gd name="T77" fmla="*/ 144 h 184"/>
                <a:gd name="T78" fmla="*/ 175 w 682"/>
                <a:gd name="T79" fmla="*/ 135 h 184"/>
                <a:gd name="T80" fmla="*/ 260 w 682"/>
                <a:gd name="T81" fmla="*/ 122 h 184"/>
                <a:gd name="T82" fmla="*/ 341 w 682"/>
                <a:gd name="T83" fmla="*/ 111 h 184"/>
                <a:gd name="T84" fmla="*/ 407 w 682"/>
                <a:gd name="T85" fmla="*/ 107 h 184"/>
                <a:gd name="T86" fmla="*/ 457 w 682"/>
                <a:gd name="T87" fmla="*/ 104 h 184"/>
                <a:gd name="T88" fmla="*/ 511 w 682"/>
                <a:gd name="T89" fmla="*/ 104 h 184"/>
                <a:gd name="T90" fmla="*/ 561 w 682"/>
                <a:gd name="T91" fmla="*/ 105 h 184"/>
                <a:gd name="T92" fmla="*/ 621 w 682"/>
                <a:gd name="T93" fmla="*/ 105 h 184"/>
                <a:gd name="T94" fmla="*/ 638 w 682"/>
                <a:gd name="T95" fmla="*/ 126 h 184"/>
                <a:gd name="T96" fmla="*/ 577 w 682"/>
                <a:gd name="T97" fmla="*/ 122 h 184"/>
                <a:gd name="T98" fmla="*/ 530 w 682"/>
                <a:gd name="T99" fmla="*/ 122 h 184"/>
                <a:gd name="T100" fmla="*/ 478 w 682"/>
                <a:gd name="T101" fmla="*/ 122 h 184"/>
                <a:gd name="T102" fmla="*/ 426 w 682"/>
                <a:gd name="T103" fmla="*/ 124 h 184"/>
                <a:gd name="T104" fmla="*/ 373 w 682"/>
                <a:gd name="T105" fmla="*/ 127 h 184"/>
                <a:gd name="T106" fmla="*/ 299 w 682"/>
                <a:gd name="T107" fmla="*/ 137 h 184"/>
                <a:gd name="T108" fmla="*/ 208 w 682"/>
                <a:gd name="T109" fmla="*/ 149 h 184"/>
                <a:gd name="T110" fmla="*/ 118 w 682"/>
                <a:gd name="T111" fmla="*/ 163 h 184"/>
                <a:gd name="T112" fmla="*/ 44 w 682"/>
                <a:gd name="T113" fmla="*/ 174 h 184"/>
                <a:gd name="T114" fmla="*/ 3 w 682"/>
                <a:gd name="T115" fmla="*/ 184 h 184"/>
                <a:gd name="T116" fmla="*/ 11 w 682"/>
                <a:gd name="T117" fmla="*/ 160 h 184"/>
                <a:gd name="T118" fmla="*/ 32 w 682"/>
                <a:gd name="T119" fmla="*/ 14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2" h="184">
                  <a:moveTo>
                    <a:pt x="14" y="121"/>
                  </a:moveTo>
                  <a:lnTo>
                    <a:pt x="16" y="119"/>
                  </a:lnTo>
                  <a:lnTo>
                    <a:pt x="22" y="116"/>
                  </a:lnTo>
                  <a:lnTo>
                    <a:pt x="25" y="115"/>
                  </a:lnTo>
                  <a:lnTo>
                    <a:pt x="30" y="111"/>
                  </a:lnTo>
                  <a:lnTo>
                    <a:pt x="36" y="110"/>
                  </a:lnTo>
                  <a:lnTo>
                    <a:pt x="44" y="107"/>
                  </a:lnTo>
                  <a:lnTo>
                    <a:pt x="47" y="105"/>
                  </a:lnTo>
                  <a:lnTo>
                    <a:pt x="51" y="104"/>
                  </a:lnTo>
                  <a:lnTo>
                    <a:pt x="55" y="102"/>
                  </a:lnTo>
                  <a:lnTo>
                    <a:pt x="58" y="100"/>
                  </a:lnTo>
                  <a:lnTo>
                    <a:pt x="63" y="97"/>
                  </a:lnTo>
                  <a:lnTo>
                    <a:pt x="68" y="96"/>
                  </a:lnTo>
                  <a:lnTo>
                    <a:pt x="73" y="94"/>
                  </a:lnTo>
                  <a:lnTo>
                    <a:pt x="77" y="93"/>
                  </a:lnTo>
                  <a:lnTo>
                    <a:pt x="82" y="89"/>
                  </a:lnTo>
                  <a:lnTo>
                    <a:pt x="88" y="88"/>
                  </a:lnTo>
                  <a:lnTo>
                    <a:pt x="93" y="86"/>
                  </a:lnTo>
                  <a:lnTo>
                    <a:pt x="99" y="83"/>
                  </a:lnTo>
                  <a:lnTo>
                    <a:pt x="104" y="82"/>
                  </a:lnTo>
                  <a:lnTo>
                    <a:pt x="110" y="80"/>
                  </a:lnTo>
                  <a:lnTo>
                    <a:pt x="117" y="77"/>
                  </a:lnTo>
                  <a:lnTo>
                    <a:pt x="123" y="75"/>
                  </a:lnTo>
                  <a:lnTo>
                    <a:pt x="129" y="74"/>
                  </a:lnTo>
                  <a:lnTo>
                    <a:pt x="135" y="71"/>
                  </a:lnTo>
                  <a:lnTo>
                    <a:pt x="142" y="68"/>
                  </a:lnTo>
                  <a:lnTo>
                    <a:pt x="150" y="66"/>
                  </a:lnTo>
                  <a:lnTo>
                    <a:pt x="156" y="64"/>
                  </a:lnTo>
                  <a:lnTo>
                    <a:pt x="162" y="61"/>
                  </a:lnTo>
                  <a:lnTo>
                    <a:pt x="170" y="60"/>
                  </a:lnTo>
                  <a:lnTo>
                    <a:pt x="178" y="58"/>
                  </a:lnTo>
                  <a:lnTo>
                    <a:pt x="184" y="55"/>
                  </a:lnTo>
                  <a:lnTo>
                    <a:pt x="192" y="52"/>
                  </a:lnTo>
                  <a:lnTo>
                    <a:pt x="198" y="50"/>
                  </a:lnTo>
                  <a:lnTo>
                    <a:pt x="208" y="49"/>
                  </a:lnTo>
                  <a:lnTo>
                    <a:pt x="216" y="46"/>
                  </a:lnTo>
                  <a:lnTo>
                    <a:pt x="223" y="44"/>
                  </a:lnTo>
                  <a:lnTo>
                    <a:pt x="231" y="42"/>
                  </a:lnTo>
                  <a:lnTo>
                    <a:pt x="241" y="39"/>
                  </a:lnTo>
                  <a:lnTo>
                    <a:pt x="249" y="38"/>
                  </a:lnTo>
                  <a:lnTo>
                    <a:pt x="255" y="36"/>
                  </a:lnTo>
                  <a:lnTo>
                    <a:pt x="264" y="33"/>
                  </a:lnTo>
                  <a:lnTo>
                    <a:pt x="272" y="31"/>
                  </a:lnTo>
                  <a:lnTo>
                    <a:pt x="282" y="30"/>
                  </a:lnTo>
                  <a:lnTo>
                    <a:pt x="289" y="27"/>
                  </a:lnTo>
                  <a:lnTo>
                    <a:pt x="299" y="25"/>
                  </a:lnTo>
                  <a:lnTo>
                    <a:pt x="308" y="24"/>
                  </a:lnTo>
                  <a:lnTo>
                    <a:pt x="316" y="22"/>
                  </a:lnTo>
                  <a:lnTo>
                    <a:pt x="324" y="19"/>
                  </a:lnTo>
                  <a:lnTo>
                    <a:pt x="333" y="17"/>
                  </a:lnTo>
                  <a:lnTo>
                    <a:pt x="343" y="16"/>
                  </a:lnTo>
                  <a:lnTo>
                    <a:pt x="352" y="14"/>
                  </a:lnTo>
                  <a:lnTo>
                    <a:pt x="362" y="14"/>
                  </a:lnTo>
                  <a:lnTo>
                    <a:pt x="371" y="13"/>
                  </a:lnTo>
                  <a:lnTo>
                    <a:pt x="381" y="11"/>
                  </a:lnTo>
                  <a:lnTo>
                    <a:pt x="390" y="9"/>
                  </a:lnTo>
                  <a:lnTo>
                    <a:pt x="398" y="8"/>
                  </a:lnTo>
                  <a:lnTo>
                    <a:pt x="407" y="8"/>
                  </a:lnTo>
                  <a:lnTo>
                    <a:pt x="417" y="6"/>
                  </a:lnTo>
                  <a:lnTo>
                    <a:pt x="424" y="5"/>
                  </a:lnTo>
                  <a:lnTo>
                    <a:pt x="432" y="5"/>
                  </a:lnTo>
                  <a:lnTo>
                    <a:pt x="442" y="3"/>
                  </a:lnTo>
                  <a:lnTo>
                    <a:pt x="450" y="3"/>
                  </a:lnTo>
                  <a:lnTo>
                    <a:pt x="457" y="2"/>
                  </a:lnTo>
                  <a:lnTo>
                    <a:pt x="465" y="2"/>
                  </a:lnTo>
                  <a:lnTo>
                    <a:pt x="473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9" y="0"/>
                  </a:lnTo>
                  <a:lnTo>
                    <a:pt x="516" y="0"/>
                  </a:lnTo>
                  <a:lnTo>
                    <a:pt x="523" y="0"/>
                  </a:lnTo>
                  <a:lnTo>
                    <a:pt x="530" y="0"/>
                  </a:lnTo>
                  <a:lnTo>
                    <a:pt x="538" y="0"/>
                  </a:lnTo>
                  <a:lnTo>
                    <a:pt x="542" y="0"/>
                  </a:lnTo>
                  <a:lnTo>
                    <a:pt x="549" y="0"/>
                  </a:lnTo>
                  <a:lnTo>
                    <a:pt x="555" y="0"/>
                  </a:lnTo>
                  <a:lnTo>
                    <a:pt x="561" y="0"/>
                  </a:lnTo>
                  <a:lnTo>
                    <a:pt x="567" y="0"/>
                  </a:lnTo>
                  <a:lnTo>
                    <a:pt x="574" y="0"/>
                  </a:lnTo>
                  <a:lnTo>
                    <a:pt x="578" y="0"/>
                  </a:lnTo>
                  <a:lnTo>
                    <a:pt x="585" y="2"/>
                  </a:lnTo>
                  <a:lnTo>
                    <a:pt x="589" y="2"/>
                  </a:lnTo>
                  <a:lnTo>
                    <a:pt x="594" y="2"/>
                  </a:lnTo>
                  <a:lnTo>
                    <a:pt x="599" y="3"/>
                  </a:lnTo>
                  <a:lnTo>
                    <a:pt x="605" y="3"/>
                  </a:lnTo>
                  <a:lnTo>
                    <a:pt x="610" y="3"/>
                  </a:lnTo>
                  <a:lnTo>
                    <a:pt x="613" y="3"/>
                  </a:lnTo>
                  <a:lnTo>
                    <a:pt x="618" y="5"/>
                  </a:lnTo>
                  <a:lnTo>
                    <a:pt x="622" y="5"/>
                  </a:lnTo>
                  <a:lnTo>
                    <a:pt x="627" y="5"/>
                  </a:lnTo>
                  <a:lnTo>
                    <a:pt x="630" y="6"/>
                  </a:lnTo>
                  <a:lnTo>
                    <a:pt x="635" y="6"/>
                  </a:lnTo>
                  <a:lnTo>
                    <a:pt x="638" y="8"/>
                  </a:lnTo>
                  <a:lnTo>
                    <a:pt x="644" y="8"/>
                  </a:lnTo>
                  <a:lnTo>
                    <a:pt x="651" y="8"/>
                  </a:lnTo>
                  <a:lnTo>
                    <a:pt x="657" y="9"/>
                  </a:lnTo>
                  <a:lnTo>
                    <a:pt x="663" y="11"/>
                  </a:lnTo>
                  <a:lnTo>
                    <a:pt x="666" y="11"/>
                  </a:lnTo>
                  <a:lnTo>
                    <a:pt x="671" y="13"/>
                  </a:lnTo>
                  <a:lnTo>
                    <a:pt x="674" y="13"/>
                  </a:lnTo>
                  <a:lnTo>
                    <a:pt x="677" y="14"/>
                  </a:lnTo>
                  <a:lnTo>
                    <a:pt x="681" y="14"/>
                  </a:lnTo>
                  <a:lnTo>
                    <a:pt x="682" y="16"/>
                  </a:lnTo>
                  <a:lnTo>
                    <a:pt x="677" y="28"/>
                  </a:lnTo>
                  <a:lnTo>
                    <a:pt x="676" y="28"/>
                  </a:lnTo>
                  <a:lnTo>
                    <a:pt x="673" y="27"/>
                  </a:lnTo>
                  <a:lnTo>
                    <a:pt x="668" y="27"/>
                  </a:lnTo>
                  <a:lnTo>
                    <a:pt x="665" y="27"/>
                  </a:lnTo>
                  <a:lnTo>
                    <a:pt x="660" y="25"/>
                  </a:lnTo>
                  <a:lnTo>
                    <a:pt x="657" y="25"/>
                  </a:lnTo>
                  <a:lnTo>
                    <a:pt x="651" y="24"/>
                  </a:lnTo>
                  <a:lnTo>
                    <a:pt x="644" y="24"/>
                  </a:lnTo>
                  <a:lnTo>
                    <a:pt x="637" y="22"/>
                  </a:lnTo>
                  <a:lnTo>
                    <a:pt x="630" y="22"/>
                  </a:lnTo>
                  <a:lnTo>
                    <a:pt x="627" y="22"/>
                  </a:lnTo>
                  <a:lnTo>
                    <a:pt x="622" y="22"/>
                  </a:lnTo>
                  <a:lnTo>
                    <a:pt x="619" y="22"/>
                  </a:lnTo>
                  <a:lnTo>
                    <a:pt x="615" y="22"/>
                  </a:lnTo>
                  <a:lnTo>
                    <a:pt x="610" y="22"/>
                  </a:lnTo>
                  <a:lnTo>
                    <a:pt x="607" y="22"/>
                  </a:lnTo>
                  <a:lnTo>
                    <a:pt x="602" y="22"/>
                  </a:lnTo>
                  <a:lnTo>
                    <a:pt x="597" y="22"/>
                  </a:lnTo>
                  <a:lnTo>
                    <a:pt x="591" y="20"/>
                  </a:lnTo>
                  <a:lnTo>
                    <a:pt x="586" y="20"/>
                  </a:lnTo>
                  <a:lnTo>
                    <a:pt x="582" y="20"/>
                  </a:lnTo>
                  <a:lnTo>
                    <a:pt x="577" y="20"/>
                  </a:lnTo>
                  <a:lnTo>
                    <a:pt x="571" y="20"/>
                  </a:lnTo>
                  <a:lnTo>
                    <a:pt x="566" y="20"/>
                  </a:lnTo>
                  <a:lnTo>
                    <a:pt x="560" y="20"/>
                  </a:lnTo>
                  <a:lnTo>
                    <a:pt x="555" y="20"/>
                  </a:lnTo>
                  <a:lnTo>
                    <a:pt x="549" y="20"/>
                  </a:lnTo>
                  <a:lnTo>
                    <a:pt x="542" y="20"/>
                  </a:lnTo>
                  <a:lnTo>
                    <a:pt x="536" y="20"/>
                  </a:lnTo>
                  <a:lnTo>
                    <a:pt x="530" y="20"/>
                  </a:lnTo>
                  <a:lnTo>
                    <a:pt x="523" y="20"/>
                  </a:lnTo>
                  <a:lnTo>
                    <a:pt x="517" y="20"/>
                  </a:lnTo>
                  <a:lnTo>
                    <a:pt x="511" y="20"/>
                  </a:lnTo>
                  <a:lnTo>
                    <a:pt x="505" y="22"/>
                  </a:lnTo>
                  <a:lnTo>
                    <a:pt x="497" y="22"/>
                  </a:lnTo>
                  <a:lnTo>
                    <a:pt x="490" y="22"/>
                  </a:lnTo>
                  <a:lnTo>
                    <a:pt x="483" y="22"/>
                  </a:lnTo>
                  <a:lnTo>
                    <a:pt x="476" y="22"/>
                  </a:lnTo>
                  <a:lnTo>
                    <a:pt x="468" y="22"/>
                  </a:lnTo>
                  <a:lnTo>
                    <a:pt x="462" y="22"/>
                  </a:lnTo>
                  <a:lnTo>
                    <a:pt x="454" y="24"/>
                  </a:lnTo>
                  <a:lnTo>
                    <a:pt x="448" y="25"/>
                  </a:lnTo>
                  <a:lnTo>
                    <a:pt x="439" y="25"/>
                  </a:lnTo>
                  <a:lnTo>
                    <a:pt x="432" y="27"/>
                  </a:lnTo>
                  <a:lnTo>
                    <a:pt x="423" y="27"/>
                  </a:lnTo>
                  <a:lnTo>
                    <a:pt x="417" y="28"/>
                  </a:lnTo>
                  <a:lnTo>
                    <a:pt x="407" y="28"/>
                  </a:lnTo>
                  <a:lnTo>
                    <a:pt x="399" y="30"/>
                  </a:lnTo>
                  <a:lnTo>
                    <a:pt x="392" y="30"/>
                  </a:lnTo>
                  <a:lnTo>
                    <a:pt x="384" y="33"/>
                  </a:lnTo>
                  <a:lnTo>
                    <a:pt x="376" y="33"/>
                  </a:lnTo>
                  <a:lnTo>
                    <a:pt x="368" y="35"/>
                  </a:lnTo>
                  <a:lnTo>
                    <a:pt x="359" y="36"/>
                  </a:lnTo>
                  <a:lnTo>
                    <a:pt x="351" y="38"/>
                  </a:lnTo>
                  <a:lnTo>
                    <a:pt x="341" y="38"/>
                  </a:lnTo>
                  <a:lnTo>
                    <a:pt x="333" y="39"/>
                  </a:lnTo>
                  <a:lnTo>
                    <a:pt x="326" y="41"/>
                  </a:lnTo>
                  <a:lnTo>
                    <a:pt x="318" y="44"/>
                  </a:lnTo>
                  <a:lnTo>
                    <a:pt x="310" y="44"/>
                  </a:lnTo>
                  <a:lnTo>
                    <a:pt x="302" y="46"/>
                  </a:lnTo>
                  <a:lnTo>
                    <a:pt x="294" y="47"/>
                  </a:lnTo>
                  <a:lnTo>
                    <a:pt x="286" y="50"/>
                  </a:lnTo>
                  <a:lnTo>
                    <a:pt x="278" y="52"/>
                  </a:lnTo>
                  <a:lnTo>
                    <a:pt x="272" y="53"/>
                  </a:lnTo>
                  <a:lnTo>
                    <a:pt x="264" y="55"/>
                  </a:lnTo>
                  <a:lnTo>
                    <a:pt x="256" y="58"/>
                  </a:lnTo>
                  <a:lnTo>
                    <a:pt x="249" y="60"/>
                  </a:lnTo>
                  <a:lnTo>
                    <a:pt x="242" y="61"/>
                  </a:lnTo>
                  <a:lnTo>
                    <a:pt x="234" y="63"/>
                  </a:lnTo>
                  <a:lnTo>
                    <a:pt x="227" y="64"/>
                  </a:lnTo>
                  <a:lnTo>
                    <a:pt x="219" y="66"/>
                  </a:lnTo>
                  <a:lnTo>
                    <a:pt x="212" y="68"/>
                  </a:lnTo>
                  <a:lnTo>
                    <a:pt x="206" y="71"/>
                  </a:lnTo>
                  <a:lnTo>
                    <a:pt x="200" y="72"/>
                  </a:lnTo>
                  <a:lnTo>
                    <a:pt x="192" y="74"/>
                  </a:lnTo>
                  <a:lnTo>
                    <a:pt x="186" y="75"/>
                  </a:lnTo>
                  <a:lnTo>
                    <a:pt x="179" y="78"/>
                  </a:lnTo>
                  <a:lnTo>
                    <a:pt x="175" y="80"/>
                  </a:lnTo>
                  <a:lnTo>
                    <a:pt x="167" y="82"/>
                  </a:lnTo>
                  <a:lnTo>
                    <a:pt x="161" y="85"/>
                  </a:lnTo>
                  <a:lnTo>
                    <a:pt x="156" y="86"/>
                  </a:lnTo>
                  <a:lnTo>
                    <a:pt x="151" y="89"/>
                  </a:lnTo>
                  <a:lnTo>
                    <a:pt x="145" y="89"/>
                  </a:lnTo>
                  <a:lnTo>
                    <a:pt x="139" y="91"/>
                  </a:lnTo>
                  <a:lnTo>
                    <a:pt x="132" y="94"/>
                  </a:lnTo>
                  <a:lnTo>
                    <a:pt x="129" y="96"/>
                  </a:lnTo>
                  <a:lnTo>
                    <a:pt x="123" y="97"/>
                  </a:lnTo>
                  <a:lnTo>
                    <a:pt x="118" y="99"/>
                  </a:lnTo>
                  <a:lnTo>
                    <a:pt x="113" y="100"/>
                  </a:lnTo>
                  <a:lnTo>
                    <a:pt x="109" y="104"/>
                  </a:lnTo>
                  <a:lnTo>
                    <a:pt x="104" y="105"/>
                  </a:lnTo>
                  <a:lnTo>
                    <a:pt x="99" y="105"/>
                  </a:lnTo>
                  <a:lnTo>
                    <a:pt x="95" y="107"/>
                  </a:lnTo>
                  <a:lnTo>
                    <a:pt x="91" y="108"/>
                  </a:lnTo>
                  <a:lnTo>
                    <a:pt x="85" y="111"/>
                  </a:lnTo>
                  <a:lnTo>
                    <a:pt x="77" y="115"/>
                  </a:lnTo>
                  <a:lnTo>
                    <a:pt x="71" y="116"/>
                  </a:lnTo>
                  <a:lnTo>
                    <a:pt x="66" y="119"/>
                  </a:lnTo>
                  <a:lnTo>
                    <a:pt x="62" y="121"/>
                  </a:lnTo>
                  <a:lnTo>
                    <a:pt x="62" y="122"/>
                  </a:lnTo>
                  <a:lnTo>
                    <a:pt x="66" y="121"/>
                  </a:lnTo>
                  <a:lnTo>
                    <a:pt x="73" y="119"/>
                  </a:lnTo>
                  <a:lnTo>
                    <a:pt x="77" y="118"/>
                  </a:lnTo>
                  <a:lnTo>
                    <a:pt x="80" y="118"/>
                  </a:lnTo>
                  <a:lnTo>
                    <a:pt x="85" y="116"/>
                  </a:lnTo>
                  <a:lnTo>
                    <a:pt x="90" y="116"/>
                  </a:lnTo>
                  <a:lnTo>
                    <a:pt x="93" y="113"/>
                  </a:lnTo>
                  <a:lnTo>
                    <a:pt x="98" y="113"/>
                  </a:lnTo>
                  <a:lnTo>
                    <a:pt x="102" y="111"/>
                  </a:lnTo>
                  <a:lnTo>
                    <a:pt x="107" y="110"/>
                  </a:lnTo>
                  <a:lnTo>
                    <a:pt x="113" y="108"/>
                  </a:lnTo>
                  <a:lnTo>
                    <a:pt x="118" y="107"/>
                  </a:lnTo>
                  <a:lnTo>
                    <a:pt x="124" y="105"/>
                  </a:lnTo>
                  <a:lnTo>
                    <a:pt x="131" y="105"/>
                  </a:lnTo>
                  <a:lnTo>
                    <a:pt x="137" y="102"/>
                  </a:lnTo>
                  <a:lnTo>
                    <a:pt x="142" y="100"/>
                  </a:lnTo>
                  <a:lnTo>
                    <a:pt x="148" y="99"/>
                  </a:lnTo>
                  <a:lnTo>
                    <a:pt x="156" y="97"/>
                  </a:lnTo>
                  <a:lnTo>
                    <a:pt x="162" y="97"/>
                  </a:lnTo>
                  <a:lnTo>
                    <a:pt x="168" y="96"/>
                  </a:lnTo>
                  <a:lnTo>
                    <a:pt x="175" y="94"/>
                  </a:lnTo>
                  <a:lnTo>
                    <a:pt x="183" y="93"/>
                  </a:lnTo>
                  <a:lnTo>
                    <a:pt x="189" y="89"/>
                  </a:lnTo>
                  <a:lnTo>
                    <a:pt x="195" y="89"/>
                  </a:lnTo>
                  <a:lnTo>
                    <a:pt x="203" y="88"/>
                  </a:lnTo>
                  <a:lnTo>
                    <a:pt x="209" y="86"/>
                  </a:lnTo>
                  <a:lnTo>
                    <a:pt x="217" y="83"/>
                  </a:lnTo>
                  <a:lnTo>
                    <a:pt x="225" y="82"/>
                  </a:lnTo>
                  <a:lnTo>
                    <a:pt x="231" y="82"/>
                  </a:lnTo>
                  <a:lnTo>
                    <a:pt x="239" y="80"/>
                  </a:lnTo>
                  <a:lnTo>
                    <a:pt x="247" y="77"/>
                  </a:lnTo>
                  <a:lnTo>
                    <a:pt x="255" y="77"/>
                  </a:lnTo>
                  <a:lnTo>
                    <a:pt x="261" y="75"/>
                  </a:lnTo>
                  <a:lnTo>
                    <a:pt x="269" y="74"/>
                  </a:lnTo>
                  <a:lnTo>
                    <a:pt x="277" y="72"/>
                  </a:lnTo>
                  <a:lnTo>
                    <a:pt x="285" y="72"/>
                  </a:lnTo>
                  <a:lnTo>
                    <a:pt x="293" y="71"/>
                  </a:lnTo>
                  <a:lnTo>
                    <a:pt x="300" y="69"/>
                  </a:lnTo>
                  <a:lnTo>
                    <a:pt x="307" y="68"/>
                  </a:lnTo>
                  <a:lnTo>
                    <a:pt x="315" y="68"/>
                  </a:lnTo>
                  <a:lnTo>
                    <a:pt x="321" y="66"/>
                  </a:lnTo>
                  <a:lnTo>
                    <a:pt x="329" y="66"/>
                  </a:lnTo>
                  <a:lnTo>
                    <a:pt x="335" y="64"/>
                  </a:lnTo>
                  <a:lnTo>
                    <a:pt x="343" y="63"/>
                  </a:lnTo>
                  <a:lnTo>
                    <a:pt x="349" y="63"/>
                  </a:lnTo>
                  <a:lnTo>
                    <a:pt x="357" y="63"/>
                  </a:lnTo>
                  <a:lnTo>
                    <a:pt x="363" y="61"/>
                  </a:lnTo>
                  <a:lnTo>
                    <a:pt x="371" y="60"/>
                  </a:lnTo>
                  <a:lnTo>
                    <a:pt x="377" y="60"/>
                  </a:lnTo>
                  <a:lnTo>
                    <a:pt x="385" y="60"/>
                  </a:lnTo>
                  <a:lnTo>
                    <a:pt x="392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10" y="60"/>
                  </a:lnTo>
                  <a:lnTo>
                    <a:pt x="417" y="60"/>
                  </a:lnTo>
                  <a:lnTo>
                    <a:pt x="421" y="60"/>
                  </a:lnTo>
                  <a:lnTo>
                    <a:pt x="428" y="60"/>
                  </a:lnTo>
                  <a:lnTo>
                    <a:pt x="434" y="60"/>
                  </a:lnTo>
                  <a:lnTo>
                    <a:pt x="440" y="60"/>
                  </a:lnTo>
                  <a:lnTo>
                    <a:pt x="445" y="61"/>
                  </a:lnTo>
                  <a:lnTo>
                    <a:pt x="451" y="61"/>
                  </a:lnTo>
                  <a:lnTo>
                    <a:pt x="457" y="61"/>
                  </a:lnTo>
                  <a:lnTo>
                    <a:pt x="462" y="61"/>
                  </a:lnTo>
                  <a:lnTo>
                    <a:pt x="468" y="61"/>
                  </a:lnTo>
                  <a:lnTo>
                    <a:pt x="473" y="61"/>
                  </a:lnTo>
                  <a:lnTo>
                    <a:pt x="479" y="63"/>
                  </a:lnTo>
                  <a:lnTo>
                    <a:pt x="484" y="63"/>
                  </a:lnTo>
                  <a:lnTo>
                    <a:pt x="490" y="63"/>
                  </a:lnTo>
                  <a:lnTo>
                    <a:pt x="495" y="63"/>
                  </a:lnTo>
                  <a:lnTo>
                    <a:pt x="501" y="64"/>
                  </a:lnTo>
                  <a:lnTo>
                    <a:pt x="508" y="64"/>
                  </a:lnTo>
                  <a:lnTo>
                    <a:pt x="512" y="64"/>
                  </a:lnTo>
                  <a:lnTo>
                    <a:pt x="517" y="64"/>
                  </a:lnTo>
                  <a:lnTo>
                    <a:pt x="523" y="64"/>
                  </a:lnTo>
                  <a:lnTo>
                    <a:pt x="527" y="64"/>
                  </a:lnTo>
                  <a:lnTo>
                    <a:pt x="533" y="66"/>
                  </a:lnTo>
                  <a:lnTo>
                    <a:pt x="538" y="66"/>
                  </a:lnTo>
                  <a:lnTo>
                    <a:pt x="542" y="66"/>
                  </a:lnTo>
                  <a:lnTo>
                    <a:pt x="547" y="66"/>
                  </a:lnTo>
                  <a:lnTo>
                    <a:pt x="552" y="66"/>
                  </a:lnTo>
                  <a:lnTo>
                    <a:pt x="556" y="68"/>
                  </a:lnTo>
                  <a:lnTo>
                    <a:pt x="561" y="68"/>
                  </a:lnTo>
                  <a:lnTo>
                    <a:pt x="566" y="68"/>
                  </a:lnTo>
                  <a:lnTo>
                    <a:pt x="569" y="68"/>
                  </a:lnTo>
                  <a:lnTo>
                    <a:pt x="574" y="68"/>
                  </a:lnTo>
                  <a:lnTo>
                    <a:pt x="578" y="69"/>
                  </a:lnTo>
                  <a:lnTo>
                    <a:pt x="586" y="69"/>
                  </a:lnTo>
                  <a:lnTo>
                    <a:pt x="594" y="69"/>
                  </a:lnTo>
                  <a:lnTo>
                    <a:pt x="600" y="71"/>
                  </a:lnTo>
                  <a:lnTo>
                    <a:pt x="608" y="71"/>
                  </a:lnTo>
                  <a:lnTo>
                    <a:pt x="615" y="71"/>
                  </a:lnTo>
                  <a:lnTo>
                    <a:pt x="621" y="72"/>
                  </a:lnTo>
                  <a:lnTo>
                    <a:pt x="626" y="72"/>
                  </a:lnTo>
                  <a:lnTo>
                    <a:pt x="632" y="74"/>
                  </a:lnTo>
                  <a:lnTo>
                    <a:pt x="635" y="74"/>
                  </a:lnTo>
                  <a:lnTo>
                    <a:pt x="640" y="74"/>
                  </a:lnTo>
                  <a:lnTo>
                    <a:pt x="643" y="74"/>
                  </a:lnTo>
                  <a:lnTo>
                    <a:pt x="646" y="75"/>
                  </a:lnTo>
                  <a:lnTo>
                    <a:pt x="649" y="75"/>
                  </a:lnTo>
                  <a:lnTo>
                    <a:pt x="651" y="75"/>
                  </a:lnTo>
                  <a:lnTo>
                    <a:pt x="648" y="91"/>
                  </a:lnTo>
                  <a:lnTo>
                    <a:pt x="644" y="91"/>
                  </a:lnTo>
                  <a:lnTo>
                    <a:pt x="641" y="89"/>
                  </a:lnTo>
                  <a:lnTo>
                    <a:pt x="637" y="89"/>
                  </a:lnTo>
                  <a:lnTo>
                    <a:pt x="633" y="89"/>
                  </a:lnTo>
                  <a:lnTo>
                    <a:pt x="629" y="89"/>
                  </a:lnTo>
                  <a:lnTo>
                    <a:pt x="624" y="89"/>
                  </a:lnTo>
                  <a:lnTo>
                    <a:pt x="618" y="88"/>
                  </a:lnTo>
                  <a:lnTo>
                    <a:pt x="611" y="88"/>
                  </a:lnTo>
                  <a:lnTo>
                    <a:pt x="604" y="86"/>
                  </a:lnTo>
                  <a:lnTo>
                    <a:pt x="597" y="86"/>
                  </a:lnTo>
                  <a:lnTo>
                    <a:pt x="593" y="86"/>
                  </a:lnTo>
                  <a:lnTo>
                    <a:pt x="589" y="86"/>
                  </a:lnTo>
                  <a:lnTo>
                    <a:pt x="585" y="85"/>
                  </a:lnTo>
                  <a:lnTo>
                    <a:pt x="582" y="85"/>
                  </a:lnTo>
                  <a:lnTo>
                    <a:pt x="577" y="85"/>
                  </a:lnTo>
                  <a:lnTo>
                    <a:pt x="572" y="85"/>
                  </a:lnTo>
                  <a:lnTo>
                    <a:pt x="569" y="85"/>
                  </a:lnTo>
                  <a:lnTo>
                    <a:pt x="564" y="85"/>
                  </a:lnTo>
                  <a:lnTo>
                    <a:pt x="560" y="83"/>
                  </a:lnTo>
                  <a:lnTo>
                    <a:pt x="555" y="83"/>
                  </a:lnTo>
                  <a:lnTo>
                    <a:pt x="550" y="83"/>
                  </a:lnTo>
                  <a:lnTo>
                    <a:pt x="545" y="83"/>
                  </a:lnTo>
                  <a:lnTo>
                    <a:pt x="539" y="82"/>
                  </a:lnTo>
                  <a:lnTo>
                    <a:pt x="536" y="82"/>
                  </a:lnTo>
                  <a:lnTo>
                    <a:pt x="530" y="82"/>
                  </a:lnTo>
                  <a:lnTo>
                    <a:pt x="525" y="82"/>
                  </a:lnTo>
                  <a:lnTo>
                    <a:pt x="520" y="82"/>
                  </a:lnTo>
                  <a:lnTo>
                    <a:pt x="516" y="82"/>
                  </a:lnTo>
                  <a:lnTo>
                    <a:pt x="509" y="82"/>
                  </a:lnTo>
                  <a:lnTo>
                    <a:pt x="505" y="82"/>
                  </a:lnTo>
                  <a:lnTo>
                    <a:pt x="500" y="82"/>
                  </a:lnTo>
                  <a:lnTo>
                    <a:pt x="494" y="82"/>
                  </a:lnTo>
                  <a:lnTo>
                    <a:pt x="489" y="82"/>
                  </a:lnTo>
                  <a:lnTo>
                    <a:pt x="484" y="82"/>
                  </a:lnTo>
                  <a:lnTo>
                    <a:pt x="479" y="80"/>
                  </a:lnTo>
                  <a:lnTo>
                    <a:pt x="473" y="80"/>
                  </a:lnTo>
                  <a:lnTo>
                    <a:pt x="467" y="80"/>
                  </a:lnTo>
                  <a:lnTo>
                    <a:pt x="462" y="80"/>
                  </a:lnTo>
                  <a:lnTo>
                    <a:pt x="457" y="80"/>
                  </a:lnTo>
                  <a:lnTo>
                    <a:pt x="451" y="80"/>
                  </a:lnTo>
                  <a:lnTo>
                    <a:pt x="446" y="80"/>
                  </a:lnTo>
                  <a:lnTo>
                    <a:pt x="442" y="80"/>
                  </a:lnTo>
                  <a:lnTo>
                    <a:pt x="435" y="80"/>
                  </a:lnTo>
                  <a:lnTo>
                    <a:pt x="431" y="80"/>
                  </a:lnTo>
                  <a:lnTo>
                    <a:pt x="424" y="80"/>
                  </a:lnTo>
                  <a:lnTo>
                    <a:pt x="420" y="82"/>
                  </a:lnTo>
                  <a:lnTo>
                    <a:pt x="413" y="82"/>
                  </a:lnTo>
                  <a:lnTo>
                    <a:pt x="409" y="82"/>
                  </a:lnTo>
                  <a:lnTo>
                    <a:pt x="404" y="82"/>
                  </a:lnTo>
                  <a:lnTo>
                    <a:pt x="399" y="82"/>
                  </a:lnTo>
                  <a:lnTo>
                    <a:pt x="393" y="82"/>
                  </a:lnTo>
                  <a:lnTo>
                    <a:pt x="388" y="82"/>
                  </a:lnTo>
                  <a:lnTo>
                    <a:pt x="382" y="82"/>
                  </a:lnTo>
                  <a:lnTo>
                    <a:pt x="376" y="83"/>
                  </a:lnTo>
                  <a:lnTo>
                    <a:pt x="370" y="83"/>
                  </a:lnTo>
                  <a:lnTo>
                    <a:pt x="363" y="83"/>
                  </a:lnTo>
                  <a:lnTo>
                    <a:pt x="357" y="85"/>
                  </a:lnTo>
                  <a:lnTo>
                    <a:pt x="352" y="86"/>
                  </a:lnTo>
                  <a:lnTo>
                    <a:pt x="344" y="86"/>
                  </a:lnTo>
                  <a:lnTo>
                    <a:pt x="338" y="88"/>
                  </a:lnTo>
                  <a:lnTo>
                    <a:pt x="330" y="88"/>
                  </a:lnTo>
                  <a:lnTo>
                    <a:pt x="324" y="89"/>
                  </a:lnTo>
                  <a:lnTo>
                    <a:pt x="316" y="89"/>
                  </a:lnTo>
                  <a:lnTo>
                    <a:pt x="310" y="91"/>
                  </a:lnTo>
                  <a:lnTo>
                    <a:pt x="302" y="93"/>
                  </a:lnTo>
                  <a:lnTo>
                    <a:pt x="296" y="94"/>
                  </a:lnTo>
                  <a:lnTo>
                    <a:pt x="288" y="96"/>
                  </a:lnTo>
                  <a:lnTo>
                    <a:pt x="282" y="97"/>
                  </a:lnTo>
                  <a:lnTo>
                    <a:pt x="274" y="97"/>
                  </a:lnTo>
                  <a:lnTo>
                    <a:pt x="266" y="99"/>
                  </a:lnTo>
                  <a:lnTo>
                    <a:pt x="258" y="100"/>
                  </a:lnTo>
                  <a:lnTo>
                    <a:pt x="252" y="102"/>
                  </a:lnTo>
                  <a:lnTo>
                    <a:pt x="244" y="104"/>
                  </a:lnTo>
                  <a:lnTo>
                    <a:pt x="236" y="105"/>
                  </a:lnTo>
                  <a:lnTo>
                    <a:pt x="228" y="107"/>
                  </a:lnTo>
                  <a:lnTo>
                    <a:pt x="222" y="108"/>
                  </a:lnTo>
                  <a:lnTo>
                    <a:pt x="214" y="111"/>
                  </a:lnTo>
                  <a:lnTo>
                    <a:pt x="206" y="113"/>
                  </a:lnTo>
                  <a:lnTo>
                    <a:pt x="198" y="115"/>
                  </a:lnTo>
                  <a:lnTo>
                    <a:pt x="192" y="116"/>
                  </a:lnTo>
                  <a:lnTo>
                    <a:pt x="184" y="118"/>
                  </a:lnTo>
                  <a:lnTo>
                    <a:pt x="178" y="119"/>
                  </a:lnTo>
                  <a:lnTo>
                    <a:pt x="170" y="121"/>
                  </a:lnTo>
                  <a:lnTo>
                    <a:pt x="164" y="122"/>
                  </a:lnTo>
                  <a:lnTo>
                    <a:pt x="156" y="124"/>
                  </a:lnTo>
                  <a:lnTo>
                    <a:pt x="150" y="127"/>
                  </a:lnTo>
                  <a:lnTo>
                    <a:pt x="143" y="127"/>
                  </a:lnTo>
                  <a:lnTo>
                    <a:pt x="137" y="129"/>
                  </a:lnTo>
                  <a:lnTo>
                    <a:pt x="131" y="130"/>
                  </a:lnTo>
                  <a:lnTo>
                    <a:pt x="124" y="133"/>
                  </a:lnTo>
                  <a:lnTo>
                    <a:pt x="118" y="133"/>
                  </a:lnTo>
                  <a:lnTo>
                    <a:pt x="112" y="135"/>
                  </a:lnTo>
                  <a:lnTo>
                    <a:pt x="106" y="137"/>
                  </a:lnTo>
                  <a:lnTo>
                    <a:pt x="101" y="138"/>
                  </a:lnTo>
                  <a:lnTo>
                    <a:pt x="95" y="140"/>
                  </a:lnTo>
                  <a:lnTo>
                    <a:pt x="90" y="141"/>
                  </a:lnTo>
                  <a:lnTo>
                    <a:pt x="85" y="141"/>
                  </a:lnTo>
                  <a:lnTo>
                    <a:pt x="80" y="144"/>
                  </a:lnTo>
                  <a:lnTo>
                    <a:pt x="76" y="144"/>
                  </a:lnTo>
                  <a:lnTo>
                    <a:pt x="71" y="146"/>
                  </a:lnTo>
                  <a:lnTo>
                    <a:pt x="68" y="146"/>
                  </a:lnTo>
                  <a:lnTo>
                    <a:pt x="63" y="148"/>
                  </a:lnTo>
                  <a:lnTo>
                    <a:pt x="57" y="149"/>
                  </a:lnTo>
                  <a:lnTo>
                    <a:pt x="51" y="152"/>
                  </a:lnTo>
                  <a:lnTo>
                    <a:pt x="46" y="152"/>
                  </a:lnTo>
                  <a:lnTo>
                    <a:pt x="43" y="154"/>
                  </a:lnTo>
                  <a:lnTo>
                    <a:pt x="41" y="155"/>
                  </a:lnTo>
                  <a:lnTo>
                    <a:pt x="41" y="155"/>
                  </a:lnTo>
                  <a:lnTo>
                    <a:pt x="44" y="155"/>
                  </a:lnTo>
                  <a:lnTo>
                    <a:pt x="47" y="154"/>
                  </a:lnTo>
                  <a:lnTo>
                    <a:pt x="52" y="154"/>
                  </a:lnTo>
                  <a:lnTo>
                    <a:pt x="55" y="152"/>
                  </a:lnTo>
                  <a:lnTo>
                    <a:pt x="58" y="152"/>
                  </a:lnTo>
                  <a:lnTo>
                    <a:pt x="62" y="151"/>
                  </a:lnTo>
                  <a:lnTo>
                    <a:pt x="66" y="151"/>
                  </a:lnTo>
                  <a:lnTo>
                    <a:pt x="69" y="149"/>
                  </a:lnTo>
                  <a:lnTo>
                    <a:pt x="74" y="149"/>
                  </a:lnTo>
                  <a:lnTo>
                    <a:pt x="79" y="149"/>
                  </a:lnTo>
                  <a:lnTo>
                    <a:pt x="85" y="149"/>
                  </a:lnTo>
                  <a:lnTo>
                    <a:pt x="90" y="148"/>
                  </a:lnTo>
                  <a:lnTo>
                    <a:pt x="95" y="146"/>
                  </a:lnTo>
                  <a:lnTo>
                    <a:pt x="101" y="144"/>
                  </a:lnTo>
                  <a:lnTo>
                    <a:pt x="107" y="144"/>
                  </a:lnTo>
                  <a:lnTo>
                    <a:pt x="113" y="143"/>
                  </a:lnTo>
                  <a:lnTo>
                    <a:pt x="120" y="141"/>
                  </a:lnTo>
                  <a:lnTo>
                    <a:pt x="126" y="141"/>
                  </a:lnTo>
                  <a:lnTo>
                    <a:pt x="132" y="141"/>
                  </a:lnTo>
                  <a:lnTo>
                    <a:pt x="139" y="140"/>
                  </a:lnTo>
                  <a:lnTo>
                    <a:pt x="145" y="138"/>
                  </a:lnTo>
                  <a:lnTo>
                    <a:pt x="153" y="137"/>
                  </a:lnTo>
                  <a:lnTo>
                    <a:pt x="161" y="137"/>
                  </a:lnTo>
                  <a:lnTo>
                    <a:pt x="167" y="135"/>
                  </a:lnTo>
                  <a:lnTo>
                    <a:pt x="175" y="135"/>
                  </a:lnTo>
                  <a:lnTo>
                    <a:pt x="183" y="133"/>
                  </a:lnTo>
                  <a:lnTo>
                    <a:pt x="190" y="133"/>
                  </a:lnTo>
                  <a:lnTo>
                    <a:pt x="197" y="132"/>
                  </a:lnTo>
                  <a:lnTo>
                    <a:pt x="205" y="130"/>
                  </a:lnTo>
                  <a:lnTo>
                    <a:pt x="212" y="129"/>
                  </a:lnTo>
                  <a:lnTo>
                    <a:pt x="220" y="127"/>
                  </a:lnTo>
                  <a:lnTo>
                    <a:pt x="228" y="127"/>
                  </a:lnTo>
                  <a:lnTo>
                    <a:pt x="236" y="126"/>
                  </a:lnTo>
                  <a:lnTo>
                    <a:pt x="244" y="124"/>
                  </a:lnTo>
                  <a:lnTo>
                    <a:pt x="252" y="124"/>
                  </a:lnTo>
                  <a:lnTo>
                    <a:pt x="260" y="122"/>
                  </a:lnTo>
                  <a:lnTo>
                    <a:pt x="267" y="121"/>
                  </a:lnTo>
                  <a:lnTo>
                    <a:pt x="275" y="119"/>
                  </a:lnTo>
                  <a:lnTo>
                    <a:pt x="283" y="119"/>
                  </a:lnTo>
                  <a:lnTo>
                    <a:pt x="289" y="118"/>
                  </a:lnTo>
                  <a:lnTo>
                    <a:pt x="297" y="118"/>
                  </a:lnTo>
                  <a:lnTo>
                    <a:pt x="305" y="116"/>
                  </a:lnTo>
                  <a:lnTo>
                    <a:pt x="313" y="116"/>
                  </a:lnTo>
                  <a:lnTo>
                    <a:pt x="321" y="115"/>
                  </a:lnTo>
                  <a:lnTo>
                    <a:pt x="327" y="115"/>
                  </a:lnTo>
                  <a:lnTo>
                    <a:pt x="335" y="113"/>
                  </a:lnTo>
                  <a:lnTo>
                    <a:pt x="341" y="111"/>
                  </a:lnTo>
                  <a:lnTo>
                    <a:pt x="348" y="111"/>
                  </a:lnTo>
                  <a:lnTo>
                    <a:pt x="354" y="111"/>
                  </a:lnTo>
                  <a:lnTo>
                    <a:pt x="360" y="110"/>
                  </a:lnTo>
                  <a:lnTo>
                    <a:pt x="368" y="110"/>
                  </a:lnTo>
                  <a:lnTo>
                    <a:pt x="374" y="108"/>
                  </a:lnTo>
                  <a:lnTo>
                    <a:pt x="381" y="108"/>
                  </a:lnTo>
                  <a:lnTo>
                    <a:pt x="385" y="107"/>
                  </a:lnTo>
                  <a:lnTo>
                    <a:pt x="392" y="107"/>
                  </a:lnTo>
                  <a:lnTo>
                    <a:pt x="396" y="107"/>
                  </a:lnTo>
                  <a:lnTo>
                    <a:pt x="403" y="107"/>
                  </a:lnTo>
                  <a:lnTo>
                    <a:pt x="407" y="107"/>
                  </a:lnTo>
                  <a:lnTo>
                    <a:pt x="412" y="107"/>
                  </a:lnTo>
                  <a:lnTo>
                    <a:pt x="417" y="105"/>
                  </a:lnTo>
                  <a:lnTo>
                    <a:pt x="420" y="105"/>
                  </a:lnTo>
                  <a:lnTo>
                    <a:pt x="424" y="105"/>
                  </a:lnTo>
                  <a:lnTo>
                    <a:pt x="429" y="105"/>
                  </a:lnTo>
                  <a:lnTo>
                    <a:pt x="434" y="105"/>
                  </a:lnTo>
                  <a:lnTo>
                    <a:pt x="439" y="105"/>
                  </a:lnTo>
                  <a:lnTo>
                    <a:pt x="443" y="105"/>
                  </a:lnTo>
                  <a:lnTo>
                    <a:pt x="450" y="105"/>
                  </a:lnTo>
                  <a:lnTo>
                    <a:pt x="453" y="104"/>
                  </a:lnTo>
                  <a:lnTo>
                    <a:pt x="457" y="104"/>
                  </a:lnTo>
                  <a:lnTo>
                    <a:pt x="464" y="104"/>
                  </a:lnTo>
                  <a:lnTo>
                    <a:pt x="468" y="104"/>
                  </a:lnTo>
                  <a:lnTo>
                    <a:pt x="473" y="104"/>
                  </a:lnTo>
                  <a:lnTo>
                    <a:pt x="478" y="104"/>
                  </a:lnTo>
                  <a:lnTo>
                    <a:pt x="483" y="104"/>
                  </a:lnTo>
                  <a:lnTo>
                    <a:pt x="487" y="104"/>
                  </a:lnTo>
                  <a:lnTo>
                    <a:pt x="492" y="104"/>
                  </a:lnTo>
                  <a:lnTo>
                    <a:pt x="497" y="104"/>
                  </a:lnTo>
                  <a:lnTo>
                    <a:pt x="501" y="104"/>
                  </a:lnTo>
                  <a:lnTo>
                    <a:pt x="506" y="104"/>
                  </a:lnTo>
                  <a:lnTo>
                    <a:pt x="511" y="104"/>
                  </a:lnTo>
                  <a:lnTo>
                    <a:pt x="516" y="104"/>
                  </a:lnTo>
                  <a:lnTo>
                    <a:pt x="520" y="104"/>
                  </a:lnTo>
                  <a:lnTo>
                    <a:pt x="525" y="104"/>
                  </a:lnTo>
                  <a:lnTo>
                    <a:pt x="530" y="104"/>
                  </a:lnTo>
                  <a:lnTo>
                    <a:pt x="534" y="104"/>
                  </a:lnTo>
                  <a:lnTo>
                    <a:pt x="539" y="104"/>
                  </a:lnTo>
                  <a:lnTo>
                    <a:pt x="544" y="104"/>
                  </a:lnTo>
                  <a:lnTo>
                    <a:pt x="549" y="104"/>
                  </a:lnTo>
                  <a:lnTo>
                    <a:pt x="553" y="104"/>
                  </a:lnTo>
                  <a:lnTo>
                    <a:pt x="556" y="104"/>
                  </a:lnTo>
                  <a:lnTo>
                    <a:pt x="561" y="105"/>
                  </a:lnTo>
                  <a:lnTo>
                    <a:pt x="566" y="105"/>
                  </a:lnTo>
                  <a:lnTo>
                    <a:pt x="569" y="105"/>
                  </a:lnTo>
                  <a:lnTo>
                    <a:pt x="574" y="105"/>
                  </a:lnTo>
                  <a:lnTo>
                    <a:pt x="577" y="105"/>
                  </a:lnTo>
                  <a:lnTo>
                    <a:pt x="585" y="105"/>
                  </a:lnTo>
                  <a:lnTo>
                    <a:pt x="593" y="105"/>
                  </a:lnTo>
                  <a:lnTo>
                    <a:pt x="599" y="105"/>
                  </a:lnTo>
                  <a:lnTo>
                    <a:pt x="605" y="105"/>
                  </a:lnTo>
                  <a:lnTo>
                    <a:pt x="611" y="105"/>
                  </a:lnTo>
                  <a:lnTo>
                    <a:pt x="618" y="105"/>
                  </a:lnTo>
                  <a:lnTo>
                    <a:pt x="621" y="105"/>
                  </a:lnTo>
                  <a:lnTo>
                    <a:pt x="626" y="105"/>
                  </a:lnTo>
                  <a:lnTo>
                    <a:pt x="629" y="105"/>
                  </a:lnTo>
                  <a:lnTo>
                    <a:pt x="633" y="105"/>
                  </a:lnTo>
                  <a:lnTo>
                    <a:pt x="637" y="105"/>
                  </a:lnTo>
                  <a:lnTo>
                    <a:pt x="640" y="107"/>
                  </a:lnTo>
                  <a:lnTo>
                    <a:pt x="640" y="110"/>
                  </a:lnTo>
                  <a:lnTo>
                    <a:pt x="643" y="116"/>
                  </a:lnTo>
                  <a:lnTo>
                    <a:pt x="643" y="119"/>
                  </a:lnTo>
                  <a:lnTo>
                    <a:pt x="643" y="122"/>
                  </a:lnTo>
                  <a:lnTo>
                    <a:pt x="641" y="124"/>
                  </a:lnTo>
                  <a:lnTo>
                    <a:pt x="638" y="126"/>
                  </a:lnTo>
                  <a:lnTo>
                    <a:pt x="633" y="124"/>
                  </a:lnTo>
                  <a:lnTo>
                    <a:pt x="627" y="124"/>
                  </a:lnTo>
                  <a:lnTo>
                    <a:pt x="622" y="122"/>
                  </a:lnTo>
                  <a:lnTo>
                    <a:pt x="619" y="122"/>
                  </a:lnTo>
                  <a:lnTo>
                    <a:pt x="613" y="122"/>
                  </a:lnTo>
                  <a:lnTo>
                    <a:pt x="608" y="122"/>
                  </a:lnTo>
                  <a:lnTo>
                    <a:pt x="600" y="122"/>
                  </a:lnTo>
                  <a:lnTo>
                    <a:pt x="594" y="122"/>
                  </a:lnTo>
                  <a:lnTo>
                    <a:pt x="588" y="122"/>
                  </a:lnTo>
                  <a:lnTo>
                    <a:pt x="580" y="122"/>
                  </a:lnTo>
                  <a:lnTo>
                    <a:pt x="577" y="122"/>
                  </a:lnTo>
                  <a:lnTo>
                    <a:pt x="572" y="122"/>
                  </a:lnTo>
                  <a:lnTo>
                    <a:pt x="569" y="122"/>
                  </a:lnTo>
                  <a:lnTo>
                    <a:pt x="564" y="122"/>
                  </a:lnTo>
                  <a:lnTo>
                    <a:pt x="561" y="122"/>
                  </a:lnTo>
                  <a:lnTo>
                    <a:pt x="556" y="122"/>
                  </a:lnTo>
                  <a:lnTo>
                    <a:pt x="552" y="122"/>
                  </a:lnTo>
                  <a:lnTo>
                    <a:pt x="549" y="122"/>
                  </a:lnTo>
                  <a:lnTo>
                    <a:pt x="544" y="122"/>
                  </a:lnTo>
                  <a:lnTo>
                    <a:pt x="539" y="122"/>
                  </a:lnTo>
                  <a:lnTo>
                    <a:pt x="534" y="122"/>
                  </a:lnTo>
                  <a:lnTo>
                    <a:pt x="530" y="122"/>
                  </a:lnTo>
                  <a:lnTo>
                    <a:pt x="525" y="122"/>
                  </a:lnTo>
                  <a:lnTo>
                    <a:pt x="520" y="122"/>
                  </a:lnTo>
                  <a:lnTo>
                    <a:pt x="516" y="122"/>
                  </a:lnTo>
                  <a:lnTo>
                    <a:pt x="511" y="122"/>
                  </a:lnTo>
                  <a:lnTo>
                    <a:pt x="506" y="122"/>
                  </a:lnTo>
                  <a:lnTo>
                    <a:pt x="501" y="122"/>
                  </a:lnTo>
                  <a:lnTo>
                    <a:pt x="497" y="122"/>
                  </a:lnTo>
                  <a:lnTo>
                    <a:pt x="492" y="122"/>
                  </a:lnTo>
                  <a:lnTo>
                    <a:pt x="487" y="122"/>
                  </a:lnTo>
                  <a:lnTo>
                    <a:pt x="483" y="122"/>
                  </a:lnTo>
                  <a:lnTo>
                    <a:pt x="478" y="122"/>
                  </a:lnTo>
                  <a:lnTo>
                    <a:pt x="473" y="122"/>
                  </a:lnTo>
                  <a:lnTo>
                    <a:pt x="468" y="122"/>
                  </a:lnTo>
                  <a:lnTo>
                    <a:pt x="464" y="122"/>
                  </a:lnTo>
                  <a:lnTo>
                    <a:pt x="457" y="122"/>
                  </a:lnTo>
                  <a:lnTo>
                    <a:pt x="454" y="122"/>
                  </a:lnTo>
                  <a:lnTo>
                    <a:pt x="450" y="122"/>
                  </a:lnTo>
                  <a:lnTo>
                    <a:pt x="443" y="124"/>
                  </a:lnTo>
                  <a:lnTo>
                    <a:pt x="439" y="124"/>
                  </a:lnTo>
                  <a:lnTo>
                    <a:pt x="435" y="124"/>
                  </a:lnTo>
                  <a:lnTo>
                    <a:pt x="429" y="124"/>
                  </a:lnTo>
                  <a:lnTo>
                    <a:pt x="426" y="124"/>
                  </a:lnTo>
                  <a:lnTo>
                    <a:pt x="420" y="124"/>
                  </a:lnTo>
                  <a:lnTo>
                    <a:pt x="417" y="126"/>
                  </a:lnTo>
                  <a:lnTo>
                    <a:pt x="412" y="126"/>
                  </a:lnTo>
                  <a:lnTo>
                    <a:pt x="407" y="126"/>
                  </a:lnTo>
                  <a:lnTo>
                    <a:pt x="404" y="126"/>
                  </a:lnTo>
                  <a:lnTo>
                    <a:pt x="399" y="127"/>
                  </a:lnTo>
                  <a:lnTo>
                    <a:pt x="395" y="127"/>
                  </a:lnTo>
                  <a:lnTo>
                    <a:pt x="390" y="127"/>
                  </a:lnTo>
                  <a:lnTo>
                    <a:pt x="384" y="127"/>
                  </a:lnTo>
                  <a:lnTo>
                    <a:pt x="379" y="127"/>
                  </a:lnTo>
                  <a:lnTo>
                    <a:pt x="373" y="127"/>
                  </a:lnTo>
                  <a:lnTo>
                    <a:pt x="368" y="129"/>
                  </a:lnTo>
                  <a:lnTo>
                    <a:pt x="360" y="129"/>
                  </a:lnTo>
                  <a:lnTo>
                    <a:pt x="355" y="130"/>
                  </a:lnTo>
                  <a:lnTo>
                    <a:pt x="348" y="130"/>
                  </a:lnTo>
                  <a:lnTo>
                    <a:pt x="341" y="132"/>
                  </a:lnTo>
                  <a:lnTo>
                    <a:pt x="335" y="132"/>
                  </a:lnTo>
                  <a:lnTo>
                    <a:pt x="327" y="133"/>
                  </a:lnTo>
                  <a:lnTo>
                    <a:pt x="319" y="133"/>
                  </a:lnTo>
                  <a:lnTo>
                    <a:pt x="313" y="135"/>
                  </a:lnTo>
                  <a:lnTo>
                    <a:pt x="305" y="135"/>
                  </a:lnTo>
                  <a:lnTo>
                    <a:pt x="299" y="137"/>
                  </a:lnTo>
                  <a:lnTo>
                    <a:pt x="289" y="138"/>
                  </a:lnTo>
                  <a:lnTo>
                    <a:pt x="282" y="140"/>
                  </a:lnTo>
                  <a:lnTo>
                    <a:pt x="274" y="140"/>
                  </a:lnTo>
                  <a:lnTo>
                    <a:pt x="266" y="141"/>
                  </a:lnTo>
                  <a:lnTo>
                    <a:pt x="256" y="141"/>
                  </a:lnTo>
                  <a:lnTo>
                    <a:pt x="250" y="143"/>
                  </a:lnTo>
                  <a:lnTo>
                    <a:pt x="241" y="144"/>
                  </a:lnTo>
                  <a:lnTo>
                    <a:pt x="233" y="146"/>
                  </a:lnTo>
                  <a:lnTo>
                    <a:pt x="225" y="148"/>
                  </a:lnTo>
                  <a:lnTo>
                    <a:pt x="216" y="149"/>
                  </a:lnTo>
                  <a:lnTo>
                    <a:pt x="208" y="149"/>
                  </a:lnTo>
                  <a:lnTo>
                    <a:pt x="198" y="151"/>
                  </a:lnTo>
                  <a:lnTo>
                    <a:pt x="190" y="152"/>
                  </a:lnTo>
                  <a:lnTo>
                    <a:pt x="183" y="154"/>
                  </a:lnTo>
                  <a:lnTo>
                    <a:pt x="175" y="155"/>
                  </a:lnTo>
                  <a:lnTo>
                    <a:pt x="167" y="157"/>
                  </a:lnTo>
                  <a:lnTo>
                    <a:pt x="157" y="159"/>
                  </a:lnTo>
                  <a:lnTo>
                    <a:pt x="150" y="159"/>
                  </a:lnTo>
                  <a:lnTo>
                    <a:pt x="142" y="160"/>
                  </a:lnTo>
                  <a:lnTo>
                    <a:pt x="134" y="162"/>
                  </a:lnTo>
                  <a:lnTo>
                    <a:pt x="124" y="162"/>
                  </a:lnTo>
                  <a:lnTo>
                    <a:pt x="118" y="163"/>
                  </a:lnTo>
                  <a:lnTo>
                    <a:pt x="110" y="165"/>
                  </a:lnTo>
                  <a:lnTo>
                    <a:pt x="102" y="166"/>
                  </a:lnTo>
                  <a:lnTo>
                    <a:pt x="95" y="166"/>
                  </a:lnTo>
                  <a:lnTo>
                    <a:pt x="88" y="168"/>
                  </a:lnTo>
                  <a:lnTo>
                    <a:pt x="82" y="170"/>
                  </a:lnTo>
                  <a:lnTo>
                    <a:pt x="76" y="171"/>
                  </a:lnTo>
                  <a:lnTo>
                    <a:pt x="69" y="171"/>
                  </a:lnTo>
                  <a:lnTo>
                    <a:pt x="62" y="173"/>
                  </a:lnTo>
                  <a:lnTo>
                    <a:pt x="55" y="173"/>
                  </a:lnTo>
                  <a:lnTo>
                    <a:pt x="51" y="174"/>
                  </a:lnTo>
                  <a:lnTo>
                    <a:pt x="44" y="174"/>
                  </a:lnTo>
                  <a:lnTo>
                    <a:pt x="40" y="176"/>
                  </a:lnTo>
                  <a:lnTo>
                    <a:pt x="35" y="176"/>
                  </a:lnTo>
                  <a:lnTo>
                    <a:pt x="30" y="177"/>
                  </a:lnTo>
                  <a:lnTo>
                    <a:pt x="25" y="177"/>
                  </a:lnTo>
                  <a:lnTo>
                    <a:pt x="22" y="179"/>
                  </a:lnTo>
                  <a:lnTo>
                    <a:pt x="19" y="179"/>
                  </a:lnTo>
                  <a:lnTo>
                    <a:pt x="16" y="181"/>
                  </a:lnTo>
                  <a:lnTo>
                    <a:pt x="10" y="181"/>
                  </a:lnTo>
                  <a:lnTo>
                    <a:pt x="5" y="182"/>
                  </a:lnTo>
                  <a:lnTo>
                    <a:pt x="3" y="182"/>
                  </a:lnTo>
                  <a:lnTo>
                    <a:pt x="3" y="184"/>
                  </a:lnTo>
                  <a:lnTo>
                    <a:pt x="2" y="181"/>
                  </a:lnTo>
                  <a:lnTo>
                    <a:pt x="0" y="176"/>
                  </a:lnTo>
                  <a:lnTo>
                    <a:pt x="0" y="173"/>
                  </a:lnTo>
                  <a:lnTo>
                    <a:pt x="3" y="170"/>
                  </a:lnTo>
                  <a:lnTo>
                    <a:pt x="5" y="168"/>
                  </a:lnTo>
                  <a:lnTo>
                    <a:pt x="8" y="166"/>
                  </a:lnTo>
                  <a:lnTo>
                    <a:pt x="11" y="166"/>
                  </a:lnTo>
                  <a:lnTo>
                    <a:pt x="18" y="165"/>
                  </a:lnTo>
                  <a:lnTo>
                    <a:pt x="16" y="165"/>
                  </a:lnTo>
                  <a:lnTo>
                    <a:pt x="13" y="163"/>
                  </a:lnTo>
                  <a:lnTo>
                    <a:pt x="11" y="160"/>
                  </a:lnTo>
                  <a:lnTo>
                    <a:pt x="10" y="159"/>
                  </a:lnTo>
                  <a:lnTo>
                    <a:pt x="10" y="154"/>
                  </a:lnTo>
                  <a:lnTo>
                    <a:pt x="13" y="149"/>
                  </a:lnTo>
                  <a:lnTo>
                    <a:pt x="16" y="148"/>
                  </a:lnTo>
                  <a:lnTo>
                    <a:pt x="21" y="144"/>
                  </a:lnTo>
                  <a:lnTo>
                    <a:pt x="24" y="143"/>
                  </a:lnTo>
                  <a:lnTo>
                    <a:pt x="27" y="143"/>
                  </a:lnTo>
                  <a:lnTo>
                    <a:pt x="30" y="141"/>
                  </a:lnTo>
                  <a:lnTo>
                    <a:pt x="35" y="141"/>
                  </a:lnTo>
                  <a:lnTo>
                    <a:pt x="33" y="141"/>
                  </a:lnTo>
                  <a:lnTo>
                    <a:pt x="32" y="141"/>
                  </a:lnTo>
                  <a:lnTo>
                    <a:pt x="27" y="141"/>
                  </a:lnTo>
                  <a:lnTo>
                    <a:pt x="24" y="141"/>
                  </a:lnTo>
                  <a:lnTo>
                    <a:pt x="19" y="140"/>
                  </a:lnTo>
                  <a:lnTo>
                    <a:pt x="16" y="138"/>
                  </a:lnTo>
                  <a:lnTo>
                    <a:pt x="11" y="137"/>
                  </a:lnTo>
                  <a:lnTo>
                    <a:pt x="10" y="135"/>
                  </a:lnTo>
                  <a:lnTo>
                    <a:pt x="14" y="121"/>
                  </a:lnTo>
                  <a:lnTo>
                    <a:pt x="14" y="1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4" name="Freeform 336"/>
            <p:cNvSpPr>
              <a:spLocks/>
            </p:cNvSpPr>
            <p:nvPr/>
          </p:nvSpPr>
          <p:spPr bwMode="auto">
            <a:xfrm>
              <a:off x="903" y="1676"/>
              <a:ext cx="13" cy="13"/>
            </a:xfrm>
            <a:custGeom>
              <a:avLst/>
              <a:gdLst>
                <a:gd name="T0" fmla="*/ 27 w 27"/>
                <a:gd name="T1" fmla="*/ 20 h 25"/>
                <a:gd name="T2" fmla="*/ 25 w 27"/>
                <a:gd name="T3" fmla="*/ 17 h 25"/>
                <a:gd name="T4" fmla="*/ 23 w 27"/>
                <a:gd name="T5" fmla="*/ 14 h 25"/>
                <a:gd name="T6" fmla="*/ 20 w 27"/>
                <a:gd name="T7" fmla="*/ 11 h 25"/>
                <a:gd name="T8" fmla="*/ 17 w 27"/>
                <a:gd name="T9" fmla="*/ 8 h 25"/>
                <a:gd name="T10" fmla="*/ 12 w 27"/>
                <a:gd name="T11" fmla="*/ 1 h 25"/>
                <a:gd name="T12" fmla="*/ 8 w 27"/>
                <a:gd name="T13" fmla="*/ 0 h 25"/>
                <a:gd name="T14" fmla="*/ 5 w 27"/>
                <a:gd name="T15" fmla="*/ 1 h 25"/>
                <a:gd name="T16" fmla="*/ 1 w 27"/>
                <a:gd name="T17" fmla="*/ 5 h 25"/>
                <a:gd name="T18" fmla="*/ 0 w 27"/>
                <a:gd name="T19" fmla="*/ 8 h 25"/>
                <a:gd name="T20" fmla="*/ 0 w 27"/>
                <a:gd name="T21" fmla="*/ 12 h 25"/>
                <a:gd name="T22" fmla="*/ 5 w 27"/>
                <a:gd name="T23" fmla="*/ 16 h 25"/>
                <a:gd name="T24" fmla="*/ 8 w 27"/>
                <a:gd name="T25" fmla="*/ 20 h 25"/>
                <a:gd name="T26" fmla="*/ 12 w 27"/>
                <a:gd name="T27" fmla="*/ 23 h 25"/>
                <a:gd name="T28" fmla="*/ 17 w 27"/>
                <a:gd name="T29" fmla="*/ 25 h 25"/>
                <a:gd name="T30" fmla="*/ 22 w 27"/>
                <a:gd name="T31" fmla="*/ 23 h 25"/>
                <a:gd name="T32" fmla="*/ 23 w 27"/>
                <a:gd name="T33" fmla="*/ 22 h 25"/>
                <a:gd name="T34" fmla="*/ 27 w 27"/>
                <a:gd name="T35" fmla="*/ 20 h 25"/>
                <a:gd name="T36" fmla="*/ 27 w 27"/>
                <a:gd name="T37" fmla="*/ 20 h 25"/>
                <a:gd name="T38" fmla="*/ 27 w 27"/>
                <a:gd name="T39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5">
                  <a:moveTo>
                    <a:pt x="27" y="20"/>
                  </a:moveTo>
                  <a:lnTo>
                    <a:pt x="25" y="17"/>
                  </a:lnTo>
                  <a:lnTo>
                    <a:pt x="23" y="14"/>
                  </a:lnTo>
                  <a:lnTo>
                    <a:pt x="20" y="11"/>
                  </a:lnTo>
                  <a:lnTo>
                    <a:pt x="17" y="8"/>
                  </a:lnTo>
                  <a:lnTo>
                    <a:pt x="12" y="1"/>
                  </a:lnTo>
                  <a:lnTo>
                    <a:pt x="8" y="0"/>
                  </a:lnTo>
                  <a:lnTo>
                    <a:pt x="5" y="1"/>
                  </a:lnTo>
                  <a:lnTo>
                    <a:pt x="1" y="5"/>
                  </a:lnTo>
                  <a:lnTo>
                    <a:pt x="0" y="8"/>
                  </a:lnTo>
                  <a:lnTo>
                    <a:pt x="0" y="12"/>
                  </a:lnTo>
                  <a:lnTo>
                    <a:pt x="5" y="16"/>
                  </a:lnTo>
                  <a:lnTo>
                    <a:pt x="8" y="20"/>
                  </a:lnTo>
                  <a:lnTo>
                    <a:pt x="12" y="23"/>
                  </a:lnTo>
                  <a:lnTo>
                    <a:pt x="17" y="25"/>
                  </a:lnTo>
                  <a:lnTo>
                    <a:pt x="22" y="23"/>
                  </a:lnTo>
                  <a:lnTo>
                    <a:pt x="23" y="22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5" name="Freeform 337"/>
            <p:cNvSpPr>
              <a:spLocks/>
            </p:cNvSpPr>
            <p:nvPr/>
          </p:nvSpPr>
          <p:spPr bwMode="auto">
            <a:xfrm>
              <a:off x="915" y="1680"/>
              <a:ext cx="56" cy="49"/>
            </a:xfrm>
            <a:custGeom>
              <a:avLst/>
              <a:gdLst>
                <a:gd name="T0" fmla="*/ 0 w 114"/>
                <a:gd name="T1" fmla="*/ 63 h 99"/>
                <a:gd name="T2" fmla="*/ 0 w 114"/>
                <a:gd name="T3" fmla="*/ 44 h 99"/>
                <a:gd name="T4" fmla="*/ 5 w 114"/>
                <a:gd name="T5" fmla="*/ 33 h 99"/>
                <a:gd name="T6" fmla="*/ 10 w 114"/>
                <a:gd name="T7" fmla="*/ 21 h 99"/>
                <a:gd name="T8" fmla="*/ 29 w 114"/>
                <a:gd name="T9" fmla="*/ 6 h 99"/>
                <a:gd name="T10" fmla="*/ 51 w 114"/>
                <a:gd name="T11" fmla="*/ 0 h 99"/>
                <a:gd name="T12" fmla="*/ 70 w 114"/>
                <a:gd name="T13" fmla="*/ 2 h 99"/>
                <a:gd name="T14" fmla="*/ 84 w 114"/>
                <a:gd name="T15" fmla="*/ 3 h 99"/>
                <a:gd name="T16" fmla="*/ 96 w 114"/>
                <a:gd name="T17" fmla="*/ 19 h 99"/>
                <a:gd name="T18" fmla="*/ 104 w 114"/>
                <a:gd name="T19" fmla="*/ 27 h 99"/>
                <a:gd name="T20" fmla="*/ 112 w 114"/>
                <a:gd name="T21" fmla="*/ 33 h 99"/>
                <a:gd name="T22" fmla="*/ 112 w 114"/>
                <a:gd name="T23" fmla="*/ 52 h 99"/>
                <a:gd name="T24" fmla="*/ 107 w 114"/>
                <a:gd name="T25" fmla="*/ 68 h 99"/>
                <a:gd name="T26" fmla="*/ 96 w 114"/>
                <a:gd name="T27" fmla="*/ 66 h 99"/>
                <a:gd name="T28" fmla="*/ 85 w 114"/>
                <a:gd name="T29" fmla="*/ 57 h 99"/>
                <a:gd name="T30" fmla="*/ 82 w 114"/>
                <a:gd name="T31" fmla="*/ 44 h 99"/>
                <a:gd name="T32" fmla="*/ 81 w 114"/>
                <a:gd name="T33" fmla="*/ 22 h 99"/>
                <a:gd name="T34" fmla="*/ 66 w 114"/>
                <a:gd name="T35" fmla="*/ 14 h 99"/>
                <a:gd name="T36" fmla="*/ 51 w 114"/>
                <a:gd name="T37" fmla="*/ 13 h 99"/>
                <a:gd name="T38" fmla="*/ 38 w 114"/>
                <a:gd name="T39" fmla="*/ 17 h 99"/>
                <a:gd name="T40" fmla="*/ 29 w 114"/>
                <a:gd name="T41" fmla="*/ 35 h 99"/>
                <a:gd name="T42" fmla="*/ 35 w 114"/>
                <a:gd name="T43" fmla="*/ 38 h 99"/>
                <a:gd name="T44" fmla="*/ 52 w 114"/>
                <a:gd name="T45" fmla="*/ 39 h 99"/>
                <a:gd name="T46" fmla="*/ 62 w 114"/>
                <a:gd name="T47" fmla="*/ 50 h 99"/>
                <a:gd name="T48" fmla="*/ 46 w 114"/>
                <a:gd name="T49" fmla="*/ 54 h 99"/>
                <a:gd name="T50" fmla="*/ 44 w 114"/>
                <a:gd name="T51" fmla="*/ 60 h 99"/>
                <a:gd name="T52" fmla="*/ 49 w 114"/>
                <a:gd name="T53" fmla="*/ 74 h 99"/>
                <a:gd name="T54" fmla="*/ 54 w 114"/>
                <a:gd name="T55" fmla="*/ 82 h 99"/>
                <a:gd name="T56" fmla="*/ 68 w 114"/>
                <a:gd name="T57" fmla="*/ 82 h 99"/>
                <a:gd name="T58" fmla="*/ 73 w 114"/>
                <a:gd name="T59" fmla="*/ 91 h 99"/>
                <a:gd name="T60" fmla="*/ 65 w 114"/>
                <a:gd name="T61" fmla="*/ 97 h 99"/>
                <a:gd name="T62" fmla="*/ 51 w 114"/>
                <a:gd name="T63" fmla="*/ 96 h 99"/>
                <a:gd name="T64" fmla="*/ 38 w 114"/>
                <a:gd name="T65" fmla="*/ 96 h 99"/>
                <a:gd name="T66" fmla="*/ 27 w 114"/>
                <a:gd name="T67" fmla="*/ 96 h 99"/>
                <a:gd name="T68" fmla="*/ 21 w 114"/>
                <a:gd name="T69" fmla="*/ 90 h 99"/>
                <a:gd name="T70" fmla="*/ 22 w 114"/>
                <a:gd name="T71" fmla="*/ 83 h 99"/>
                <a:gd name="T72" fmla="*/ 32 w 114"/>
                <a:gd name="T73" fmla="*/ 71 h 99"/>
                <a:gd name="T74" fmla="*/ 26 w 114"/>
                <a:gd name="T75" fmla="*/ 69 h 99"/>
                <a:gd name="T76" fmla="*/ 26 w 114"/>
                <a:gd name="T77" fmla="*/ 52 h 99"/>
                <a:gd name="T78" fmla="*/ 15 w 114"/>
                <a:gd name="T79" fmla="*/ 50 h 99"/>
                <a:gd name="T80" fmla="*/ 13 w 114"/>
                <a:gd name="T81" fmla="*/ 60 h 99"/>
                <a:gd name="T82" fmla="*/ 15 w 114"/>
                <a:gd name="T83" fmla="*/ 72 h 99"/>
                <a:gd name="T84" fmla="*/ 4 w 114"/>
                <a:gd name="T85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99">
                  <a:moveTo>
                    <a:pt x="2" y="71"/>
                  </a:moveTo>
                  <a:lnTo>
                    <a:pt x="2" y="68"/>
                  </a:lnTo>
                  <a:lnTo>
                    <a:pt x="0" y="63"/>
                  </a:lnTo>
                  <a:lnTo>
                    <a:pt x="0" y="57"/>
                  </a:lnTo>
                  <a:lnTo>
                    <a:pt x="0" y="49"/>
                  </a:lnTo>
                  <a:lnTo>
                    <a:pt x="0" y="44"/>
                  </a:lnTo>
                  <a:lnTo>
                    <a:pt x="2" y="41"/>
                  </a:lnTo>
                  <a:lnTo>
                    <a:pt x="2" y="36"/>
                  </a:lnTo>
                  <a:lnTo>
                    <a:pt x="5" y="33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10" y="21"/>
                  </a:lnTo>
                  <a:lnTo>
                    <a:pt x="15" y="17"/>
                  </a:lnTo>
                  <a:lnTo>
                    <a:pt x="21" y="11"/>
                  </a:lnTo>
                  <a:lnTo>
                    <a:pt x="29" y="6"/>
                  </a:lnTo>
                  <a:lnTo>
                    <a:pt x="37" y="3"/>
                  </a:lnTo>
                  <a:lnTo>
                    <a:pt x="43" y="2"/>
                  </a:lnTo>
                  <a:lnTo>
                    <a:pt x="51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81" y="3"/>
                  </a:lnTo>
                  <a:lnTo>
                    <a:pt x="84" y="3"/>
                  </a:lnTo>
                  <a:lnTo>
                    <a:pt x="88" y="6"/>
                  </a:lnTo>
                  <a:lnTo>
                    <a:pt x="95" y="13"/>
                  </a:lnTo>
                  <a:lnTo>
                    <a:pt x="96" y="19"/>
                  </a:lnTo>
                  <a:lnTo>
                    <a:pt x="98" y="22"/>
                  </a:lnTo>
                  <a:lnTo>
                    <a:pt x="101" y="25"/>
                  </a:lnTo>
                  <a:lnTo>
                    <a:pt x="104" y="27"/>
                  </a:lnTo>
                  <a:lnTo>
                    <a:pt x="107" y="27"/>
                  </a:lnTo>
                  <a:lnTo>
                    <a:pt x="114" y="30"/>
                  </a:lnTo>
                  <a:lnTo>
                    <a:pt x="112" y="33"/>
                  </a:lnTo>
                  <a:lnTo>
                    <a:pt x="110" y="39"/>
                  </a:lnTo>
                  <a:lnTo>
                    <a:pt x="110" y="46"/>
                  </a:lnTo>
                  <a:lnTo>
                    <a:pt x="112" y="52"/>
                  </a:lnTo>
                  <a:lnTo>
                    <a:pt x="110" y="58"/>
                  </a:lnTo>
                  <a:lnTo>
                    <a:pt x="110" y="63"/>
                  </a:lnTo>
                  <a:lnTo>
                    <a:pt x="107" y="68"/>
                  </a:lnTo>
                  <a:lnTo>
                    <a:pt x="106" y="69"/>
                  </a:lnTo>
                  <a:lnTo>
                    <a:pt x="101" y="68"/>
                  </a:lnTo>
                  <a:lnTo>
                    <a:pt x="96" y="66"/>
                  </a:lnTo>
                  <a:lnTo>
                    <a:pt x="93" y="63"/>
                  </a:lnTo>
                  <a:lnTo>
                    <a:pt x="88" y="60"/>
                  </a:lnTo>
                  <a:lnTo>
                    <a:pt x="85" y="57"/>
                  </a:lnTo>
                  <a:lnTo>
                    <a:pt x="84" y="52"/>
                  </a:lnTo>
                  <a:lnTo>
                    <a:pt x="82" y="49"/>
                  </a:lnTo>
                  <a:lnTo>
                    <a:pt x="82" y="44"/>
                  </a:lnTo>
                  <a:lnTo>
                    <a:pt x="81" y="36"/>
                  </a:lnTo>
                  <a:lnTo>
                    <a:pt x="82" y="30"/>
                  </a:lnTo>
                  <a:lnTo>
                    <a:pt x="81" y="22"/>
                  </a:lnTo>
                  <a:lnTo>
                    <a:pt x="76" y="17"/>
                  </a:lnTo>
                  <a:lnTo>
                    <a:pt x="71" y="14"/>
                  </a:lnTo>
                  <a:lnTo>
                    <a:pt x="66" y="14"/>
                  </a:lnTo>
                  <a:lnTo>
                    <a:pt x="62" y="13"/>
                  </a:lnTo>
                  <a:lnTo>
                    <a:pt x="57" y="13"/>
                  </a:lnTo>
                  <a:lnTo>
                    <a:pt x="51" y="13"/>
                  </a:lnTo>
                  <a:lnTo>
                    <a:pt x="46" y="14"/>
                  </a:lnTo>
                  <a:lnTo>
                    <a:pt x="41" y="16"/>
                  </a:lnTo>
                  <a:lnTo>
                    <a:pt x="38" y="17"/>
                  </a:lnTo>
                  <a:lnTo>
                    <a:pt x="32" y="22"/>
                  </a:lnTo>
                  <a:lnTo>
                    <a:pt x="30" y="28"/>
                  </a:lnTo>
                  <a:lnTo>
                    <a:pt x="29" y="35"/>
                  </a:lnTo>
                  <a:lnTo>
                    <a:pt x="30" y="38"/>
                  </a:lnTo>
                  <a:lnTo>
                    <a:pt x="32" y="38"/>
                  </a:lnTo>
                  <a:lnTo>
                    <a:pt x="35" y="38"/>
                  </a:lnTo>
                  <a:lnTo>
                    <a:pt x="41" y="38"/>
                  </a:lnTo>
                  <a:lnTo>
                    <a:pt x="48" y="38"/>
                  </a:lnTo>
                  <a:lnTo>
                    <a:pt x="52" y="39"/>
                  </a:lnTo>
                  <a:lnTo>
                    <a:pt x="59" y="44"/>
                  </a:lnTo>
                  <a:lnTo>
                    <a:pt x="62" y="49"/>
                  </a:lnTo>
                  <a:lnTo>
                    <a:pt x="62" y="50"/>
                  </a:lnTo>
                  <a:lnTo>
                    <a:pt x="57" y="50"/>
                  </a:lnTo>
                  <a:lnTo>
                    <a:pt x="51" y="52"/>
                  </a:lnTo>
                  <a:lnTo>
                    <a:pt x="46" y="54"/>
                  </a:lnTo>
                  <a:lnTo>
                    <a:pt x="44" y="54"/>
                  </a:lnTo>
                  <a:lnTo>
                    <a:pt x="44" y="55"/>
                  </a:lnTo>
                  <a:lnTo>
                    <a:pt x="44" y="60"/>
                  </a:lnTo>
                  <a:lnTo>
                    <a:pt x="46" y="65"/>
                  </a:lnTo>
                  <a:lnTo>
                    <a:pt x="49" y="71"/>
                  </a:lnTo>
                  <a:lnTo>
                    <a:pt x="49" y="74"/>
                  </a:lnTo>
                  <a:lnTo>
                    <a:pt x="51" y="79"/>
                  </a:lnTo>
                  <a:lnTo>
                    <a:pt x="51" y="80"/>
                  </a:lnTo>
                  <a:lnTo>
                    <a:pt x="54" y="82"/>
                  </a:lnTo>
                  <a:lnTo>
                    <a:pt x="59" y="82"/>
                  </a:lnTo>
                  <a:lnTo>
                    <a:pt x="65" y="82"/>
                  </a:lnTo>
                  <a:lnTo>
                    <a:pt x="68" y="82"/>
                  </a:lnTo>
                  <a:lnTo>
                    <a:pt x="70" y="83"/>
                  </a:lnTo>
                  <a:lnTo>
                    <a:pt x="71" y="85"/>
                  </a:lnTo>
                  <a:lnTo>
                    <a:pt x="73" y="91"/>
                  </a:lnTo>
                  <a:lnTo>
                    <a:pt x="73" y="97"/>
                  </a:lnTo>
                  <a:lnTo>
                    <a:pt x="70" y="99"/>
                  </a:lnTo>
                  <a:lnTo>
                    <a:pt x="65" y="97"/>
                  </a:lnTo>
                  <a:lnTo>
                    <a:pt x="59" y="96"/>
                  </a:lnTo>
                  <a:lnTo>
                    <a:pt x="54" y="96"/>
                  </a:lnTo>
                  <a:lnTo>
                    <a:pt x="51" y="96"/>
                  </a:lnTo>
                  <a:lnTo>
                    <a:pt x="46" y="96"/>
                  </a:lnTo>
                  <a:lnTo>
                    <a:pt x="43" y="97"/>
                  </a:lnTo>
                  <a:lnTo>
                    <a:pt x="38" y="96"/>
                  </a:lnTo>
                  <a:lnTo>
                    <a:pt x="33" y="96"/>
                  </a:lnTo>
                  <a:lnTo>
                    <a:pt x="30" y="96"/>
                  </a:lnTo>
                  <a:lnTo>
                    <a:pt x="27" y="96"/>
                  </a:lnTo>
                  <a:lnTo>
                    <a:pt x="22" y="94"/>
                  </a:lnTo>
                  <a:lnTo>
                    <a:pt x="21" y="94"/>
                  </a:lnTo>
                  <a:lnTo>
                    <a:pt x="21" y="90"/>
                  </a:lnTo>
                  <a:lnTo>
                    <a:pt x="21" y="86"/>
                  </a:lnTo>
                  <a:lnTo>
                    <a:pt x="21" y="83"/>
                  </a:lnTo>
                  <a:lnTo>
                    <a:pt x="22" y="83"/>
                  </a:lnTo>
                  <a:lnTo>
                    <a:pt x="33" y="83"/>
                  </a:lnTo>
                  <a:lnTo>
                    <a:pt x="33" y="71"/>
                  </a:lnTo>
                  <a:lnTo>
                    <a:pt x="32" y="71"/>
                  </a:lnTo>
                  <a:lnTo>
                    <a:pt x="29" y="71"/>
                  </a:lnTo>
                  <a:lnTo>
                    <a:pt x="26" y="71"/>
                  </a:lnTo>
                  <a:lnTo>
                    <a:pt x="26" y="69"/>
                  </a:lnTo>
                  <a:lnTo>
                    <a:pt x="26" y="63"/>
                  </a:lnTo>
                  <a:lnTo>
                    <a:pt x="27" y="57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5" y="50"/>
                  </a:lnTo>
                  <a:lnTo>
                    <a:pt x="13" y="54"/>
                  </a:lnTo>
                  <a:lnTo>
                    <a:pt x="13" y="57"/>
                  </a:lnTo>
                  <a:lnTo>
                    <a:pt x="13" y="60"/>
                  </a:lnTo>
                  <a:lnTo>
                    <a:pt x="15" y="65"/>
                  </a:lnTo>
                  <a:lnTo>
                    <a:pt x="16" y="69"/>
                  </a:lnTo>
                  <a:lnTo>
                    <a:pt x="15" y="72"/>
                  </a:lnTo>
                  <a:lnTo>
                    <a:pt x="10" y="72"/>
                  </a:lnTo>
                  <a:lnTo>
                    <a:pt x="7" y="72"/>
                  </a:lnTo>
                  <a:lnTo>
                    <a:pt x="4" y="71"/>
                  </a:lnTo>
                  <a:lnTo>
                    <a:pt x="2" y="71"/>
                  </a:lnTo>
                  <a:lnTo>
                    <a:pt x="2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6" name="Freeform 338"/>
            <p:cNvSpPr>
              <a:spLocks/>
            </p:cNvSpPr>
            <p:nvPr/>
          </p:nvSpPr>
          <p:spPr bwMode="auto">
            <a:xfrm>
              <a:off x="987" y="1597"/>
              <a:ext cx="41" cy="39"/>
            </a:xfrm>
            <a:custGeom>
              <a:avLst/>
              <a:gdLst>
                <a:gd name="T0" fmla="*/ 6 w 82"/>
                <a:gd name="T1" fmla="*/ 7 h 77"/>
                <a:gd name="T2" fmla="*/ 8 w 82"/>
                <a:gd name="T3" fmla="*/ 15 h 77"/>
                <a:gd name="T4" fmla="*/ 14 w 82"/>
                <a:gd name="T5" fmla="*/ 18 h 77"/>
                <a:gd name="T6" fmla="*/ 27 w 82"/>
                <a:gd name="T7" fmla="*/ 18 h 77"/>
                <a:gd name="T8" fmla="*/ 31 w 82"/>
                <a:gd name="T9" fmla="*/ 26 h 77"/>
                <a:gd name="T10" fmla="*/ 33 w 82"/>
                <a:gd name="T11" fmla="*/ 35 h 77"/>
                <a:gd name="T12" fmla="*/ 25 w 82"/>
                <a:gd name="T13" fmla="*/ 40 h 77"/>
                <a:gd name="T14" fmla="*/ 17 w 82"/>
                <a:gd name="T15" fmla="*/ 43 h 77"/>
                <a:gd name="T16" fmla="*/ 8 w 82"/>
                <a:gd name="T17" fmla="*/ 47 h 77"/>
                <a:gd name="T18" fmla="*/ 2 w 82"/>
                <a:gd name="T19" fmla="*/ 51 h 77"/>
                <a:gd name="T20" fmla="*/ 2 w 82"/>
                <a:gd name="T21" fmla="*/ 55 h 77"/>
                <a:gd name="T22" fmla="*/ 2 w 82"/>
                <a:gd name="T23" fmla="*/ 65 h 77"/>
                <a:gd name="T24" fmla="*/ 8 w 82"/>
                <a:gd name="T25" fmla="*/ 68 h 77"/>
                <a:gd name="T26" fmla="*/ 19 w 82"/>
                <a:gd name="T27" fmla="*/ 68 h 77"/>
                <a:gd name="T28" fmla="*/ 33 w 82"/>
                <a:gd name="T29" fmla="*/ 68 h 77"/>
                <a:gd name="T30" fmla="*/ 42 w 82"/>
                <a:gd name="T31" fmla="*/ 68 h 77"/>
                <a:gd name="T32" fmla="*/ 64 w 82"/>
                <a:gd name="T33" fmla="*/ 77 h 77"/>
                <a:gd name="T34" fmla="*/ 68 w 82"/>
                <a:gd name="T35" fmla="*/ 73 h 77"/>
                <a:gd name="T36" fmla="*/ 66 w 82"/>
                <a:gd name="T37" fmla="*/ 66 h 77"/>
                <a:gd name="T38" fmla="*/ 57 w 82"/>
                <a:gd name="T39" fmla="*/ 60 h 77"/>
                <a:gd name="T40" fmla="*/ 47 w 82"/>
                <a:gd name="T41" fmla="*/ 58 h 77"/>
                <a:gd name="T42" fmla="*/ 39 w 82"/>
                <a:gd name="T43" fmla="*/ 57 h 77"/>
                <a:gd name="T44" fmla="*/ 28 w 82"/>
                <a:gd name="T45" fmla="*/ 57 h 77"/>
                <a:gd name="T46" fmla="*/ 19 w 82"/>
                <a:gd name="T47" fmla="*/ 55 h 77"/>
                <a:gd name="T48" fmla="*/ 16 w 82"/>
                <a:gd name="T49" fmla="*/ 55 h 77"/>
                <a:gd name="T50" fmla="*/ 20 w 82"/>
                <a:gd name="T51" fmla="*/ 55 h 77"/>
                <a:gd name="T52" fmla="*/ 31 w 82"/>
                <a:gd name="T53" fmla="*/ 54 h 77"/>
                <a:gd name="T54" fmla="*/ 41 w 82"/>
                <a:gd name="T55" fmla="*/ 49 h 77"/>
                <a:gd name="T56" fmla="*/ 49 w 82"/>
                <a:gd name="T57" fmla="*/ 43 h 77"/>
                <a:gd name="T58" fmla="*/ 49 w 82"/>
                <a:gd name="T59" fmla="*/ 33 h 77"/>
                <a:gd name="T60" fmla="*/ 49 w 82"/>
                <a:gd name="T61" fmla="*/ 26 h 77"/>
                <a:gd name="T62" fmla="*/ 49 w 82"/>
                <a:gd name="T63" fmla="*/ 18 h 77"/>
                <a:gd name="T64" fmla="*/ 49 w 82"/>
                <a:gd name="T65" fmla="*/ 16 h 77"/>
                <a:gd name="T66" fmla="*/ 58 w 82"/>
                <a:gd name="T67" fmla="*/ 21 h 77"/>
                <a:gd name="T68" fmla="*/ 69 w 82"/>
                <a:gd name="T69" fmla="*/ 19 h 77"/>
                <a:gd name="T70" fmla="*/ 80 w 82"/>
                <a:gd name="T71" fmla="*/ 18 h 77"/>
                <a:gd name="T72" fmla="*/ 79 w 82"/>
                <a:gd name="T73" fmla="*/ 10 h 77"/>
                <a:gd name="T74" fmla="*/ 75 w 82"/>
                <a:gd name="T75" fmla="*/ 4 h 77"/>
                <a:gd name="T76" fmla="*/ 69 w 82"/>
                <a:gd name="T77" fmla="*/ 0 h 77"/>
                <a:gd name="T78" fmla="*/ 63 w 82"/>
                <a:gd name="T79" fmla="*/ 0 h 77"/>
                <a:gd name="T80" fmla="*/ 57 w 82"/>
                <a:gd name="T81" fmla="*/ 0 h 77"/>
                <a:gd name="T82" fmla="*/ 46 w 82"/>
                <a:gd name="T83" fmla="*/ 2 h 77"/>
                <a:gd name="T84" fmla="*/ 36 w 82"/>
                <a:gd name="T85" fmla="*/ 4 h 77"/>
                <a:gd name="T86" fmla="*/ 25 w 82"/>
                <a:gd name="T87" fmla="*/ 4 h 77"/>
                <a:gd name="T88" fmla="*/ 17 w 82"/>
                <a:gd name="T89" fmla="*/ 4 h 77"/>
                <a:gd name="T90" fmla="*/ 8 w 82"/>
                <a:gd name="T91" fmla="*/ 5 h 77"/>
                <a:gd name="T92" fmla="*/ 6 w 82"/>
                <a:gd name="T93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77">
                  <a:moveTo>
                    <a:pt x="6" y="7"/>
                  </a:moveTo>
                  <a:lnTo>
                    <a:pt x="6" y="7"/>
                  </a:lnTo>
                  <a:lnTo>
                    <a:pt x="6" y="10"/>
                  </a:lnTo>
                  <a:lnTo>
                    <a:pt x="8" y="15"/>
                  </a:lnTo>
                  <a:lnTo>
                    <a:pt x="11" y="18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7" y="18"/>
                  </a:lnTo>
                  <a:lnTo>
                    <a:pt x="30" y="22"/>
                  </a:lnTo>
                  <a:lnTo>
                    <a:pt x="31" y="26"/>
                  </a:lnTo>
                  <a:lnTo>
                    <a:pt x="33" y="32"/>
                  </a:lnTo>
                  <a:lnTo>
                    <a:pt x="33" y="35"/>
                  </a:lnTo>
                  <a:lnTo>
                    <a:pt x="30" y="40"/>
                  </a:lnTo>
                  <a:lnTo>
                    <a:pt x="25" y="40"/>
                  </a:lnTo>
                  <a:lnTo>
                    <a:pt x="22" y="41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8" y="47"/>
                  </a:lnTo>
                  <a:lnTo>
                    <a:pt x="5" y="51"/>
                  </a:lnTo>
                  <a:lnTo>
                    <a:pt x="2" y="51"/>
                  </a:lnTo>
                  <a:lnTo>
                    <a:pt x="2" y="52"/>
                  </a:lnTo>
                  <a:lnTo>
                    <a:pt x="2" y="55"/>
                  </a:lnTo>
                  <a:lnTo>
                    <a:pt x="0" y="60"/>
                  </a:lnTo>
                  <a:lnTo>
                    <a:pt x="2" y="65"/>
                  </a:lnTo>
                  <a:lnTo>
                    <a:pt x="5" y="68"/>
                  </a:lnTo>
                  <a:lnTo>
                    <a:pt x="8" y="68"/>
                  </a:lnTo>
                  <a:lnTo>
                    <a:pt x="14" y="68"/>
                  </a:lnTo>
                  <a:lnTo>
                    <a:pt x="19" y="68"/>
                  </a:lnTo>
                  <a:lnTo>
                    <a:pt x="27" y="68"/>
                  </a:lnTo>
                  <a:lnTo>
                    <a:pt x="33" y="68"/>
                  </a:lnTo>
                  <a:lnTo>
                    <a:pt x="39" y="68"/>
                  </a:lnTo>
                  <a:lnTo>
                    <a:pt x="42" y="68"/>
                  </a:lnTo>
                  <a:lnTo>
                    <a:pt x="46" y="68"/>
                  </a:lnTo>
                  <a:lnTo>
                    <a:pt x="64" y="77"/>
                  </a:lnTo>
                  <a:lnTo>
                    <a:pt x="66" y="76"/>
                  </a:lnTo>
                  <a:lnTo>
                    <a:pt x="68" y="73"/>
                  </a:lnTo>
                  <a:lnTo>
                    <a:pt x="69" y="69"/>
                  </a:lnTo>
                  <a:lnTo>
                    <a:pt x="66" y="66"/>
                  </a:lnTo>
                  <a:lnTo>
                    <a:pt x="60" y="63"/>
                  </a:lnTo>
                  <a:lnTo>
                    <a:pt x="57" y="60"/>
                  </a:lnTo>
                  <a:lnTo>
                    <a:pt x="50" y="58"/>
                  </a:lnTo>
                  <a:lnTo>
                    <a:pt x="47" y="58"/>
                  </a:lnTo>
                  <a:lnTo>
                    <a:pt x="42" y="58"/>
                  </a:lnTo>
                  <a:lnTo>
                    <a:pt x="39" y="57"/>
                  </a:lnTo>
                  <a:lnTo>
                    <a:pt x="33" y="57"/>
                  </a:lnTo>
                  <a:lnTo>
                    <a:pt x="28" y="57"/>
                  </a:lnTo>
                  <a:lnTo>
                    <a:pt x="24" y="55"/>
                  </a:lnTo>
                  <a:lnTo>
                    <a:pt x="19" y="55"/>
                  </a:lnTo>
                  <a:lnTo>
                    <a:pt x="17" y="55"/>
                  </a:lnTo>
                  <a:lnTo>
                    <a:pt x="16" y="55"/>
                  </a:lnTo>
                  <a:lnTo>
                    <a:pt x="17" y="55"/>
                  </a:lnTo>
                  <a:lnTo>
                    <a:pt x="20" y="55"/>
                  </a:lnTo>
                  <a:lnTo>
                    <a:pt x="25" y="54"/>
                  </a:lnTo>
                  <a:lnTo>
                    <a:pt x="31" y="54"/>
                  </a:lnTo>
                  <a:lnTo>
                    <a:pt x="36" y="51"/>
                  </a:lnTo>
                  <a:lnTo>
                    <a:pt x="41" y="49"/>
                  </a:lnTo>
                  <a:lnTo>
                    <a:pt x="46" y="46"/>
                  </a:lnTo>
                  <a:lnTo>
                    <a:pt x="49" y="43"/>
                  </a:lnTo>
                  <a:lnTo>
                    <a:pt x="49" y="38"/>
                  </a:lnTo>
                  <a:lnTo>
                    <a:pt x="49" y="33"/>
                  </a:lnTo>
                  <a:lnTo>
                    <a:pt x="49" y="30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9" y="18"/>
                  </a:lnTo>
                  <a:lnTo>
                    <a:pt x="49" y="16"/>
                  </a:lnTo>
                  <a:lnTo>
                    <a:pt x="49" y="16"/>
                  </a:lnTo>
                  <a:lnTo>
                    <a:pt x="53" y="19"/>
                  </a:lnTo>
                  <a:lnTo>
                    <a:pt x="58" y="21"/>
                  </a:lnTo>
                  <a:lnTo>
                    <a:pt x="63" y="22"/>
                  </a:lnTo>
                  <a:lnTo>
                    <a:pt x="69" y="19"/>
                  </a:lnTo>
                  <a:lnTo>
                    <a:pt x="75" y="19"/>
                  </a:lnTo>
                  <a:lnTo>
                    <a:pt x="80" y="18"/>
                  </a:lnTo>
                  <a:lnTo>
                    <a:pt x="82" y="16"/>
                  </a:lnTo>
                  <a:lnTo>
                    <a:pt x="79" y="10"/>
                  </a:lnTo>
                  <a:lnTo>
                    <a:pt x="77" y="5"/>
                  </a:lnTo>
                  <a:lnTo>
                    <a:pt x="75" y="4"/>
                  </a:lnTo>
                  <a:lnTo>
                    <a:pt x="72" y="2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2" y="2"/>
                  </a:lnTo>
                  <a:lnTo>
                    <a:pt x="46" y="2"/>
                  </a:lnTo>
                  <a:lnTo>
                    <a:pt x="41" y="2"/>
                  </a:lnTo>
                  <a:lnTo>
                    <a:pt x="36" y="4"/>
                  </a:lnTo>
                  <a:lnTo>
                    <a:pt x="31" y="4"/>
                  </a:lnTo>
                  <a:lnTo>
                    <a:pt x="25" y="4"/>
                  </a:lnTo>
                  <a:lnTo>
                    <a:pt x="22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8" y="5"/>
                  </a:lnTo>
                  <a:lnTo>
                    <a:pt x="6" y="7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7" name="Freeform 339"/>
            <p:cNvSpPr>
              <a:spLocks/>
            </p:cNvSpPr>
            <p:nvPr/>
          </p:nvSpPr>
          <p:spPr bwMode="auto">
            <a:xfrm>
              <a:off x="1008" y="1673"/>
              <a:ext cx="64" cy="57"/>
            </a:xfrm>
            <a:custGeom>
              <a:avLst/>
              <a:gdLst>
                <a:gd name="T0" fmla="*/ 57 w 128"/>
                <a:gd name="T1" fmla="*/ 1 h 113"/>
                <a:gd name="T2" fmla="*/ 43 w 128"/>
                <a:gd name="T3" fmla="*/ 11 h 113"/>
                <a:gd name="T4" fmla="*/ 33 w 128"/>
                <a:gd name="T5" fmla="*/ 18 h 113"/>
                <a:gd name="T6" fmla="*/ 19 w 128"/>
                <a:gd name="T7" fmla="*/ 22 h 113"/>
                <a:gd name="T8" fmla="*/ 7 w 128"/>
                <a:gd name="T9" fmla="*/ 28 h 113"/>
                <a:gd name="T10" fmla="*/ 8 w 128"/>
                <a:gd name="T11" fmla="*/ 40 h 113"/>
                <a:gd name="T12" fmla="*/ 22 w 128"/>
                <a:gd name="T13" fmla="*/ 51 h 113"/>
                <a:gd name="T14" fmla="*/ 35 w 128"/>
                <a:gd name="T15" fmla="*/ 56 h 113"/>
                <a:gd name="T16" fmla="*/ 0 w 128"/>
                <a:gd name="T17" fmla="*/ 75 h 113"/>
                <a:gd name="T18" fmla="*/ 2 w 128"/>
                <a:gd name="T19" fmla="*/ 84 h 113"/>
                <a:gd name="T20" fmla="*/ 15 w 128"/>
                <a:gd name="T21" fmla="*/ 88 h 113"/>
                <a:gd name="T22" fmla="*/ 33 w 128"/>
                <a:gd name="T23" fmla="*/ 89 h 113"/>
                <a:gd name="T24" fmla="*/ 49 w 128"/>
                <a:gd name="T25" fmla="*/ 86 h 113"/>
                <a:gd name="T26" fmla="*/ 51 w 128"/>
                <a:gd name="T27" fmla="*/ 66 h 113"/>
                <a:gd name="T28" fmla="*/ 62 w 128"/>
                <a:gd name="T29" fmla="*/ 67 h 113"/>
                <a:gd name="T30" fmla="*/ 71 w 128"/>
                <a:gd name="T31" fmla="*/ 72 h 113"/>
                <a:gd name="T32" fmla="*/ 71 w 128"/>
                <a:gd name="T33" fmla="*/ 83 h 113"/>
                <a:gd name="T34" fmla="*/ 59 w 128"/>
                <a:gd name="T35" fmla="*/ 95 h 113"/>
                <a:gd name="T36" fmla="*/ 55 w 128"/>
                <a:gd name="T37" fmla="*/ 108 h 113"/>
                <a:gd name="T38" fmla="*/ 63 w 128"/>
                <a:gd name="T39" fmla="*/ 108 h 113"/>
                <a:gd name="T40" fmla="*/ 82 w 128"/>
                <a:gd name="T41" fmla="*/ 111 h 113"/>
                <a:gd name="T42" fmla="*/ 98 w 128"/>
                <a:gd name="T43" fmla="*/ 111 h 113"/>
                <a:gd name="T44" fmla="*/ 114 w 128"/>
                <a:gd name="T45" fmla="*/ 106 h 113"/>
                <a:gd name="T46" fmla="*/ 121 w 128"/>
                <a:gd name="T47" fmla="*/ 100 h 113"/>
                <a:gd name="T48" fmla="*/ 128 w 128"/>
                <a:gd name="T49" fmla="*/ 94 h 113"/>
                <a:gd name="T50" fmla="*/ 120 w 128"/>
                <a:gd name="T51" fmla="*/ 91 h 113"/>
                <a:gd name="T52" fmla="*/ 107 w 128"/>
                <a:gd name="T53" fmla="*/ 94 h 113"/>
                <a:gd name="T54" fmla="*/ 93 w 128"/>
                <a:gd name="T55" fmla="*/ 98 h 113"/>
                <a:gd name="T56" fmla="*/ 81 w 128"/>
                <a:gd name="T57" fmla="*/ 94 h 113"/>
                <a:gd name="T58" fmla="*/ 88 w 128"/>
                <a:gd name="T59" fmla="*/ 86 h 113"/>
                <a:gd name="T60" fmla="*/ 98 w 128"/>
                <a:gd name="T61" fmla="*/ 72 h 113"/>
                <a:gd name="T62" fmla="*/ 92 w 128"/>
                <a:gd name="T63" fmla="*/ 59 h 113"/>
                <a:gd name="T64" fmla="*/ 81 w 128"/>
                <a:gd name="T65" fmla="*/ 51 h 113"/>
                <a:gd name="T66" fmla="*/ 65 w 128"/>
                <a:gd name="T67" fmla="*/ 47 h 113"/>
                <a:gd name="T68" fmla="*/ 48 w 128"/>
                <a:gd name="T69" fmla="*/ 45 h 113"/>
                <a:gd name="T70" fmla="*/ 35 w 128"/>
                <a:gd name="T71" fmla="*/ 39 h 113"/>
                <a:gd name="T72" fmla="*/ 38 w 128"/>
                <a:gd name="T73" fmla="*/ 31 h 113"/>
                <a:gd name="T74" fmla="*/ 51 w 128"/>
                <a:gd name="T75" fmla="*/ 23 h 113"/>
                <a:gd name="T76" fmla="*/ 60 w 128"/>
                <a:gd name="T77" fmla="*/ 23 h 113"/>
                <a:gd name="T78" fmla="*/ 66 w 128"/>
                <a:gd name="T79" fmla="*/ 37 h 113"/>
                <a:gd name="T80" fmla="*/ 76 w 128"/>
                <a:gd name="T81" fmla="*/ 39 h 113"/>
                <a:gd name="T82" fmla="*/ 88 w 128"/>
                <a:gd name="T83" fmla="*/ 39 h 113"/>
                <a:gd name="T84" fmla="*/ 92 w 128"/>
                <a:gd name="T85" fmla="*/ 23 h 113"/>
                <a:gd name="T86" fmla="*/ 82 w 128"/>
                <a:gd name="T87" fmla="*/ 6 h 113"/>
                <a:gd name="T88" fmla="*/ 73 w 128"/>
                <a:gd name="T89" fmla="*/ 1 h 113"/>
                <a:gd name="T90" fmla="*/ 65 w 128"/>
                <a:gd name="T9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8" h="113">
                  <a:moveTo>
                    <a:pt x="65" y="0"/>
                  </a:moveTo>
                  <a:lnTo>
                    <a:pt x="60" y="0"/>
                  </a:lnTo>
                  <a:lnTo>
                    <a:pt x="57" y="1"/>
                  </a:lnTo>
                  <a:lnTo>
                    <a:pt x="52" y="4"/>
                  </a:lnTo>
                  <a:lnTo>
                    <a:pt x="49" y="7"/>
                  </a:lnTo>
                  <a:lnTo>
                    <a:pt x="43" y="11"/>
                  </a:lnTo>
                  <a:lnTo>
                    <a:pt x="40" y="14"/>
                  </a:lnTo>
                  <a:lnTo>
                    <a:pt x="35" y="15"/>
                  </a:lnTo>
                  <a:lnTo>
                    <a:pt x="33" y="18"/>
                  </a:lnTo>
                  <a:lnTo>
                    <a:pt x="29" y="18"/>
                  </a:lnTo>
                  <a:lnTo>
                    <a:pt x="26" y="20"/>
                  </a:lnTo>
                  <a:lnTo>
                    <a:pt x="19" y="22"/>
                  </a:lnTo>
                  <a:lnTo>
                    <a:pt x="15" y="23"/>
                  </a:lnTo>
                  <a:lnTo>
                    <a:pt x="10" y="25"/>
                  </a:lnTo>
                  <a:lnTo>
                    <a:pt x="7" y="28"/>
                  </a:lnTo>
                  <a:lnTo>
                    <a:pt x="5" y="31"/>
                  </a:lnTo>
                  <a:lnTo>
                    <a:pt x="7" y="37"/>
                  </a:lnTo>
                  <a:lnTo>
                    <a:pt x="8" y="40"/>
                  </a:lnTo>
                  <a:lnTo>
                    <a:pt x="13" y="45"/>
                  </a:lnTo>
                  <a:lnTo>
                    <a:pt x="18" y="48"/>
                  </a:lnTo>
                  <a:lnTo>
                    <a:pt x="22" y="51"/>
                  </a:lnTo>
                  <a:lnTo>
                    <a:pt x="27" y="53"/>
                  </a:lnTo>
                  <a:lnTo>
                    <a:pt x="32" y="55"/>
                  </a:lnTo>
                  <a:lnTo>
                    <a:pt x="35" y="56"/>
                  </a:lnTo>
                  <a:lnTo>
                    <a:pt x="37" y="56"/>
                  </a:lnTo>
                  <a:lnTo>
                    <a:pt x="32" y="69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7" y="88"/>
                  </a:lnTo>
                  <a:lnTo>
                    <a:pt x="8" y="88"/>
                  </a:lnTo>
                  <a:lnTo>
                    <a:pt x="15" y="88"/>
                  </a:lnTo>
                  <a:lnTo>
                    <a:pt x="19" y="88"/>
                  </a:lnTo>
                  <a:lnTo>
                    <a:pt x="27" y="89"/>
                  </a:lnTo>
                  <a:lnTo>
                    <a:pt x="33" y="89"/>
                  </a:lnTo>
                  <a:lnTo>
                    <a:pt x="41" y="89"/>
                  </a:lnTo>
                  <a:lnTo>
                    <a:pt x="46" y="88"/>
                  </a:lnTo>
                  <a:lnTo>
                    <a:pt x="49" y="86"/>
                  </a:lnTo>
                  <a:lnTo>
                    <a:pt x="51" y="78"/>
                  </a:lnTo>
                  <a:lnTo>
                    <a:pt x="51" y="72"/>
                  </a:lnTo>
                  <a:lnTo>
                    <a:pt x="51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62" y="67"/>
                  </a:lnTo>
                  <a:lnTo>
                    <a:pt x="65" y="69"/>
                  </a:lnTo>
                  <a:lnTo>
                    <a:pt x="68" y="69"/>
                  </a:lnTo>
                  <a:lnTo>
                    <a:pt x="71" y="72"/>
                  </a:lnTo>
                  <a:lnTo>
                    <a:pt x="73" y="73"/>
                  </a:lnTo>
                  <a:lnTo>
                    <a:pt x="73" y="77"/>
                  </a:lnTo>
                  <a:lnTo>
                    <a:pt x="71" y="83"/>
                  </a:lnTo>
                  <a:lnTo>
                    <a:pt x="66" y="88"/>
                  </a:lnTo>
                  <a:lnTo>
                    <a:pt x="63" y="92"/>
                  </a:lnTo>
                  <a:lnTo>
                    <a:pt x="59" y="95"/>
                  </a:lnTo>
                  <a:lnTo>
                    <a:pt x="57" y="102"/>
                  </a:lnTo>
                  <a:lnTo>
                    <a:pt x="55" y="106"/>
                  </a:lnTo>
                  <a:lnTo>
                    <a:pt x="55" y="108"/>
                  </a:lnTo>
                  <a:lnTo>
                    <a:pt x="55" y="108"/>
                  </a:lnTo>
                  <a:lnTo>
                    <a:pt x="59" y="108"/>
                  </a:lnTo>
                  <a:lnTo>
                    <a:pt x="63" y="108"/>
                  </a:lnTo>
                  <a:lnTo>
                    <a:pt x="70" y="109"/>
                  </a:lnTo>
                  <a:lnTo>
                    <a:pt x="76" y="109"/>
                  </a:lnTo>
                  <a:lnTo>
                    <a:pt x="82" y="111"/>
                  </a:lnTo>
                  <a:lnTo>
                    <a:pt x="87" y="111"/>
                  </a:lnTo>
                  <a:lnTo>
                    <a:pt x="92" y="113"/>
                  </a:lnTo>
                  <a:lnTo>
                    <a:pt x="98" y="111"/>
                  </a:lnTo>
                  <a:lnTo>
                    <a:pt x="104" y="111"/>
                  </a:lnTo>
                  <a:lnTo>
                    <a:pt x="109" y="108"/>
                  </a:lnTo>
                  <a:lnTo>
                    <a:pt x="114" y="106"/>
                  </a:lnTo>
                  <a:lnTo>
                    <a:pt x="115" y="103"/>
                  </a:lnTo>
                  <a:lnTo>
                    <a:pt x="118" y="102"/>
                  </a:lnTo>
                  <a:lnTo>
                    <a:pt x="121" y="100"/>
                  </a:lnTo>
                  <a:lnTo>
                    <a:pt x="125" y="98"/>
                  </a:lnTo>
                  <a:lnTo>
                    <a:pt x="126" y="97"/>
                  </a:lnTo>
                  <a:lnTo>
                    <a:pt x="128" y="94"/>
                  </a:lnTo>
                  <a:lnTo>
                    <a:pt x="126" y="92"/>
                  </a:lnTo>
                  <a:lnTo>
                    <a:pt x="125" y="92"/>
                  </a:lnTo>
                  <a:lnTo>
                    <a:pt x="120" y="91"/>
                  </a:lnTo>
                  <a:lnTo>
                    <a:pt x="115" y="91"/>
                  </a:lnTo>
                  <a:lnTo>
                    <a:pt x="110" y="92"/>
                  </a:lnTo>
                  <a:lnTo>
                    <a:pt x="107" y="94"/>
                  </a:lnTo>
                  <a:lnTo>
                    <a:pt x="103" y="97"/>
                  </a:lnTo>
                  <a:lnTo>
                    <a:pt x="98" y="100"/>
                  </a:lnTo>
                  <a:lnTo>
                    <a:pt x="93" y="98"/>
                  </a:lnTo>
                  <a:lnTo>
                    <a:pt x="87" y="98"/>
                  </a:lnTo>
                  <a:lnTo>
                    <a:pt x="82" y="95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85" y="89"/>
                  </a:lnTo>
                  <a:lnTo>
                    <a:pt x="88" y="86"/>
                  </a:lnTo>
                  <a:lnTo>
                    <a:pt x="93" y="84"/>
                  </a:lnTo>
                  <a:lnTo>
                    <a:pt x="98" y="78"/>
                  </a:lnTo>
                  <a:lnTo>
                    <a:pt x="98" y="72"/>
                  </a:lnTo>
                  <a:lnTo>
                    <a:pt x="96" y="67"/>
                  </a:lnTo>
                  <a:lnTo>
                    <a:pt x="95" y="62"/>
                  </a:lnTo>
                  <a:lnTo>
                    <a:pt x="92" y="59"/>
                  </a:lnTo>
                  <a:lnTo>
                    <a:pt x="88" y="56"/>
                  </a:lnTo>
                  <a:lnTo>
                    <a:pt x="85" y="53"/>
                  </a:lnTo>
                  <a:lnTo>
                    <a:pt x="81" y="51"/>
                  </a:lnTo>
                  <a:lnTo>
                    <a:pt x="76" y="48"/>
                  </a:lnTo>
                  <a:lnTo>
                    <a:pt x="73" y="48"/>
                  </a:lnTo>
                  <a:lnTo>
                    <a:pt x="65" y="47"/>
                  </a:lnTo>
                  <a:lnTo>
                    <a:pt x="60" y="47"/>
                  </a:lnTo>
                  <a:lnTo>
                    <a:pt x="54" y="45"/>
                  </a:lnTo>
                  <a:lnTo>
                    <a:pt x="48" y="45"/>
                  </a:lnTo>
                  <a:lnTo>
                    <a:pt x="43" y="42"/>
                  </a:lnTo>
                  <a:lnTo>
                    <a:pt x="38" y="40"/>
                  </a:lnTo>
                  <a:lnTo>
                    <a:pt x="35" y="39"/>
                  </a:lnTo>
                  <a:lnTo>
                    <a:pt x="35" y="37"/>
                  </a:lnTo>
                  <a:lnTo>
                    <a:pt x="35" y="33"/>
                  </a:lnTo>
                  <a:lnTo>
                    <a:pt x="38" y="31"/>
                  </a:lnTo>
                  <a:lnTo>
                    <a:pt x="43" y="28"/>
                  </a:lnTo>
                  <a:lnTo>
                    <a:pt x="46" y="25"/>
                  </a:lnTo>
                  <a:lnTo>
                    <a:pt x="51" y="23"/>
                  </a:lnTo>
                  <a:lnTo>
                    <a:pt x="55" y="23"/>
                  </a:lnTo>
                  <a:lnTo>
                    <a:pt x="57" y="23"/>
                  </a:lnTo>
                  <a:lnTo>
                    <a:pt x="60" y="23"/>
                  </a:lnTo>
                  <a:lnTo>
                    <a:pt x="62" y="28"/>
                  </a:lnTo>
                  <a:lnTo>
                    <a:pt x="65" y="33"/>
                  </a:lnTo>
                  <a:lnTo>
                    <a:pt x="66" y="37"/>
                  </a:lnTo>
                  <a:lnTo>
                    <a:pt x="71" y="39"/>
                  </a:lnTo>
                  <a:lnTo>
                    <a:pt x="73" y="39"/>
                  </a:lnTo>
                  <a:lnTo>
                    <a:pt x="76" y="39"/>
                  </a:lnTo>
                  <a:lnTo>
                    <a:pt x="81" y="39"/>
                  </a:lnTo>
                  <a:lnTo>
                    <a:pt x="84" y="39"/>
                  </a:lnTo>
                  <a:lnTo>
                    <a:pt x="88" y="39"/>
                  </a:lnTo>
                  <a:lnTo>
                    <a:pt x="92" y="36"/>
                  </a:lnTo>
                  <a:lnTo>
                    <a:pt x="92" y="29"/>
                  </a:lnTo>
                  <a:lnTo>
                    <a:pt x="92" y="23"/>
                  </a:lnTo>
                  <a:lnTo>
                    <a:pt x="88" y="15"/>
                  </a:lnTo>
                  <a:lnTo>
                    <a:pt x="87" y="9"/>
                  </a:lnTo>
                  <a:lnTo>
                    <a:pt x="82" y="6"/>
                  </a:lnTo>
                  <a:lnTo>
                    <a:pt x="79" y="4"/>
                  </a:lnTo>
                  <a:lnTo>
                    <a:pt x="74" y="1"/>
                  </a:lnTo>
                  <a:lnTo>
                    <a:pt x="73" y="1"/>
                  </a:lnTo>
                  <a:lnTo>
                    <a:pt x="66" y="0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8" name="Freeform 340"/>
            <p:cNvSpPr>
              <a:spLocks/>
            </p:cNvSpPr>
            <p:nvPr/>
          </p:nvSpPr>
          <p:spPr bwMode="auto">
            <a:xfrm>
              <a:off x="1076" y="1611"/>
              <a:ext cx="13" cy="15"/>
            </a:xfrm>
            <a:custGeom>
              <a:avLst/>
              <a:gdLst>
                <a:gd name="T0" fmla="*/ 4 w 26"/>
                <a:gd name="T1" fmla="*/ 0 h 31"/>
                <a:gd name="T2" fmla="*/ 1 w 26"/>
                <a:gd name="T3" fmla="*/ 3 h 31"/>
                <a:gd name="T4" fmla="*/ 0 w 26"/>
                <a:gd name="T5" fmla="*/ 9 h 31"/>
                <a:gd name="T6" fmla="*/ 0 w 26"/>
                <a:gd name="T7" fmla="*/ 14 h 31"/>
                <a:gd name="T8" fmla="*/ 4 w 26"/>
                <a:gd name="T9" fmla="*/ 20 h 31"/>
                <a:gd name="T10" fmla="*/ 9 w 26"/>
                <a:gd name="T11" fmla="*/ 25 h 31"/>
                <a:gd name="T12" fmla="*/ 14 w 26"/>
                <a:gd name="T13" fmla="*/ 28 h 31"/>
                <a:gd name="T14" fmla="*/ 17 w 26"/>
                <a:gd name="T15" fmla="*/ 30 h 31"/>
                <a:gd name="T16" fmla="*/ 18 w 26"/>
                <a:gd name="T17" fmla="*/ 31 h 31"/>
                <a:gd name="T18" fmla="*/ 26 w 26"/>
                <a:gd name="T19" fmla="*/ 22 h 31"/>
                <a:gd name="T20" fmla="*/ 4 w 26"/>
                <a:gd name="T21" fmla="*/ 0 h 31"/>
                <a:gd name="T22" fmla="*/ 4 w 26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4" y="0"/>
                  </a:moveTo>
                  <a:lnTo>
                    <a:pt x="1" y="3"/>
                  </a:lnTo>
                  <a:lnTo>
                    <a:pt x="0" y="9"/>
                  </a:lnTo>
                  <a:lnTo>
                    <a:pt x="0" y="14"/>
                  </a:lnTo>
                  <a:lnTo>
                    <a:pt x="4" y="20"/>
                  </a:lnTo>
                  <a:lnTo>
                    <a:pt x="9" y="25"/>
                  </a:lnTo>
                  <a:lnTo>
                    <a:pt x="14" y="28"/>
                  </a:lnTo>
                  <a:lnTo>
                    <a:pt x="17" y="30"/>
                  </a:lnTo>
                  <a:lnTo>
                    <a:pt x="18" y="31"/>
                  </a:lnTo>
                  <a:lnTo>
                    <a:pt x="26" y="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89" name="Freeform 341"/>
            <p:cNvSpPr>
              <a:spLocks/>
            </p:cNvSpPr>
            <p:nvPr/>
          </p:nvSpPr>
          <p:spPr bwMode="auto">
            <a:xfrm>
              <a:off x="1088" y="1600"/>
              <a:ext cx="40" cy="45"/>
            </a:xfrm>
            <a:custGeom>
              <a:avLst/>
              <a:gdLst>
                <a:gd name="T0" fmla="*/ 0 w 80"/>
                <a:gd name="T1" fmla="*/ 23 h 89"/>
                <a:gd name="T2" fmla="*/ 3 w 80"/>
                <a:gd name="T3" fmla="*/ 28 h 89"/>
                <a:gd name="T4" fmla="*/ 12 w 80"/>
                <a:gd name="T5" fmla="*/ 29 h 89"/>
                <a:gd name="T6" fmla="*/ 19 w 80"/>
                <a:gd name="T7" fmla="*/ 29 h 89"/>
                <a:gd name="T8" fmla="*/ 20 w 80"/>
                <a:gd name="T9" fmla="*/ 39 h 89"/>
                <a:gd name="T10" fmla="*/ 53 w 80"/>
                <a:gd name="T11" fmla="*/ 50 h 89"/>
                <a:gd name="T12" fmla="*/ 52 w 80"/>
                <a:gd name="T13" fmla="*/ 58 h 89"/>
                <a:gd name="T14" fmla="*/ 44 w 80"/>
                <a:gd name="T15" fmla="*/ 62 h 89"/>
                <a:gd name="T16" fmla="*/ 34 w 80"/>
                <a:gd name="T17" fmla="*/ 64 h 89"/>
                <a:gd name="T18" fmla="*/ 23 w 80"/>
                <a:gd name="T19" fmla="*/ 66 h 89"/>
                <a:gd name="T20" fmla="*/ 17 w 80"/>
                <a:gd name="T21" fmla="*/ 66 h 89"/>
                <a:gd name="T22" fmla="*/ 15 w 80"/>
                <a:gd name="T23" fmla="*/ 67 h 89"/>
                <a:gd name="T24" fmla="*/ 15 w 80"/>
                <a:gd name="T25" fmla="*/ 73 h 89"/>
                <a:gd name="T26" fmla="*/ 15 w 80"/>
                <a:gd name="T27" fmla="*/ 81 h 89"/>
                <a:gd name="T28" fmla="*/ 17 w 80"/>
                <a:gd name="T29" fmla="*/ 88 h 89"/>
                <a:gd name="T30" fmla="*/ 25 w 80"/>
                <a:gd name="T31" fmla="*/ 89 h 89"/>
                <a:gd name="T32" fmla="*/ 34 w 80"/>
                <a:gd name="T33" fmla="*/ 89 h 89"/>
                <a:gd name="T34" fmla="*/ 44 w 80"/>
                <a:gd name="T35" fmla="*/ 89 h 89"/>
                <a:gd name="T36" fmla="*/ 52 w 80"/>
                <a:gd name="T37" fmla="*/ 88 h 89"/>
                <a:gd name="T38" fmla="*/ 58 w 80"/>
                <a:gd name="T39" fmla="*/ 88 h 89"/>
                <a:gd name="T40" fmla="*/ 67 w 80"/>
                <a:gd name="T41" fmla="*/ 88 h 89"/>
                <a:gd name="T42" fmla="*/ 75 w 80"/>
                <a:gd name="T43" fmla="*/ 83 h 89"/>
                <a:gd name="T44" fmla="*/ 80 w 80"/>
                <a:gd name="T45" fmla="*/ 77 h 89"/>
                <a:gd name="T46" fmla="*/ 70 w 80"/>
                <a:gd name="T47" fmla="*/ 75 h 89"/>
                <a:gd name="T48" fmla="*/ 64 w 80"/>
                <a:gd name="T49" fmla="*/ 73 h 89"/>
                <a:gd name="T50" fmla="*/ 59 w 80"/>
                <a:gd name="T51" fmla="*/ 73 h 89"/>
                <a:gd name="T52" fmla="*/ 61 w 80"/>
                <a:gd name="T53" fmla="*/ 72 h 89"/>
                <a:gd name="T54" fmla="*/ 75 w 80"/>
                <a:gd name="T55" fmla="*/ 66 h 89"/>
                <a:gd name="T56" fmla="*/ 77 w 80"/>
                <a:gd name="T57" fmla="*/ 55 h 89"/>
                <a:gd name="T58" fmla="*/ 74 w 80"/>
                <a:gd name="T59" fmla="*/ 47 h 89"/>
                <a:gd name="T60" fmla="*/ 69 w 80"/>
                <a:gd name="T61" fmla="*/ 44 h 89"/>
                <a:gd name="T62" fmla="*/ 59 w 80"/>
                <a:gd name="T63" fmla="*/ 40 h 89"/>
                <a:gd name="T64" fmla="*/ 52 w 80"/>
                <a:gd name="T65" fmla="*/ 40 h 89"/>
                <a:gd name="T66" fmla="*/ 44 w 80"/>
                <a:gd name="T67" fmla="*/ 37 h 89"/>
                <a:gd name="T68" fmla="*/ 42 w 80"/>
                <a:gd name="T69" fmla="*/ 29 h 89"/>
                <a:gd name="T70" fmla="*/ 44 w 80"/>
                <a:gd name="T71" fmla="*/ 22 h 89"/>
                <a:gd name="T72" fmla="*/ 52 w 80"/>
                <a:gd name="T73" fmla="*/ 22 h 89"/>
                <a:gd name="T74" fmla="*/ 63 w 80"/>
                <a:gd name="T75" fmla="*/ 23 h 89"/>
                <a:gd name="T76" fmla="*/ 61 w 80"/>
                <a:gd name="T77" fmla="*/ 19 h 89"/>
                <a:gd name="T78" fmla="*/ 59 w 80"/>
                <a:gd name="T79" fmla="*/ 11 h 89"/>
                <a:gd name="T80" fmla="*/ 52 w 80"/>
                <a:gd name="T81" fmla="*/ 1 h 89"/>
                <a:gd name="T82" fmla="*/ 39 w 80"/>
                <a:gd name="T83" fmla="*/ 0 h 89"/>
                <a:gd name="T84" fmla="*/ 25 w 80"/>
                <a:gd name="T85" fmla="*/ 0 h 89"/>
                <a:gd name="T86" fmla="*/ 17 w 80"/>
                <a:gd name="T87" fmla="*/ 4 h 89"/>
                <a:gd name="T88" fmla="*/ 12 w 80"/>
                <a:gd name="T89" fmla="*/ 12 h 89"/>
                <a:gd name="T90" fmla="*/ 0 w 80"/>
                <a:gd name="T91" fmla="*/ 2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89">
                  <a:moveTo>
                    <a:pt x="0" y="23"/>
                  </a:moveTo>
                  <a:lnTo>
                    <a:pt x="0" y="23"/>
                  </a:lnTo>
                  <a:lnTo>
                    <a:pt x="1" y="26"/>
                  </a:lnTo>
                  <a:lnTo>
                    <a:pt x="3" y="28"/>
                  </a:lnTo>
                  <a:lnTo>
                    <a:pt x="9" y="29"/>
                  </a:lnTo>
                  <a:lnTo>
                    <a:pt x="12" y="29"/>
                  </a:lnTo>
                  <a:lnTo>
                    <a:pt x="17" y="29"/>
                  </a:lnTo>
                  <a:lnTo>
                    <a:pt x="19" y="29"/>
                  </a:lnTo>
                  <a:lnTo>
                    <a:pt x="20" y="29"/>
                  </a:lnTo>
                  <a:lnTo>
                    <a:pt x="20" y="39"/>
                  </a:lnTo>
                  <a:lnTo>
                    <a:pt x="53" y="48"/>
                  </a:lnTo>
                  <a:lnTo>
                    <a:pt x="53" y="50"/>
                  </a:lnTo>
                  <a:lnTo>
                    <a:pt x="53" y="53"/>
                  </a:lnTo>
                  <a:lnTo>
                    <a:pt x="52" y="58"/>
                  </a:lnTo>
                  <a:lnTo>
                    <a:pt x="48" y="61"/>
                  </a:lnTo>
                  <a:lnTo>
                    <a:pt x="44" y="62"/>
                  </a:lnTo>
                  <a:lnTo>
                    <a:pt x="39" y="62"/>
                  </a:lnTo>
                  <a:lnTo>
                    <a:pt x="34" y="64"/>
                  </a:lnTo>
                  <a:lnTo>
                    <a:pt x="30" y="64"/>
                  </a:lnTo>
                  <a:lnTo>
                    <a:pt x="23" y="66"/>
                  </a:lnTo>
                  <a:lnTo>
                    <a:pt x="19" y="66"/>
                  </a:lnTo>
                  <a:lnTo>
                    <a:pt x="17" y="66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3"/>
                  </a:lnTo>
                  <a:lnTo>
                    <a:pt x="15" y="78"/>
                  </a:lnTo>
                  <a:lnTo>
                    <a:pt x="15" y="81"/>
                  </a:lnTo>
                  <a:lnTo>
                    <a:pt x="15" y="86"/>
                  </a:lnTo>
                  <a:lnTo>
                    <a:pt x="17" y="88"/>
                  </a:lnTo>
                  <a:lnTo>
                    <a:pt x="20" y="89"/>
                  </a:lnTo>
                  <a:lnTo>
                    <a:pt x="25" y="89"/>
                  </a:lnTo>
                  <a:lnTo>
                    <a:pt x="31" y="89"/>
                  </a:lnTo>
                  <a:lnTo>
                    <a:pt x="34" y="89"/>
                  </a:lnTo>
                  <a:lnTo>
                    <a:pt x="39" y="89"/>
                  </a:lnTo>
                  <a:lnTo>
                    <a:pt x="44" y="89"/>
                  </a:lnTo>
                  <a:lnTo>
                    <a:pt x="47" y="89"/>
                  </a:lnTo>
                  <a:lnTo>
                    <a:pt x="52" y="88"/>
                  </a:lnTo>
                  <a:lnTo>
                    <a:pt x="55" y="88"/>
                  </a:lnTo>
                  <a:lnTo>
                    <a:pt x="58" y="88"/>
                  </a:lnTo>
                  <a:lnTo>
                    <a:pt x="63" y="88"/>
                  </a:lnTo>
                  <a:lnTo>
                    <a:pt x="67" y="88"/>
                  </a:lnTo>
                  <a:lnTo>
                    <a:pt x="70" y="88"/>
                  </a:lnTo>
                  <a:lnTo>
                    <a:pt x="75" y="83"/>
                  </a:lnTo>
                  <a:lnTo>
                    <a:pt x="78" y="80"/>
                  </a:lnTo>
                  <a:lnTo>
                    <a:pt x="80" y="77"/>
                  </a:lnTo>
                  <a:lnTo>
                    <a:pt x="77" y="77"/>
                  </a:lnTo>
                  <a:lnTo>
                    <a:pt x="70" y="75"/>
                  </a:lnTo>
                  <a:lnTo>
                    <a:pt x="67" y="75"/>
                  </a:lnTo>
                  <a:lnTo>
                    <a:pt x="64" y="73"/>
                  </a:lnTo>
                  <a:lnTo>
                    <a:pt x="63" y="73"/>
                  </a:lnTo>
                  <a:lnTo>
                    <a:pt x="59" y="73"/>
                  </a:lnTo>
                  <a:lnTo>
                    <a:pt x="59" y="73"/>
                  </a:lnTo>
                  <a:lnTo>
                    <a:pt x="61" y="72"/>
                  </a:lnTo>
                  <a:lnTo>
                    <a:pt x="67" y="70"/>
                  </a:lnTo>
                  <a:lnTo>
                    <a:pt x="75" y="66"/>
                  </a:lnTo>
                  <a:lnTo>
                    <a:pt x="77" y="61"/>
                  </a:lnTo>
                  <a:lnTo>
                    <a:pt x="77" y="55"/>
                  </a:lnTo>
                  <a:lnTo>
                    <a:pt x="75" y="48"/>
                  </a:lnTo>
                  <a:lnTo>
                    <a:pt x="74" y="47"/>
                  </a:lnTo>
                  <a:lnTo>
                    <a:pt x="72" y="45"/>
                  </a:lnTo>
                  <a:lnTo>
                    <a:pt x="69" y="44"/>
                  </a:lnTo>
                  <a:lnTo>
                    <a:pt x="66" y="42"/>
                  </a:lnTo>
                  <a:lnTo>
                    <a:pt x="59" y="40"/>
                  </a:lnTo>
                  <a:lnTo>
                    <a:pt x="55" y="40"/>
                  </a:lnTo>
                  <a:lnTo>
                    <a:pt x="52" y="40"/>
                  </a:lnTo>
                  <a:lnTo>
                    <a:pt x="48" y="40"/>
                  </a:lnTo>
                  <a:lnTo>
                    <a:pt x="44" y="37"/>
                  </a:lnTo>
                  <a:lnTo>
                    <a:pt x="42" y="34"/>
                  </a:lnTo>
                  <a:lnTo>
                    <a:pt x="42" y="29"/>
                  </a:lnTo>
                  <a:lnTo>
                    <a:pt x="42" y="26"/>
                  </a:lnTo>
                  <a:lnTo>
                    <a:pt x="44" y="22"/>
                  </a:lnTo>
                  <a:lnTo>
                    <a:pt x="47" y="20"/>
                  </a:lnTo>
                  <a:lnTo>
                    <a:pt x="52" y="22"/>
                  </a:lnTo>
                  <a:lnTo>
                    <a:pt x="58" y="23"/>
                  </a:lnTo>
                  <a:lnTo>
                    <a:pt x="63" y="23"/>
                  </a:lnTo>
                  <a:lnTo>
                    <a:pt x="63" y="20"/>
                  </a:lnTo>
                  <a:lnTo>
                    <a:pt x="61" y="19"/>
                  </a:lnTo>
                  <a:lnTo>
                    <a:pt x="61" y="14"/>
                  </a:lnTo>
                  <a:lnTo>
                    <a:pt x="59" y="11"/>
                  </a:lnTo>
                  <a:lnTo>
                    <a:pt x="56" y="8"/>
                  </a:lnTo>
                  <a:lnTo>
                    <a:pt x="52" y="1"/>
                  </a:lnTo>
                  <a:lnTo>
                    <a:pt x="45" y="0"/>
                  </a:lnTo>
                  <a:lnTo>
                    <a:pt x="39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20" y="3"/>
                  </a:lnTo>
                  <a:lnTo>
                    <a:pt x="17" y="4"/>
                  </a:lnTo>
                  <a:lnTo>
                    <a:pt x="14" y="9"/>
                  </a:lnTo>
                  <a:lnTo>
                    <a:pt x="12" y="12"/>
                  </a:lnTo>
                  <a:lnTo>
                    <a:pt x="12" y="14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0" name="Freeform 342"/>
            <p:cNvSpPr>
              <a:spLocks/>
            </p:cNvSpPr>
            <p:nvPr/>
          </p:nvSpPr>
          <p:spPr bwMode="auto">
            <a:xfrm>
              <a:off x="1121" y="1673"/>
              <a:ext cx="59" cy="68"/>
            </a:xfrm>
            <a:custGeom>
              <a:avLst/>
              <a:gdLst>
                <a:gd name="T0" fmla="*/ 1 w 117"/>
                <a:gd name="T1" fmla="*/ 17 h 137"/>
                <a:gd name="T2" fmla="*/ 1 w 117"/>
                <a:gd name="T3" fmla="*/ 25 h 137"/>
                <a:gd name="T4" fmla="*/ 17 w 117"/>
                <a:gd name="T5" fmla="*/ 30 h 137"/>
                <a:gd name="T6" fmla="*/ 31 w 117"/>
                <a:gd name="T7" fmla="*/ 31 h 137"/>
                <a:gd name="T8" fmla="*/ 39 w 117"/>
                <a:gd name="T9" fmla="*/ 33 h 137"/>
                <a:gd name="T10" fmla="*/ 48 w 117"/>
                <a:gd name="T11" fmla="*/ 25 h 137"/>
                <a:gd name="T12" fmla="*/ 58 w 117"/>
                <a:gd name="T13" fmla="*/ 27 h 137"/>
                <a:gd name="T14" fmla="*/ 69 w 117"/>
                <a:gd name="T15" fmla="*/ 31 h 137"/>
                <a:gd name="T16" fmla="*/ 75 w 117"/>
                <a:gd name="T17" fmla="*/ 39 h 137"/>
                <a:gd name="T18" fmla="*/ 59 w 117"/>
                <a:gd name="T19" fmla="*/ 50 h 137"/>
                <a:gd name="T20" fmla="*/ 50 w 117"/>
                <a:gd name="T21" fmla="*/ 55 h 137"/>
                <a:gd name="T22" fmla="*/ 37 w 117"/>
                <a:gd name="T23" fmla="*/ 53 h 137"/>
                <a:gd name="T24" fmla="*/ 23 w 117"/>
                <a:gd name="T25" fmla="*/ 55 h 137"/>
                <a:gd name="T26" fmla="*/ 15 w 117"/>
                <a:gd name="T27" fmla="*/ 61 h 137"/>
                <a:gd name="T28" fmla="*/ 11 w 117"/>
                <a:gd name="T29" fmla="*/ 68 h 137"/>
                <a:gd name="T30" fmla="*/ 19 w 117"/>
                <a:gd name="T31" fmla="*/ 69 h 137"/>
                <a:gd name="T32" fmla="*/ 36 w 117"/>
                <a:gd name="T33" fmla="*/ 71 h 137"/>
                <a:gd name="T34" fmla="*/ 48 w 117"/>
                <a:gd name="T35" fmla="*/ 71 h 137"/>
                <a:gd name="T36" fmla="*/ 42 w 117"/>
                <a:gd name="T37" fmla="*/ 77 h 137"/>
                <a:gd name="T38" fmla="*/ 47 w 117"/>
                <a:gd name="T39" fmla="*/ 88 h 137"/>
                <a:gd name="T40" fmla="*/ 61 w 117"/>
                <a:gd name="T41" fmla="*/ 100 h 137"/>
                <a:gd name="T42" fmla="*/ 48 w 117"/>
                <a:gd name="T43" fmla="*/ 110 h 137"/>
                <a:gd name="T44" fmla="*/ 42 w 117"/>
                <a:gd name="T45" fmla="*/ 126 h 137"/>
                <a:gd name="T46" fmla="*/ 48 w 117"/>
                <a:gd name="T47" fmla="*/ 135 h 137"/>
                <a:gd name="T48" fmla="*/ 59 w 117"/>
                <a:gd name="T49" fmla="*/ 135 h 137"/>
                <a:gd name="T50" fmla="*/ 77 w 117"/>
                <a:gd name="T51" fmla="*/ 135 h 137"/>
                <a:gd name="T52" fmla="*/ 95 w 117"/>
                <a:gd name="T53" fmla="*/ 137 h 137"/>
                <a:gd name="T54" fmla="*/ 110 w 117"/>
                <a:gd name="T55" fmla="*/ 135 h 137"/>
                <a:gd name="T56" fmla="*/ 117 w 117"/>
                <a:gd name="T57" fmla="*/ 135 h 137"/>
                <a:gd name="T58" fmla="*/ 103 w 117"/>
                <a:gd name="T59" fmla="*/ 127 h 137"/>
                <a:gd name="T60" fmla="*/ 84 w 117"/>
                <a:gd name="T61" fmla="*/ 121 h 137"/>
                <a:gd name="T62" fmla="*/ 77 w 117"/>
                <a:gd name="T63" fmla="*/ 118 h 137"/>
                <a:gd name="T64" fmla="*/ 89 w 117"/>
                <a:gd name="T65" fmla="*/ 107 h 137"/>
                <a:gd name="T66" fmla="*/ 88 w 117"/>
                <a:gd name="T67" fmla="*/ 96 h 137"/>
                <a:gd name="T68" fmla="*/ 73 w 117"/>
                <a:gd name="T69" fmla="*/ 80 h 137"/>
                <a:gd name="T70" fmla="*/ 61 w 117"/>
                <a:gd name="T71" fmla="*/ 64 h 137"/>
                <a:gd name="T72" fmla="*/ 67 w 117"/>
                <a:gd name="T73" fmla="*/ 58 h 137"/>
                <a:gd name="T74" fmla="*/ 81 w 117"/>
                <a:gd name="T75" fmla="*/ 47 h 137"/>
                <a:gd name="T76" fmla="*/ 88 w 117"/>
                <a:gd name="T77" fmla="*/ 33 h 137"/>
                <a:gd name="T78" fmla="*/ 84 w 117"/>
                <a:gd name="T79" fmla="*/ 22 h 137"/>
                <a:gd name="T80" fmla="*/ 78 w 117"/>
                <a:gd name="T81" fmla="*/ 16 h 137"/>
                <a:gd name="T82" fmla="*/ 64 w 117"/>
                <a:gd name="T83" fmla="*/ 14 h 137"/>
                <a:gd name="T84" fmla="*/ 47 w 117"/>
                <a:gd name="T85" fmla="*/ 19 h 137"/>
                <a:gd name="T86" fmla="*/ 34 w 117"/>
                <a:gd name="T87" fmla="*/ 24 h 137"/>
                <a:gd name="T88" fmla="*/ 23 w 117"/>
                <a:gd name="T89" fmla="*/ 13 h 137"/>
                <a:gd name="T90" fmla="*/ 34 w 117"/>
                <a:gd name="T91" fmla="*/ 2 h 137"/>
                <a:gd name="T92" fmla="*/ 23 w 117"/>
                <a:gd name="T93" fmla="*/ 0 h 137"/>
                <a:gd name="T94" fmla="*/ 11 w 117"/>
                <a:gd name="T95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137">
                  <a:moveTo>
                    <a:pt x="11" y="6"/>
                  </a:moveTo>
                  <a:lnTo>
                    <a:pt x="6" y="11"/>
                  </a:lnTo>
                  <a:lnTo>
                    <a:pt x="1" y="17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1" y="25"/>
                  </a:lnTo>
                  <a:lnTo>
                    <a:pt x="6" y="28"/>
                  </a:lnTo>
                  <a:lnTo>
                    <a:pt x="11" y="28"/>
                  </a:lnTo>
                  <a:lnTo>
                    <a:pt x="17" y="30"/>
                  </a:lnTo>
                  <a:lnTo>
                    <a:pt x="22" y="30"/>
                  </a:lnTo>
                  <a:lnTo>
                    <a:pt x="28" y="31"/>
                  </a:lnTo>
                  <a:lnTo>
                    <a:pt x="31" y="31"/>
                  </a:lnTo>
                  <a:lnTo>
                    <a:pt x="36" y="31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1" y="31"/>
                  </a:lnTo>
                  <a:lnTo>
                    <a:pt x="45" y="28"/>
                  </a:lnTo>
                  <a:lnTo>
                    <a:pt x="48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8" y="27"/>
                  </a:lnTo>
                  <a:lnTo>
                    <a:pt x="61" y="28"/>
                  </a:lnTo>
                  <a:lnTo>
                    <a:pt x="66" y="30"/>
                  </a:lnTo>
                  <a:lnTo>
                    <a:pt x="69" y="31"/>
                  </a:lnTo>
                  <a:lnTo>
                    <a:pt x="72" y="33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69" y="44"/>
                  </a:lnTo>
                  <a:lnTo>
                    <a:pt x="62" y="49"/>
                  </a:lnTo>
                  <a:lnTo>
                    <a:pt x="59" y="50"/>
                  </a:lnTo>
                  <a:lnTo>
                    <a:pt x="55" y="53"/>
                  </a:lnTo>
                  <a:lnTo>
                    <a:pt x="51" y="55"/>
                  </a:lnTo>
                  <a:lnTo>
                    <a:pt x="50" y="55"/>
                  </a:lnTo>
                  <a:lnTo>
                    <a:pt x="45" y="55"/>
                  </a:lnTo>
                  <a:lnTo>
                    <a:pt x="42" y="53"/>
                  </a:lnTo>
                  <a:lnTo>
                    <a:pt x="37" y="53"/>
                  </a:lnTo>
                  <a:lnTo>
                    <a:pt x="33" y="53"/>
                  </a:lnTo>
                  <a:lnTo>
                    <a:pt x="28" y="53"/>
                  </a:lnTo>
                  <a:lnTo>
                    <a:pt x="23" y="55"/>
                  </a:lnTo>
                  <a:lnTo>
                    <a:pt x="20" y="55"/>
                  </a:lnTo>
                  <a:lnTo>
                    <a:pt x="19" y="57"/>
                  </a:lnTo>
                  <a:lnTo>
                    <a:pt x="15" y="61"/>
                  </a:lnTo>
                  <a:lnTo>
                    <a:pt x="12" y="64"/>
                  </a:lnTo>
                  <a:lnTo>
                    <a:pt x="11" y="66"/>
                  </a:lnTo>
                  <a:lnTo>
                    <a:pt x="11" y="68"/>
                  </a:lnTo>
                  <a:lnTo>
                    <a:pt x="12" y="69"/>
                  </a:lnTo>
                  <a:lnTo>
                    <a:pt x="15" y="69"/>
                  </a:lnTo>
                  <a:lnTo>
                    <a:pt x="19" y="69"/>
                  </a:lnTo>
                  <a:lnTo>
                    <a:pt x="23" y="69"/>
                  </a:lnTo>
                  <a:lnTo>
                    <a:pt x="30" y="69"/>
                  </a:lnTo>
                  <a:lnTo>
                    <a:pt x="36" y="71"/>
                  </a:lnTo>
                  <a:lnTo>
                    <a:pt x="41" y="71"/>
                  </a:lnTo>
                  <a:lnTo>
                    <a:pt x="45" y="71"/>
                  </a:lnTo>
                  <a:lnTo>
                    <a:pt x="48" y="71"/>
                  </a:lnTo>
                  <a:lnTo>
                    <a:pt x="50" y="72"/>
                  </a:lnTo>
                  <a:lnTo>
                    <a:pt x="47" y="74"/>
                  </a:lnTo>
                  <a:lnTo>
                    <a:pt x="42" y="77"/>
                  </a:lnTo>
                  <a:lnTo>
                    <a:pt x="39" y="82"/>
                  </a:lnTo>
                  <a:lnTo>
                    <a:pt x="42" y="86"/>
                  </a:lnTo>
                  <a:lnTo>
                    <a:pt x="47" y="88"/>
                  </a:lnTo>
                  <a:lnTo>
                    <a:pt x="55" y="93"/>
                  </a:lnTo>
                  <a:lnTo>
                    <a:pt x="59" y="96"/>
                  </a:lnTo>
                  <a:lnTo>
                    <a:pt x="61" y="100"/>
                  </a:lnTo>
                  <a:lnTo>
                    <a:pt x="59" y="104"/>
                  </a:lnTo>
                  <a:lnTo>
                    <a:pt x="55" y="108"/>
                  </a:lnTo>
                  <a:lnTo>
                    <a:pt x="48" y="110"/>
                  </a:lnTo>
                  <a:lnTo>
                    <a:pt x="45" y="115"/>
                  </a:lnTo>
                  <a:lnTo>
                    <a:pt x="42" y="118"/>
                  </a:lnTo>
                  <a:lnTo>
                    <a:pt x="42" y="126"/>
                  </a:lnTo>
                  <a:lnTo>
                    <a:pt x="42" y="132"/>
                  </a:lnTo>
                  <a:lnTo>
                    <a:pt x="47" y="135"/>
                  </a:lnTo>
                  <a:lnTo>
                    <a:pt x="48" y="135"/>
                  </a:lnTo>
                  <a:lnTo>
                    <a:pt x="51" y="135"/>
                  </a:lnTo>
                  <a:lnTo>
                    <a:pt x="55" y="135"/>
                  </a:lnTo>
                  <a:lnTo>
                    <a:pt x="59" y="135"/>
                  </a:lnTo>
                  <a:lnTo>
                    <a:pt x="64" y="135"/>
                  </a:lnTo>
                  <a:lnTo>
                    <a:pt x="70" y="135"/>
                  </a:lnTo>
                  <a:lnTo>
                    <a:pt x="77" y="135"/>
                  </a:lnTo>
                  <a:lnTo>
                    <a:pt x="84" y="137"/>
                  </a:lnTo>
                  <a:lnTo>
                    <a:pt x="89" y="137"/>
                  </a:lnTo>
                  <a:lnTo>
                    <a:pt x="95" y="137"/>
                  </a:lnTo>
                  <a:lnTo>
                    <a:pt x="100" y="137"/>
                  </a:lnTo>
                  <a:lnTo>
                    <a:pt x="106" y="137"/>
                  </a:lnTo>
                  <a:lnTo>
                    <a:pt x="110" y="135"/>
                  </a:lnTo>
                  <a:lnTo>
                    <a:pt x="114" y="135"/>
                  </a:lnTo>
                  <a:lnTo>
                    <a:pt x="116" y="135"/>
                  </a:lnTo>
                  <a:lnTo>
                    <a:pt x="117" y="135"/>
                  </a:lnTo>
                  <a:lnTo>
                    <a:pt x="114" y="132"/>
                  </a:lnTo>
                  <a:lnTo>
                    <a:pt x="110" y="130"/>
                  </a:lnTo>
                  <a:lnTo>
                    <a:pt x="103" y="127"/>
                  </a:lnTo>
                  <a:lnTo>
                    <a:pt x="97" y="126"/>
                  </a:lnTo>
                  <a:lnTo>
                    <a:pt x="89" y="124"/>
                  </a:lnTo>
                  <a:lnTo>
                    <a:pt x="84" y="121"/>
                  </a:lnTo>
                  <a:lnTo>
                    <a:pt x="78" y="119"/>
                  </a:lnTo>
                  <a:lnTo>
                    <a:pt x="77" y="119"/>
                  </a:lnTo>
                  <a:lnTo>
                    <a:pt x="77" y="118"/>
                  </a:lnTo>
                  <a:lnTo>
                    <a:pt x="83" y="113"/>
                  </a:lnTo>
                  <a:lnTo>
                    <a:pt x="86" y="110"/>
                  </a:lnTo>
                  <a:lnTo>
                    <a:pt x="89" y="107"/>
                  </a:lnTo>
                  <a:lnTo>
                    <a:pt x="91" y="104"/>
                  </a:lnTo>
                  <a:lnTo>
                    <a:pt x="91" y="102"/>
                  </a:lnTo>
                  <a:lnTo>
                    <a:pt x="88" y="96"/>
                  </a:lnTo>
                  <a:lnTo>
                    <a:pt x="84" y="91"/>
                  </a:lnTo>
                  <a:lnTo>
                    <a:pt x="78" y="85"/>
                  </a:lnTo>
                  <a:lnTo>
                    <a:pt x="73" y="80"/>
                  </a:lnTo>
                  <a:lnTo>
                    <a:pt x="69" y="74"/>
                  </a:lnTo>
                  <a:lnTo>
                    <a:pt x="64" y="69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62" y="60"/>
                  </a:lnTo>
                  <a:lnTo>
                    <a:pt x="67" y="58"/>
                  </a:lnTo>
                  <a:lnTo>
                    <a:pt x="72" y="55"/>
                  </a:lnTo>
                  <a:lnTo>
                    <a:pt x="77" y="50"/>
                  </a:lnTo>
                  <a:lnTo>
                    <a:pt x="81" y="47"/>
                  </a:lnTo>
                  <a:lnTo>
                    <a:pt x="84" y="42"/>
                  </a:lnTo>
                  <a:lnTo>
                    <a:pt x="88" y="38"/>
                  </a:lnTo>
                  <a:lnTo>
                    <a:pt x="88" y="33"/>
                  </a:lnTo>
                  <a:lnTo>
                    <a:pt x="86" y="30"/>
                  </a:lnTo>
                  <a:lnTo>
                    <a:pt x="86" y="25"/>
                  </a:lnTo>
                  <a:lnTo>
                    <a:pt x="84" y="22"/>
                  </a:lnTo>
                  <a:lnTo>
                    <a:pt x="84" y="20"/>
                  </a:lnTo>
                  <a:lnTo>
                    <a:pt x="81" y="17"/>
                  </a:lnTo>
                  <a:lnTo>
                    <a:pt x="78" y="16"/>
                  </a:lnTo>
                  <a:lnTo>
                    <a:pt x="75" y="16"/>
                  </a:lnTo>
                  <a:lnTo>
                    <a:pt x="70" y="16"/>
                  </a:lnTo>
                  <a:lnTo>
                    <a:pt x="64" y="14"/>
                  </a:lnTo>
                  <a:lnTo>
                    <a:pt x="58" y="16"/>
                  </a:lnTo>
                  <a:lnTo>
                    <a:pt x="51" y="17"/>
                  </a:lnTo>
                  <a:lnTo>
                    <a:pt x="47" y="19"/>
                  </a:lnTo>
                  <a:lnTo>
                    <a:pt x="41" y="20"/>
                  </a:lnTo>
                  <a:lnTo>
                    <a:pt x="37" y="22"/>
                  </a:lnTo>
                  <a:lnTo>
                    <a:pt x="34" y="24"/>
                  </a:lnTo>
                  <a:lnTo>
                    <a:pt x="34" y="25"/>
                  </a:lnTo>
                  <a:lnTo>
                    <a:pt x="22" y="16"/>
                  </a:lnTo>
                  <a:lnTo>
                    <a:pt x="23" y="13"/>
                  </a:lnTo>
                  <a:lnTo>
                    <a:pt x="30" y="9"/>
                  </a:lnTo>
                  <a:lnTo>
                    <a:pt x="34" y="5"/>
                  </a:lnTo>
                  <a:lnTo>
                    <a:pt x="34" y="2"/>
                  </a:lnTo>
                  <a:lnTo>
                    <a:pt x="31" y="0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0" y="2"/>
                  </a:lnTo>
                  <a:lnTo>
                    <a:pt x="14" y="3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1" name="Freeform 343"/>
            <p:cNvSpPr>
              <a:spLocks/>
            </p:cNvSpPr>
            <p:nvPr/>
          </p:nvSpPr>
          <p:spPr bwMode="auto">
            <a:xfrm>
              <a:off x="1127" y="1716"/>
              <a:ext cx="10" cy="19"/>
            </a:xfrm>
            <a:custGeom>
              <a:avLst/>
              <a:gdLst>
                <a:gd name="T0" fmla="*/ 14 w 20"/>
                <a:gd name="T1" fmla="*/ 0 h 36"/>
                <a:gd name="T2" fmla="*/ 9 w 20"/>
                <a:gd name="T3" fmla="*/ 0 h 36"/>
                <a:gd name="T4" fmla="*/ 6 w 20"/>
                <a:gd name="T5" fmla="*/ 2 h 36"/>
                <a:gd name="T6" fmla="*/ 4 w 20"/>
                <a:gd name="T7" fmla="*/ 5 h 36"/>
                <a:gd name="T8" fmla="*/ 1 w 20"/>
                <a:gd name="T9" fmla="*/ 11 h 36"/>
                <a:gd name="T10" fmla="*/ 0 w 20"/>
                <a:gd name="T11" fmla="*/ 12 h 36"/>
                <a:gd name="T12" fmla="*/ 0 w 20"/>
                <a:gd name="T13" fmla="*/ 17 h 36"/>
                <a:gd name="T14" fmla="*/ 0 w 20"/>
                <a:gd name="T15" fmla="*/ 20 h 36"/>
                <a:gd name="T16" fmla="*/ 0 w 20"/>
                <a:gd name="T17" fmla="*/ 23 h 36"/>
                <a:gd name="T18" fmla="*/ 0 w 20"/>
                <a:gd name="T19" fmla="*/ 30 h 36"/>
                <a:gd name="T20" fmla="*/ 3 w 20"/>
                <a:gd name="T21" fmla="*/ 36 h 36"/>
                <a:gd name="T22" fmla="*/ 8 w 20"/>
                <a:gd name="T23" fmla="*/ 36 h 36"/>
                <a:gd name="T24" fmla="*/ 14 w 20"/>
                <a:gd name="T25" fmla="*/ 36 h 36"/>
                <a:gd name="T26" fmla="*/ 19 w 20"/>
                <a:gd name="T27" fmla="*/ 34 h 36"/>
                <a:gd name="T28" fmla="*/ 20 w 20"/>
                <a:gd name="T29" fmla="*/ 31 h 36"/>
                <a:gd name="T30" fmla="*/ 17 w 20"/>
                <a:gd name="T31" fmla="*/ 28 h 36"/>
                <a:gd name="T32" fmla="*/ 14 w 20"/>
                <a:gd name="T33" fmla="*/ 25 h 36"/>
                <a:gd name="T34" fmla="*/ 12 w 20"/>
                <a:gd name="T35" fmla="*/ 22 h 36"/>
                <a:gd name="T36" fmla="*/ 12 w 20"/>
                <a:gd name="T37" fmla="*/ 20 h 36"/>
                <a:gd name="T38" fmla="*/ 12 w 20"/>
                <a:gd name="T39" fmla="*/ 14 h 36"/>
                <a:gd name="T40" fmla="*/ 12 w 20"/>
                <a:gd name="T41" fmla="*/ 6 h 36"/>
                <a:gd name="T42" fmla="*/ 12 w 20"/>
                <a:gd name="T43" fmla="*/ 2 h 36"/>
                <a:gd name="T44" fmla="*/ 14 w 20"/>
                <a:gd name="T45" fmla="*/ 0 h 36"/>
                <a:gd name="T46" fmla="*/ 14 w 20"/>
                <a:gd name="T4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" h="36">
                  <a:moveTo>
                    <a:pt x="14" y="0"/>
                  </a:moveTo>
                  <a:lnTo>
                    <a:pt x="9" y="0"/>
                  </a:lnTo>
                  <a:lnTo>
                    <a:pt x="6" y="2"/>
                  </a:lnTo>
                  <a:lnTo>
                    <a:pt x="4" y="5"/>
                  </a:lnTo>
                  <a:lnTo>
                    <a:pt x="1" y="11"/>
                  </a:lnTo>
                  <a:lnTo>
                    <a:pt x="0" y="12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3" y="36"/>
                  </a:lnTo>
                  <a:lnTo>
                    <a:pt x="8" y="36"/>
                  </a:lnTo>
                  <a:lnTo>
                    <a:pt x="14" y="36"/>
                  </a:lnTo>
                  <a:lnTo>
                    <a:pt x="19" y="34"/>
                  </a:lnTo>
                  <a:lnTo>
                    <a:pt x="20" y="31"/>
                  </a:lnTo>
                  <a:lnTo>
                    <a:pt x="17" y="28"/>
                  </a:lnTo>
                  <a:lnTo>
                    <a:pt x="14" y="25"/>
                  </a:lnTo>
                  <a:lnTo>
                    <a:pt x="12" y="22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2" name="Freeform 344"/>
            <p:cNvSpPr>
              <a:spLocks/>
            </p:cNvSpPr>
            <p:nvPr/>
          </p:nvSpPr>
          <p:spPr bwMode="auto">
            <a:xfrm>
              <a:off x="1283" y="1596"/>
              <a:ext cx="42" cy="26"/>
            </a:xfrm>
            <a:custGeom>
              <a:avLst/>
              <a:gdLst>
                <a:gd name="T0" fmla="*/ 0 w 84"/>
                <a:gd name="T1" fmla="*/ 17 h 50"/>
                <a:gd name="T2" fmla="*/ 24 w 84"/>
                <a:gd name="T3" fmla="*/ 27 h 50"/>
                <a:gd name="T4" fmla="*/ 24 w 84"/>
                <a:gd name="T5" fmla="*/ 28 h 50"/>
                <a:gd name="T6" fmla="*/ 24 w 84"/>
                <a:gd name="T7" fmla="*/ 31 h 50"/>
                <a:gd name="T8" fmla="*/ 24 w 84"/>
                <a:gd name="T9" fmla="*/ 34 h 50"/>
                <a:gd name="T10" fmla="*/ 25 w 84"/>
                <a:gd name="T11" fmla="*/ 39 h 50"/>
                <a:gd name="T12" fmla="*/ 25 w 84"/>
                <a:gd name="T13" fmla="*/ 42 h 50"/>
                <a:gd name="T14" fmla="*/ 29 w 84"/>
                <a:gd name="T15" fmla="*/ 47 h 50"/>
                <a:gd name="T16" fmla="*/ 29 w 84"/>
                <a:gd name="T17" fmla="*/ 48 h 50"/>
                <a:gd name="T18" fmla="*/ 33 w 84"/>
                <a:gd name="T19" fmla="*/ 50 h 50"/>
                <a:gd name="T20" fmla="*/ 36 w 84"/>
                <a:gd name="T21" fmla="*/ 48 h 50"/>
                <a:gd name="T22" fmla="*/ 43 w 84"/>
                <a:gd name="T23" fmla="*/ 48 h 50"/>
                <a:gd name="T24" fmla="*/ 46 w 84"/>
                <a:gd name="T25" fmla="*/ 47 h 50"/>
                <a:gd name="T26" fmla="*/ 51 w 84"/>
                <a:gd name="T27" fmla="*/ 45 h 50"/>
                <a:gd name="T28" fmla="*/ 55 w 84"/>
                <a:gd name="T29" fmla="*/ 44 h 50"/>
                <a:gd name="T30" fmla="*/ 60 w 84"/>
                <a:gd name="T31" fmla="*/ 42 h 50"/>
                <a:gd name="T32" fmla="*/ 65 w 84"/>
                <a:gd name="T33" fmla="*/ 41 h 50"/>
                <a:gd name="T34" fmla="*/ 68 w 84"/>
                <a:gd name="T35" fmla="*/ 41 h 50"/>
                <a:gd name="T36" fmla="*/ 73 w 84"/>
                <a:gd name="T37" fmla="*/ 37 h 50"/>
                <a:gd name="T38" fmla="*/ 76 w 84"/>
                <a:gd name="T39" fmla="*/ 37 h 50"/>
                <a:gd name="T40" fmla="*/ 82 w 84"/>
                <a:gd name="T41" fmla="*/ 34 h 50"/>
                <a:gd name="T42" fmla="*/ 84 w 84"/>
                <a:gd name="T43" fmla="*/ 34 h 50"/>
                <a:gd name="T44" fmla="*/ 82 w 84"/>
                <a:gd name="T45" fmla="*/ 28 h 50"/>
                <a:gd name="T46" fmla="*/ 84 w 84"/>
                <a:gd name="T47" fmla="*/ 25 h 50"/>
                <a:gd name="T48" fmla="*/ 82 w 84"/>
                <a:gd name="T49" fmla="*/ 20 h 50"/>
                <a:gd name="T50" fmla="*/ 79 w 84"/>
                <a:gd name="T51" fmla="*/ 19 h 50"/>
                <a:gd name="T52" fmla="*/ 74 w 84"/>
                <a:gd name="T53" fmla="*/ 20 h 50"/>
                <a:gd name="T54" fmla="*/ 68 w 84"/>
                <a:gd name="T55" fmla="*/ 22 h 50"/>
                <a:gd name="T56" fmla="*/ 63 w 84"/>
                <a:gd name="T57" fmla="*/ 23 h 50"/>
                <a:gd name="T58" fmla="*/ 60 w 84"/>
                <a:gd name="T59" fmla="*/ 25 h 50"/>
                <a:gd name="T60" fmla="*/ 55 w 84"/>
                <a:gd name="T61" fmla="*/ 25 h 50"/>
                <a:gd name="T62" fmla="*/ 52 w 84"/>
                <a:gd name="T63" fmla="*/ 27 h 50"/>
                <a:gd name="T64" fmla="*/ 44 w 84"/>
                <a:gd name="T65" fmla="*/ 30 h 50"/>
                <a:gd name="T66" fmla="*/ 38 w 84"/>
                <a:gd name="T67" fmla="*/ 31 h 50"/>
                <a:gd name="T68" fmla="*/ 35 w 84"/>
                <a:gd name="T69" fmla="*/ 33 h 50"/>
                <a:gd name="T70" fmla="*/ 33 w 84"/>
                <a:gd name="T71" fmla="*/ 34 h 50"/>
                <a:gd name="T72" fmla="*/ 32 w 84"/>
                <a:gd name="T73" fmla="*/ 27 h 50"/>
                <a:gd name="T74" fmla="*/ 32 w 84"/>
                <a:gd name="T75" fmla="*/ 25 h 50"/>
                <a:gd name="T76" fmla="*/ 32 w 84"/>
                <a:gd name="T77" fmla="*/ 22 h 50"/>
                <a:gd name="T78" fmla="*/ 32 w 84"/>
                <a:gd name="T79" fmla="*/ 19 h 50"/>
                <a:gd name="T80" fmla="*/ 33 w 84"/>
                <a:gd name="T81" fmla="*/ 14 h 50"/>
                <a:gd name="T82" fmla="*/ 32 w 84"/>
                <a:gd name="T83" fmla="*/ 9 h 50"/>
                <a:gd name="T84" fmla="*/ 32 w 84"/>
                <a:gd name="T85" fmla="*/ 6 h 50"/>
                <a:gd name="T86" fmla="*/ 30 w 84"/>
                <a:gd name="T87" fmla="*/ 3 h 50"/>
                <a:gd name="T88" fmla="*/ 29 w 84"/>
                <a:gd name="T89" fmla="*/ 1 h 50"/>
                <a:gd name="T90" fmla="*/ 24 w 84"/>
                <a:gd name="T91" fmla="*/ 0 h 50"/>
                <a:gd name="T92" fmla="*/ 21 w 84"/>
                <a:gd name="T93" fmla="*/ 3 h 50"/>
                <a:gd name="T94" fmla="*/ 14 w 84"/>
                <a:gd name="T95" fmla="*/ 5 h 50"/>
                <a:gd name="T96" fmla="*/ 11 w 84"/>
                <a:gd name="T97" fmla="*/ 8 h 50"/>
                <a:gd name="T98" fmla="*/ 7 w 84"/>
                <a:gd name="T99" fmla="*/ 11 h 50"/>
                <a:gd name="T100" fmla="*/ 3 w 84"/>
                <a:gd name="T101" fmla="*/ 14 h 50"/>
                <a:gd name="T102" fmla="*/ 0 w 84"/>
                <a:gd name="T103" fmla="*/ 16 h 50"/>
                <a:gd name="T104" fmla="*/ 0 w 84"/>
                <a:gd name="T105" fmla="*/ 17 h 50"/>
                <a:gd name="T106" fmla="*/ 0 w 84"/>
                <a:gd name="T107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4" h="50">
                  <a:moveTo>
                    <a:pt x="0" y="17"/>
                  </a:moveTo>
                  <a:lnTo>
                    <a:pt x="24" y="27"/>
                  </a:lnTo>
                  <a:lnTo>
                    <a:pt x="24" y="28"/>
                  </a:lnTo>
                  <a:lnTo>
                    <a:pt x="24" y="31"/>
                  </a:lnTo>
                  <a:lnTo>
                    <a:pt x="24" y="34"/>
                  </a:lnTo>
                  <a:lnTo>
                    <a:pt x="25" y="39"/>
                  </a:lnTo>
                  <a:lnTo>
                    <a:pt x="25" y="42"/>
                  </a:lnTo>
                  <a:lnTo>
                    <a:pt x="29" y="47"/>
                  </a:lnTo>
                  <a:lnTo>
                    <a:pt x="29" y="48"/>
                  </a:lnTo>
                  <a:lnTo>
                    <a:pt x="33" y="50"/>
                  </a:lnTo>
                  <a:lnTo>
                    <a:pt x="36" y="48"/>
                  </a:lnTo>
                  <a:lnTo>
                    <a:pt x="43" y="48"/>
                  </a:lnTo>
                  <a:lnTo>
                    <a:pt x="46" y="47"/>
                  </a:lnTo>
                  <a:lnTo>
                    <a:pt x="51" y="45"/>
                  </a:lnTo>
                  <a:lnTo>
                    <a:pt x="55" y="44"/>
                  </a:lnTo>
                  <a:lnTo>
                    <a:pt x="60" y="42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73" y="37"/>
                  </a:lnTo>
                  <a:lnTo>
                    <a:pt x="76" y="37"/>
                  </a:lnTo>
                  <a:lnTo>
                    <a:pt x="82" y="34"/>
                  </a:lnTo>
                  <a:lnTo>
                    <a:pt x="84" y="34"/>
                  </a:lnTo>
                  <a:lnTo>
                    <a:pt x="82" y="28"/>
                  </a:lnTo>
                  <a:lnTo>
                    <a:pt x="84" y="25"/>
                  </a:lnTo>
                  <a:lnTo>
                    <a:pt x="82" y="20"/>
                  </a:lnTo>
                  <a:lnTo>
                    <a:pt x="79" y="19"/>
                  </a:lnTo>
                  <a:lnTo>
                    <a:pt x="74" y="20"/>
                  </a:lnTo>
                  <a:lnTo>
                    <a:pt x="68" y="22"/>
                  </a:lnTo>
                  <a:lnTo>
                    <a:pt x="63" y="23"/>
                  </a:lnTo>
                  <a:lnTo>
                    <a:pt x="60" y="25"/>
                  </a:lnTo>
                  <a:lnTo>
                    <a:pt x="55" y="25"/>
                  </a:lnTo>
                  <a:lnTo>
                    <a:pt x="52" y="27"/>
                  </a:lnTo>
                  <a:lnTo>
                    <a:pt x="44" y="30"/>
                  </a:lnTo>
                  <a:lnTo>
                    <a:pt x="38" y="31"/>
                  </a:lnTo>
                  <a:lnTo>
                    <a:pt x="35" y="33"/>
                  </a:lnTo>
                  <a:lnTo>
                    <a:pt x="33" y="34"/>
                  </a:lnTo>
                  <a:lnTo>
                    <a:pt x="32" y="27"/>
                  </a:lnTo>
                  <a:lnTo>
                    <a:pt x="32" y="25"/>
                  </a:lnTo>
                  <a:lnTo>
                    <a:pt x="32" y="22"/>
                  </a:lnTo>
                  <a:lnTo>
                    <a:pt x="32" y="19"/>
                  </a:lnTo>
                  <a:lnTo>
                    <a:pt x="33" y="14"/>
                  </a:lnTo>
                  <a:lnTo>
                    <a:pt x="32" y="9"/>
                  </a:lnTo>
                  <a:lnTo>
                    <a:pt x="32" y="6"/>
                  </a:lnTo>
                  <a:lnTo>
                    <a:pt x="30" y="3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21" y="3"/>
                  </a:lnTo>
                  <a:lnTo>
                    <a:pt x="14" y="5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3" name="Freeform 345"/>
            <p:cNvSpPr>
              <a:spLocks/>
            </p:cNvSpPr>
            <p:nvPr/>
          </p:nvSpPr>
          <p:spPr bwMode="auto">
            <a:xfrm>
              <a:off x="1307" y="1622"/>
              <a:ext cx="42" cy="39"/>
            </a:xfrm>
            <a:custGeom>
              <a:avLst/>
              <a:gdLst>
                <a:gd name="T0" fmla="*/ 68 w 85"/>
                <a:gd name="T1" fmla="*/ 1 h 77"/>
                <a:gd name="T2" fmla="*/ 62 w 85"/>
                <a:gd name="T3" fmla="*/ 0 h 77"/>
                <a:gd name="T4" fmla="*/ 52 w 85"/>
                <a:gd name="T5" fmla="*/ 0 h 77"/>
                <a:gd name="T6" fmla="*/ 41 w 85"/>
                <a:gd name="T7" fmla="*/ 0 h 77"/>
                <a:gd name="T8" fmla="*/ 32 w 85"/>
                <a:gd name="T9" fmla="*/ 0 h 77"/>
                <a:gd name="T10" fmla="*/ 22 w 85"/>
                <a:gd name="T11" fmla="*/ 0 h 77"/>
                <a:gd name="T12" fmla="*/ 13 w 85"/>
                <a:gd name="T13" fmla="*/ 1 h 77"/>
                <a:gd name="T14" fmla="*/ 8 w 85"/>
                <a:gd name="T15" fmla="*/ 3 h 77"/>
                <a:gd name="T16" fmla="*/ 5 w 85"/>
                <a:gd name="T17" fmla="*/ 6 h 77"/>
                <a:gd name="T18" fmla="*/ 0 w 85"/>
                <a:gd name="T19" fmla="*/ 14 h 77"/>
                <a:gd name="T20" fmla="*/ 0 w 85"/>
                <a:gd name="T21" fmla="*/ 20 h 77"/>
                <a:gd name="T22" fmla="*/ 4 w 85"/>
                <a:gd name="T23" fmla="*/ 28 h 77"/>
                <a:gd name="T24" fmla="*/ 10 w 85"/>
                <a:gd name="T25" fmla="*/ 31 h 77"/>
                <a:gd name="T26" fmla="*/ 21 w 85"/>
                <a:gd name="T27" fmla="*/ 34 h 77"/>
                <a:gd name="T28" fmla="*/ 35 w 85"/>
                <a:gd name="T29" fmla="*/ 36 h 77"/>
                <a:gd name="T30" fmla="*/ 43 w 85"/>
                <a:gd name="T31" fmla="*/ 36 h 77"/>
                <a:gd name="T32" fmla="*/ 48 w 85"/>
                <a:gd name="T33" fmla="*/ 55 h 77"/>
                <a:gd name="T34" fmla="*/ 43 w 85"/>
                <a:gd name="T35" fmla="*/ 58 h 77"/>
                <a:gd name="T36" fmla="*/ 37 w 85"/>
                <a:gd name="T37" fmla="*/ 66 h 77"/>
                <a:gd name="T38" fmla="*/ 32 w 85"/>
                <a:gd name="T39" fmla="*/ 73 h 77"/>
                <a:gd name="T40" fmla="*/ 33 w 85"/>
                <a:gd name="T41" fmla="*/ 77 h 77"/>
                <a:gd name="T42" fmla="*/ 40 w 85"/>
                <a:gd name="T43" fmla="*/ 77 h 77"/>
                <a:gd name="T44" fmla="*/ 49 w 85"/>
                <a:gd name="T45" fmla="*/ 75 h 77"/>
                <a:gd name="T46" fmla="*/ 55 w 85"/>
                <a:gd name="T47" fmla="*/ 73 h 77"/>
                <a:gd name="T48" fmla="*/ 60 w 85"/>
                <a:gd name="T49" fmla="*/ 73 h 77"/>
                <a:gd name="T50" fmla="*/ 82 w 85"/>
                <a:gd name="T51" fmla="*/ 70 h 77"/>
                <a:gd name="T52" fmla="*/ 85 w 85"/>
                <a:gd name="T53" fmla="*/ 62 h 77"/>
                <a:gd name="T54" fmla="*/ 82 w 85"/>
                <a:gd name="T55" fmla="*/ 58 h 77"/>
                <a:gd name="T56" fmla="*/ 74 w 85"/>
                <a:gd name="T57" fmla="*/ 53 h 77"/>
                <a:gd name="T58" fmla="*/ 68 w 85"/>
                <a:gd name="T59" fmla="*/ 50 h 77"/>
                <a:gd name="T60" fmla="*/ 63 w 85"/>
                <a:gd name="T61" fmla="*/ 45 h 77"/>
                <a:gd name="T62" fmla="*/ 63 w 85"/>
                <a:gd name="T63" fmla="*/ 37 h 77"/>
                <a:gd name="T64" fmla="*/ 63 w 85"/>
                <a:gd name="T65" fmla="*/ 28 h 77"/>
                <a:gd name="T66" fmla="*/ 57 w 85"/>
                <a:gd name="T67" fmla="*/ 25 h 77"/>
                <a:gd name="T68" fmla="*/ 48 w 85"/>
                <a:gd name="T69" fmla="*/ 25 h 77"/>
                <a:gd name="T70" fmla="*/ 37 w 85"/>
                <a:gd name="T71" fmla="*/ 26 h 77"/>
                <a:gd name="T72" fmla="*/ 27 w 85"/>
                <a:gd name="T73" fmla="*/ 25 h 77"/>
                <a:gd name="T74" fmla="*/ 26 w 85"/>
                <a:gd name="T75" fmla="*/ 17 h 77"/>
                <a:gd name="T76" fmla="*/ 35 w 85"/>
                <a:gd name="T77" fmla="*/ 12 h 77"/>
                <a:gd name="T78" fmla="*/ 43 w 85"/>
                <a:gd name="T79" fmla="*/ 12 h 77"/>
                <a:gd name="T80" fmla="*/ 48 w 85"/>
                <a:gd name="T81" fmla="*/ 12 h 77"/>
                <a:gd name="T82" fmla="*/ 57 w 85"/>
                <a:gd name="T83" fmla="*/ 12 h 77"/>
                <a:gd name="T84" fmla="*/ 70 w 85"/>
                <a:gd name="T85" fmla="*/ 12 h 77"/>
                <a:gd name="T86" fmla="*/ 77 w 85"/>
                <a:gd name="T87" fmla="*/ 12 h 77"/>
                <a:gd name="T88" fmla="*/ 71 w 85"/>
                <a:gd name="T89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" h="77">
                  <a:moveTo>
                    <a:pt x="71" y="1"/>
                  </a:moveTo>
                  <a:lnTo>
                    <a:pt x="68" y="1"/>
                  </a:lnTo>
                  <a:lnTo>
                    <a:pt x="65" y="0"/>
                  </a:lnTo>
                  <a:lnTo>
                    <a:pt x="62" y="0"/>
                  </a:lnTo>
                  <a:lnTo>
                    <a:pt x="57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8" y="3"/>
                  </a:lnTo>
                  <a:lnTo>
                    <a:pt x="7" y="4"/>
                  </a:lnTo>
                  <a:lnTo>
                    <a:pt x="5" y="6"/>
                  </a:lnTo>
                  <a:lnTo>
                    <a:pt x="4" y="9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4" y="28"/>
                  </a:lnTo>
                  <a:lnTo>
                    <a:pt x="5" y="31"/>
                  </a:lnTo>
                  <a:lnTo>
                    <a:pt x="10" y="31"/>
                  </a:lnTo>
                  <a:lnTo>
                    <a:pt x="15" y="33"/>
                  </a:lnTo>
                  <a:lnTo>
                    <a:pt x="21" y="34"/>
                  </a:lnTo>
                  <a:lnTo>
                    <a:pt x="29" y="36"/>
                  </a:lnTo>
                  <a:lnTo>
                    <a:pt x="35" y="36"/>
                  </a:lnTo>
                  <a:lnTo>
                    <a:pt x="40" y="36"/>
                  </a:lnTo>
                  <a:lnTo>
                    <a:pt x="43" y="36"/>
                  </a:lnTo>
                  <a:lnTo>
                    <a:pt x="46" y="37"/>
                  </a:lnTo>
                  <a:lnTo>
                    <a:pt x="48" y="55"/>
                  </a:lnTo>
                  <a:lnTo>
                    <a:pt x="46" y="55"/>
                  </a:lnTo>
                  <a:lnTo>
                    <a:pt x="43" y="58"/>
                  </a:lnTo>
                  <a:lnTo>
                    <a:pt x="40" y="61"/>
                  </a:lnTo>
                  <a:lnTo>
                    <a:pt x="37" y="66"/>
                  </a:lnTo>
                  <a:lnTo>
                    <a:pt x="33" y="69"/>
                  </a:lnTo>
                  <a:lnTo>
                    <a:pt x="32" y="73"/>
                  </a:lnTo>
                  <a:lnTo>
                    <a:pt x="32" y="75"/>
                  </a:lnTo>
                  <a:lnTo>
                    <a:pt x="33" y="77"/>
                  </a:lnTo>
                  <a:lnTo>
                    <a:pt x="37" y="77"/>
                  </a:lnTo>
                  <a:lnTo>
                    <a:pt x="40" y="77"/>
                  </a:lnTo>
                  <a:lnTo>
                    <a:pt x="44" y="75"/>
                  </a:lnTo>
                  <a:lnTo>
                    <a:pt x="49" y="75"/>
                  </a:lnTo>
                  <a:lnTo>
                    <a:pt x="52" y="73"/>
                  </a:lnTo>
                  <a:lnTo>
                    <a:pt x="55" y="73"/>
                  </a:lnTo>
                  <a:lnTo>
                    <a:pt x="59" y="73"/>
                  </a:lnTo>
                  <a:lnTo>
                    <a:pt x="60" y="73"/>
                  </a:lnTo>
                  <a:lnTo>
                    <a:pt x="81" y="73"/>
                  </a:lnTo>
                  <a:lnTo>
                    <a:pt x="82" y="70"/>
                  </a:lnTo>
                  <a:lnTo>
                    <a:pt x="85" y="66"/>
                  </a:lnTo>
                  <a:lnTo>
                    <a:pt x="85" y="62"/>
                  </a:lnTo>
                  <a:lnTo>
                    <a:pt x="85" y="59"/>
                  </a:lnTo>
                  <a:lnTo>
                    <a:pt x="82" y="58"/>
                  </a:lnTo>
                  <a:lnTo>
                    <a:pt x="79" y="56"/>
                  </a:lnTo>
                  <a:lnTo>
                    <a:pt x="74" y="53"/>
                  </a:lnTo>
                  <a:lnTo>
                    <a:pt x="71" y="51"/>
                  </a:lnTo>
                  <a:lnTo>
                    <a:pt x="68" y="50"/>
                  </a:lnTo>
                  <a:lnTo>
                    <a:pt x="66" y="50"/>
                  </a:lnTo>
                  <a:lnTo>
                    <a:pt x="63" y="45"/>
                  </a:lnTo>
                  <a:lnTo>
                    <a:pt x="63" y="44"/>
                  </a:lnTo>
                  <a:lnTo>
                    <a:pt x="63" y="37"/>
                  </a:lnTo>
                  <a:lnTo>
                    <a:pt x="65" y="34"/>
                  </a:lnTo>
                  <a:lnTo>
                    <a:pt x="63" y="28"/>
                  </a:lnTo>
                  <a:lnTo>
                    <a:pt x="62" y="26"/>
                  </a:lnTo>
                  <a:lnTo>
                    <a:pt x="57" y="25"/>
                  </a:lnTo>
                  <a:lnTo>
                    <a:pt x="52" y="25"/>
                  </a:lnTo>
                  <a:lnTo>
                    <a:pt x="48" y="25"/>
                  </a:lnTo>
                  <a:lnTo>
                    <a:pt x="43" y="26"/>
                  </a:lnTo>
                  <a:lnTo>
                    <a:pt x="37" y="26"/>
                  </a:lnTo>
                  <a:lnTo>
                    <a:pt x="32" y="26"/>
                  </a:lnTo>
                  <a:lnTo>
                    <a:pt x="27" y="25"/>
                  </a:lnTo>
                  <a:lnTo>
                    <a:pt x="26" y="23"/>
                  </a:lnTo>
                  <a:lnTo>
                    <a:pt x="26" y="17"/>
                  </a:lnTo>
                  <a:lnTo>
                    <a:pt x="32" y="14"/>
                  </a:lnTo>
                  <a:lnTo>
                    <a:pt x="35" y="12"/>
                  </a:lnTo>
                  <a:lnTo>
                    <a:pt x="40" y="12"/>
                  </a:lnTo>
                  <a:lnTo>
                    <a:pt x="43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7" y="12"/>
                  </a:lnTo>
                  <a:lnTo>
                    <a:pt x="63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7" y="12"/>
                  </a:lnTo>
                  <a:lnTo>
                    <a:pt x="79" y="12"/>
                  </a:lnTo>
                  <a:lnTo>
                    <a:pt x="71" y="1"/>
                  </a:lnTo>
                  <a:lnTo>
                    <a:pt x="7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4" name="Freeform 346"/>
            <p:cNvSpPr>
              <a:spLocks/>
            </p:cNvSpPr>
            <p:nvPr/>
          </p:nvSpPr>
          <p:spPr bwMode="auto">
            <a:xfrm>
              <a:off x="1310" y="1684"/>
              <a:ext cx="27" cy="29"/>
            </a:xfrm>
            <a:custGeom>
              <a:avLst/>
              <a:gdLst>
                <a:gd name="T0" fmla="*/ 25 w 53"/>
                <a:gd name="T1" fmla="*/ 1 h 58"/>
                <a:gd name="T2" fmla="*/ 20 w 53"/>
                <a:gd name="T3" fmla="*/ 0 h 58"/>
                <a:gd name="T4" fmla="*/ 17 w 53"/>
                <a:gd name="T5" fmla="*/ 1 h 58"/>
                <a:gd name="T6" fmla="*/ 12 w 53"/>
                <a:gd name="T7" fmla="*/ 1 h 58"/>
                <a:gd name="T8" fmla="*/ 8 w 53"/>
                <a:gd name="T9" fmla="*/ 4 h 58"/>
                <a:gd name="T10" fmla="*/ 1 w 53"/>
                <a:gd name="T11" fmla="*/ 9 h 58"/>
                <a:gd name="T12" fmla="*/ 0 w 53"/>
                <a:gd name="T13" fmla="*/ 15 h 58"/>
                <a:gd name="T14" fmla="*/ 3 w 53"/>
                <a:gd name="T15" fmla="*/ 17 h 58"/>
                <a:gd name="T16" fmla="*/ 8 w 53"/>
                <a:gd name="T17" fmla="*/ 17 h 58"/>
                <a:gd name="T18" fmla="*/ 14 w 53"/>
                <a:gd name="T19" fmla="*/ 15 h 58"/>
                <a:gd name="T20" fmla="*/ 19 w 53"/>
                <a:gd name="T21" fmla="*/ 14 h 58"/>
                <a:gd name="T22" fmla="*/ 22 w 53"/>
                <a:gd name="T23" fmla="*/ 11 h 58"/>
                <a:gd name="T24" fmla="*/ 26 w 53"/>
                <a:gd name="T25" fmla="*/ 11 h 58"/>
                <a:gd name="T26" fmla="*/ 30 w 53"/>
                <a:gd name="T27" fmla="*/ 12 h 58"/>
                <a:gd name="T28" fmla="*/ 34 w 53"/>
                <a:gd name="T29" fmla="*/ 17 h 58"/>
                <a:gd name="T30" fmla="*/ 36 w 53"/>
                <a:gd name="T31" fmla="*/ 22 h 58"/>
                <a:gd name="T32" fmla="*/ 37 w 53"/>
                <a:gd name="T33" fmla="*/ 26 h 58"/>
                <a:gd name="T34" fmla="*/ 36 w 53"/>
                <a:gd name="T35" fmla="*/ 33 h 58"/>
                <a:gd name="T36" fmla="*/ 34 w 53"/>
                <a:gd name="T37" fmla="*/ 37 h 58"/>
                <a:gd name="T38" fmla="*/ 30 w 53"/>
                <a:gd name="T39" fmla="*/ 39 h 58"/>
                <a:gd name="T40" fmla="*/ 26 w 53"/>
                <a:gd name="T41" fmla="*/ 39 h 58"/>
                <a:gd name="T42" fmla="*/ 22 w 53"/>
                <a:gd name="T43" fmla="*/ 42 h 58"/>
                <a:gd name="T44" fmla="*/ 20 w 53"/>
                <a:gd name="T45" fmla="*/ 44 h 58"/>
                <a:gd name="T46" fmla="*/ 14 w 53"/>
                <a:gd name="T47" fmla="*/ 48 h 58"/>
                <a:gd name="T48" fmla="*/ 15 w 53"/>
                <a:gd name="T49" fmla="*/ 53 h 58"/>
                <a:gd name="T50" fmla="*/ 19 w 53"/>
                <a:gd name="T51" fmla="*/ 53 h 58"/>
                <a:gd name="T52" fmla="*/ 22 w 53"/>
                <a:gd name="T53" fmla="*/ 55 h 58"/>
                <a:gd name="T54" fmla="*/ 26 w 53"/>
                <a:gd name="T55" fmla="*/ 56 h 58"/>
                <a:gd name="T56" fmla="*/ 31 w 53"/>
                <a:gd name="T57" fmla="*/ 58 h 58"/>
                <a:gd name="T58" fmla="*/ 36 w 53"/>
                <a:gd name="T59" fmla="*/ 58 h 58"/>
                <a:gd name="T60" fmla="*/ 41 w 53"/>
                <a:gd name="T61" fmla="*/ 58 h 58"/>
                <a:gd name="T62" fmla="*/ 42 w 53"/>
                <a:gd name="T63" fmla="*/ 58 h 58"/>
                <a:gd name="T64" fmla="*/ 45 w 53"/>
                <a:gd name="T65" fmla="*/ 56 h 58"/>
                <a:gd name="T66" fmla="*/ 45 w 53"/>
                <a:gd name="T67" fmla="*/ 51 h 58"/>
                <a:gd name="T68" fmla="*/ 47 w 53"/>
                <a:gd name="T69" fmla="*/ 47 h 58"/>
                <a:gd name="T70" fmla="*/ 48 w 53"/>
                <a:gd name="T71" fmla="*/ 42 h 58"/>
                <a:gd name="T72" fmla="*/ 50 w 53"/>
                <a:gd name="T73" fmla="*/ 37 h 58"/>
                <a:gd name="T74" fmla="*/ 50 w 53"/>
                <a:gd name="T75" fmla="*/ 31 h 58"/>
                <a:gd name="T76" fmla="*/ 52 w 53"/>
                <a:gd name="T77" fmla="*/ 26 h 58"/>
                <a:gd name="T78" fmla="*/ 53 w 53"/>
                <a:gd name="T79" fmla="*/ 22 h 58"/>
                <a:gd name="T80" fmla="*/ 53 w 53"/>
                <a:gd name="T81" fmla="*/ 18 h 58"/>
                <a:gd name="T82" fmla="*/ 48 w 53"/>
                <a:gd name="T83" fmla="*/ 12 h 58"/>
                <a:gd name="T84" fmla="*/ 44 w 53"/>
                <a:gd name="T85" fmla="*/ 6 h 58"/>
                <a:gd name="T86" fmla="*/ 41 w 53"/>
                <a:gd name="T87" fmla="*/ 1 h 58"/>
                <a:gd name="T88" fmla="*/ 39 w 53"/>
                <a:gd name="T89" fmla="*/ 0 h 58"/>
                <a:gd name="T90" fmla="*/ 25 w 53"/>
                <a:gd name="T91" fmla="*/ 1 h 58"/>
                <a:gd name="T92" fmla="*/ 25 w 53"/>
                <a:gd name="T9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" h="58">
                  <a:moveTo>
                    <a:pt x="25" y="1"/>
                  </a:moveTo>
                  <a:lnTo>
                    <a:pt x="20" y="0"/>
                  </a:lnTo>
                  <a:lnTo>
                    <a:pt x="17" y="1"/>
                  </a:lnTo>
                  <a:lnTo>
                    <a:pt x="12" y="1"/>
                  </a:lnTo>
                  <a:lnTo>
                    <a:pt x="8" y="4"/>
                  </a:lnTo>
                  <a:lnTo>
                    <a:pt x="1" y="9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8" y="17"/>
                  </a:lnTo>
                  <a:lnTo>
                    <a:pt x="14" y="15"/>
                  </a:lnTo>
                  <a:lnTo>
                    <a:pt x="19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2"/>
                  </a:lnTo>
                  <a:lnTo>
                    <a:pt x="34" y="17"/>
                  </a:lnTo>
                  <a:lnTo>
                    <a:pt x="36" y="22"/>
                  </a:lnTo>
                  <a:lnTo>
                    <a:pt x="37" y="26"/>
                  </a:lnTo>
                  <a:lnTo>
                    <a:pt x="36" y="33"/>
                  </a:lnTo>
                  <a:lnTo>
                    <a:pt x="34" y="37"/>
                  </a:lnTo>
                  <a:lnTo>
                    <a:pt x="30" y="39"/>
                  </a:lnTo>
                  <a:lnTo>
                    <a:pt x="26" y="39"/>
                  </a:lnTo>
                  <a:lnTo>
                    <a:pt x="22" y="42"/>
                  </a:lnTo>
                  <a:lnTo>
                    <a:pt x="20" y="44"/>
                  </a:lnTo>
                  <a:lnTo>
                    <a:pt x="14" y="48"/>
                  </a:lnTo>
                  <a:lnTo>
                    <a:pt x="15" y="53"/>
                  </a:lnTo>
                  <a:lnTo>
                    <a:pt x="19" y="53"/>
                  </a:lnTo>
                  <a:lnTo>
                    <a:pt x="22" y="55"/>
                  </a:lnTo>
                  <a:lnTo>
                    <a:pt x="26" y="56"/>
                  </a:lnTo>
                  <a:lnTo>
                    <a:pt x="31" y="58"/>
                  </a:lnTo>
                  <a:lnTo>
                    <a:pt x="36" y="58"/>
                  </a:lnTo>
                  <a:lnTo>
                    <a:pt x="41" y="58"/>
                  </a:lnTo>
                  <a:lnTo>
                    <a:pt x="42" y="58"/>
                  </a:lnTo>
                  <a:lnTo>
                    <a:pt x="45" y="56"/>
                  </a:lnTo>
                  <a:lnTo>
                    <a:pt x="45" y="51"/>
                  </a:lnTo>
                  <a:lnTo>
                    <a:pt x="47" y="47"/>
                  </a:lnTo>
                  <a:lnTo>
                    <a:pt x="48" y="42"/>
                  </a:lnTo>
                  <a:lnTo>
                    <a:pt x="50" y="37"/>
                  </a:lnTo>
                  <a:lnTo>
                    <a:pt x="50" y="31"/>
                  </a:lnTo>
                  <a:lnTo>
                    <a:pt x="52" y="26"/>
                  </a:lnTo>
                  <a:lnTo>
                    <a:pt x="53" y="22"/>
                  </a:lnTo>
                  <a:lnTo>
                    <a:pt x="53" y="18"/>
                  </a:lnTo>
                  <a:lnTo>
                    <a:pt x="48" y="12"/>
                  </a:lnTo>
                  <a:lnTo>
                    <a:pt x="44" y="6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25" y="1"/>
                  </a:lnTo>
                  <a:lnTo>
                    <a:pt x="25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5" name="Freeform 347"/>
            <p:cNvSpPr>
              <a:spLocks/>
            </p:cNvSpPr>
            <p:nvPr/>
          </p:nvSpPr>
          <p:spPr bwMode="auto">
            <a:xfrm>
              <a:off x="1349" y="1674"/>
              <a:ext cx="62" cy="39"/>
            </a:xfrm>
            <a:custGeom>
              <a:avLst/>
              <a:gdLst>
                <a:gd name="T0" fmla="*/ 2 w 124"/>
                <a:gd name="T1" fmla="*/ 11 h 77"/>
                <a:gd name="T2" fmla="*/ 11 w 124"/>
                <a:gd name="T3" fmla="*/ 17 h 77"/>
                <a:gd name="T4" fmla="*/ 22 w 124"/>
                <a:gd name="T5" fmla="*/ 17 h 77"/>
                <a:gd name="T6" fmla="*/ 30 w 124"/>
                <a:gd name="T7" fmla="*/ 19 h 77"/>
                <a:gd name="T8" fmla="*/ 27 w 124"/>
                <a:gd name="T9" fmla="*/ 27 h 77"/>
                <a:gd name="T10" fmla="*/ 21 w 124"/>
                <a:gd name="T11" fmla="*/ 36 h 77"/>
                <a:gd name="T12" fmla="*/ 16 w 124"/>
                <a:gd name="T13" fmla="*/ 46 h 77"/>
                <a:gd name="T14" fmla="*/ 10 w 124"/>
                <a:gd name="T15" fmla="*/ 55 h 77"/>
                <a:gd name="T16" fmla="*/ 7 w 124"/>
                <a:gd name="T17" fmla="*/ 63 h 77"/>
                <a:gd name="T18" fmla="*/ 3 w 124"/>
                <a:gd name="T19" fmla="*/ 74 h 77"/>
                <a:gd name="T20" fmla="*/ 11 w 124"/>
                <a:gd name="T21" fmla="*/ 77 h 77"/>
                <a:gd name="T22" fmla="*/ 21 w 124"/>
                <a:gd name="T23" fmla="*/ 77 h 77"/>
                <a:gd name="T24" fmla="*/ 24 w 124"/>
                <a:gd name="T25" fmla="*/ 69 h 77"/>
                <a:gd name="T26" fmla="*/ 27 w 124"/>
                <a:gd name="T27" fmla="*/ 60 h 77"/>
                <a:gd name="T28" fmla="*/ 30 w 124"/>
                <a:gd name="T29" fmla="*/ 50 h 77"/>
                <a:gd name="T30" fmla="*/ 32 w 124"/>
                <a:gd name="T31" fmla="*/ 43 h 77"/>
                <a:gd name="T32" fmla="*/ 35 w 124"/>
                <a:gd name="T33" fmla="*/ 35 h 77"/>
                <a:gd name="T34" fmla="*/ 38 w 124"/>
                <a:gd name="T35" fmla="*/ 27 h 77"/>
                <a:gd name="T36" fmla="*/ 52 w 124"/>
                <a:gd name="T37" fmla="*/ 28 h 77"/>
                <a:gd name="T38" fmla="*/ 36 w 124"/>
                <a:gd name="T39" fmla="*/ 49 h 77"/>
                <a:gd name="T40" fmla="*/ 36 w 124"/>
                <a:gd name="T41" fmla="*/ 55 h 77"/>
                <a:gd name="T42" fmla="*/ 41 w 124"/>
                <a:gd name="T43" fmla="*/ 58 h 77"/>
                <a:gd name="T44" fmla="*/ 47 w 124"/>
                <a:gd name="T45" fmla="*/ 57 h 77"/>
                <a:gd name="T46" fmla="*/ 55 w 124"/>
                <a:gd name="T47" fmla="*/ 54 h 77"/>
                <a:gd name="T48" fmla="*/ 63 w 124"/>
                <a:gd name="T49" fmla="*/ 47 h 77"/>
                <a:gd name="T50" fmla="*/ 121 w 124"/>
                <a:gd name="T51" fmla="*/ 43 h 77"/>
                <a:gd name="T52" fmla="*/ 124 w 124"/>
                <a:gd name="T53" fmla="*/ 36 h 77"/>
                <a:gd name="T54" fmla="*/ 124 w 124"/>
                <a:gd name="T55" fmla="*/ 28 h 77"/>
                <a:gd name="T56" fmla="*/ 115 w 124"/>
                <a:gd name="T57" fmla="*/ 28 h 77"/>
                <a:gd name="T58" fmla="*/ 101 w 124"/>
                <a:gd name="T59" fmla="*/ 30 h 77"/>
                <a:gd name="T60" fmla="*/ 88 w 124"/>
                <a:gd name="T61" fmla="*/ 30 h 77"/>
                <a:gd name="T62" fmla="*/ 79 w 124"/>
                <a:gd name="T63" fmla="*/ 30 h 77"/>
                <a:gd name="T64" fmla="*/ 68 w 124"/>
                <a:gd name="T65" fmla="*/ 30 h 77"/>
                <a:gd name="T66" fmla="*/ 62 w 124"/>
                <a:gd name="T67" fmla="*/ 28 h 77"/>
                <a:gd name="T68" fmla="*/ 63 w 124"/>
                <a:gd name="T69" fmla="*/ 22 h 77"/>
                <a:gd name="T70" fmla="*/ 62 w 124"/>
                <a:gd name="T71" fmla="*/ 17 h 77"/>
                <a:gd name="T72" fmla="*/ 55 w 124"/>
                <a:gd name="T73" fmla="*/ 14 h 77"/>
                <a:gd name="T74" fmla="*/ 44 w 124"/>
                <a:gd name="T75" fmla="*/ 11 h 77"/>
                <a:gd name="T76" fmla="*/ 33 w 124"/>
                <a:gd name="T77" fmla="*/ 11 h 77"/>
                <a:gd name="T78" fmla="*/ 24 w 124"/>
                <a:gd name="T79" fmla="*/ 11 h 77"/>
                <a:gd name="T80" fmla="*/ 21 w 124"/>
                <a:gd name="T81" fmla="*/ 13 h 77"/>
                <a:gd name="T82" fmla="*/ 21 w 124"/>
                <a:gd name="T83" fmla="*/ 8 h 77"/>
                <a:gd name="T84" fmla="*/ 14 w 124"/>
                <a:gd name="T85" fmla="*/ 0 h 77"/>
                <a:gd name="T86" fmla="*/ 5 w 124"/>
                <a:gd name="T87" fmla="*/ 3 h 77"/>
                <a:gd name="T88" fmla="*/ 0 w 124"/>
                <a:gd name="T89" fmla="*/ 1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77">
                  <a:moveTo>
                    <a:pt x="0" y="10"/>
                  </a:moveTo>
                  <a:lnTo>
                    <a:pt x="2" y="11"/>
                  </a:lnTo>
                  <a:lnTo>
                    <a:pt x="7" y="14"/>
                  </a:lnTo>
                  <a:lnTo>
                    <a:pt x="11" y="17"/>
                  </a:lnTo>
                  <a:lnTo>
                    <a:pt x="18" y="19"/>
                  </a:lnTo>
                  <a:lnTo>
                    <a:pt x="22" y="17"/>
                  </a:lnTo>
                  <a:lnTo>
                    <a:pt x="27" y="19"/>
                  </a:lnTo>
                  <a:lnTo>
                    <a:pt x="30" y="19"/>
                  </a:lnTo>
                  <a:lnTo>
                    <a:pt x="30" y="22"/>
                  </a:lnTo>
                  <a:lnTo>
                    <a:pt x="27" y="27"/>
                  </a:lnTo>
                  <a:lnTo>
                    <a:pt x="22" y="33"/>
                  </a:lnTo>
                  <a:lnTo>
                    <a:pt x="21" y="36"/>
                  </a:lnTo>
                  <a:lnTo>
                    <a:pt x="18" y="41"/>
                  </a:lnTo>
                  <a:lnTo>
                    <a:pt x="16" y="46"/>
                  </a:lnTo>
                  <a:lnTo>
                    <a:pt x="13" y="50"/>
                  </a:lnTo>
                  <a:lnTo>
                    <a:pt x="10" y="55"/>
                  </a:lnTo>
                  <a:lnTo>
                    <a:pt x="8" y="60"/>
                  </a:lnTo>
                  <a:lnTo>
                    <a:pt x="7" y="63"/>
                  </a:lnTo>
                  <a:lnTo>
                    <a:pt x="5" y="68"/>
                  </a:lnTo>
                  <a:lnTo>
                    <a:pt x="3" y="74"/>
                  </a:lnTo>
                  <a:lnTo>
                    <a:pt x="5" y="77"/>
                  </a:lnTo>
                  <a:lnTo>
                    <a:pt x="11" y="77"/>
                  </a:lnTo>
                  <a:lnTo>
                    <a:pt x="16" y="77"/>
                  </a:lnTo>
                  <a:lnTo>
                    <a:pt x="21" y="77"/>
                  </a:lnTo>
                  <a:lnTo>
                    <a:pt x="24" y="74"/>
                  </a:lnTo>
                  <a:lnTo>
                    <a:pt x="24" y="69"/>
                  </a:lnTo>
                  <a:lnTo>
                    <a:pt x="27" y="63"/>
                  </a:lnTo>
                  <a:lnTo>
                    <a:pt x="27" y="60"/>
                  </a:lnTo>
                  <a:lnTo>
                    <a:pt x="29" y="55"/>
                  </a:lnTo>
                  <a:lnTo>
                    <a:pt x="30" y="50"/>
                  </a:lnTo>
                  <a:lnTo>
                    <a:pt x="32" y="47"/>
                  </a:lnTo>
                  <a:lnTo>
                    <a:pt x="32" y="43"/>
                  </a:lnTo>
                  <a:lnTo>
                    <a:pt x="33" y="38"/>
                  </a:lnTo>
                  <a:lnTo>
                    <a:pt x="35" y="35"/>
                  </a:lnTo>
                  <a:lnTo>
                    <a:pt x="36" y="32"/>
                  </a:lnTo>
                  <a:lnTo>
                    <a:pt x="38" y="27"/>
                  </a:lnTo>
                  <a:lnTo>
                    <a:pt x="38" y="25"/>
                  </a:lnTo>
                  <a:lnTo>
                    <a:pt x="52" y="28"/>
                  </a:lnTo>
                  <a:lnTo>
                    <a:pt x="38" y="46"/>
                  </a:lnTo>
                  <a:lnTo>
                    <a:pt x="36" y="49"/>
                  </a:lnTo>
                  <a:lnTo>
                    <a:pt x="36" y="54"/>
                  </a:lnTo>
                  <a:lnTo>
                    <a:pt x="36" y="55"/>
                  </a:lnTo>
                  <a:lnTo>
                    <a:pt x="38" y="57"/>
                  </a:lnTo>
                  <a:lnTo>
                    <a:pt x="41" y="58"/>
                  </a:lnTo>
                  <a:lnTo>
                    <a:pt x="46" y="58"/>
                  </a:lnTo>
                  <a:lnTo>
                    <a:pt x="47" y="57"/>
                  </a:lnTo>
                  <a:lnTo>
                    <a:pt x="52" y="55"/>
                  </a:lnTo>
                  <a:lnTo>
                    <a:pt x="55" y="54"/>
                  </a:lnTo>
                  <a:lnTo>
                    <a:pt x="58" y="52"/>
                  </a:lnTo>
                  <a:lnTo>
                    <a:pt x="63" y="47"/>
                  </a:lnTo>
                  <a:lnTo>
                    <a:pt x="66" y="46"/>
                  </a:lnTo>
                  <a:lnTo>
                    <a:pt x="121" y="43"/>
                  </a:lnTo>
                  <a:lnTo>
                    <a:pt x="123" y="39"/>
                  </a:lnTo>
                  <a:lnTo>
                    <a:pt x="124" y="36"/>
                  </a:lnTo>
                  <a:lnTo>
                    <a:pt x="124" y="30"/>
                  </a:lnTo>
                  <a:lnTo>
                    <a:pt x="124" y="28"/>
                  </a:lnTo>
                  <a:lnTo>
                    <a:pt x="120" y="28"/>
                  </a:lnTo>
                  <a:lnTo>
                    <a:pt x="115" y="28"/>
                  </a:lnTo>
                  <a:lnTo>
                    <a:pt x="109" y="28"/>
                  </a:lnTo>
                  <a:lnTo>
                    <a:pt x="101" y="30"/>
                  </a:lnTo>
                  <a:lnTo>
                    <a:pt x="93" y="30"/>
                  </a:lnTo>
                  <a:lnTo>
                    <a:pt x="88" y="30"/>
                  </a:lnTo>
                  <a:lnTo>
                    <a:pt x="82" y="30"/>
                  </a:lnTo>
                  <a:lnTo>
                    <a:pt x="79" y="30"/>
                  </a:lnTo>
                  <a:lnTo>
                    <a:pt x="73" y="30"/>
                  </a:lnTo>
                  <a:lnTo>
                    <a:pt x="68" y="30"/>
                  </a:lnTo>
                  <a:lnTo>
                    <a:pt x="63" y="28"/>
                  </a:lnTo>
                  <a:lnTo>
                    <a:pt x="62" y="28"/>
                  </a:lnTo>
                  <a:lnTo>
                    <a:pt x="63" y="25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62" y="17"/>
                  </a:lnTo>
                  <a:lnTo>
                    <a:pt x="60" y="14"/>
                  </a:lnTo>
                  <a:lnTo>
                    <a:pt x="55" y="14"/>
                  </a:lnTo>
                  <a:lnTo>
                    <a:pt x="51" y="11"/>
                  </a:lnTo>
                  <a:lnTo>
                    <a:pt x="44" y="11"/>
                  </a:lnTo>
                  <a:lnTo>
                    <a:pt x="38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24" y="11"/>
                  </a:lnTo>
                  <a:lnTo>
                    <a:pt x="22" y="11"/>
                  </a:lnTo>
                  <a:lnTo>
                    <a:pt x="21" y="13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8" y="0"/>
                  </a:lnTo>
                  <a:lnTo>
                    <a:pt x="5" y="3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6" name="Freeform 348"/>
            <p:cNvSpPr>
              <a:spLocks/>
            </p:cNvSpPr>
            <p:nvPr/>
          </p:nvSpPr>
          <p:spPr bwMode="auto">
            <a:xfrm>
              <a:off x="1431" y="1618"/>
              <a:ext cx="72" cy="25"/>
            </a:xfrm>
            <a:custGeom>
              <a:avLst/>
              <a:gdLst>
                <a:gd name="T0" fmla="*/ 86 w 144"/>
                <a:gd name="T1" fmla="*/ 28 h 50"/>
                <a:gd name="T2" fmla="*/ 74 w 144"/>
                <a:gd name="T3" fmla="*/ 25 h 50"/>
                <a:gd name="T4" fmla="*/ 69 w 144"/>
                <a:gd name="T5" fmla="*/ 24 h 50"/>
                <a:gd name="T6" fmla="*/ 59 w 144"/>
                <a:gd name="T7" fmla="*/ 14 h 50"/>
                <a:gd name="T8" fmla="*/ 52 w 144"/>
                <a:gd name="T9" fmla="*/ 16 h 50"/>
                <a:gd name="T10" fmla="*/ 50 w 144"/>
                <a:gd name="T11" fmla="*/ 13 h 50"/>
                <a:gd name="T12" fmla="*/ 50 w 144"/>
                <a:gd name="T13" fmla="*/ 3 h 50"/>
                <a:gd name="T14" fmla="*/ 45 w 144"/>
                <a:gd name="T15" fmla="*/ 0 h 50"/>
                <a:gd name="T16" fmla="*/ 42 w 144"/>
                <a:gd name="T17" fmla="*/ 0 h 50"/>
                <a:gd name="T18" fmla="*/ 33 w 144"/>
                <a:gd name="T19" fmla="*/ 3 h 50"/>
                <a:gd name="T20" fmla="*/ 19 w 144"/>
                <a:gd name="T21" fmla="*/ 10 h 50"/>
                <a:gd name="T22" fmla="*/ 6 w 144"/>
                <a:gd name="T23" fmla="*/ 17 h 50"/>
                <a:gd name="T24" fmla="*/ 0 w 144"/>
                <a:gd name="T25" fmla="*/ 24 h 50"/>
                <a:gd name="T26" fmla="*/ 4 w 144"/>
                <a:gd name="T27" fmla="*/ 28 h 50"/>
                <a:gd name="T28" fmla="*/ 14 w 144"/>
                <a:gd name="T29" fmla="*/ 30 h 50"/>
                <a:gd name="T30" fmla="*/ 22 w 144"/>
                <a:gd name="T31" fmla="*/ 30 h 50"/>
                <a:gd name="T32" fmla="*/ 33 w 144"/>
                <a:gd name="T33" fmla="*/ 32 h 50"/>
                <a:gd name="T34" fmla="*/ 44 w 144"/>
                <a:gd name="T35" fmla="*/ 30 h 50"/>
                <a:gd name="T36" fmla="*/ 48 w 144"/>
                <a:gd name="T37" fmla="*/ 27 h 50"/>
                <a:gd name="T38" fmla="*/ 58 w 144"/>
                <a:gd name="T39" fmla="*/ 22 h 50"/>
                <a:gd name="T40" fmla="*/ 59 w 144"/>
                <a:gd name="T41" fmla="*/ 24 h 50"/>
                <a:gd name="T42" fmla="*/ 66 w 144"/>
                <a:gd name="T43" fmla="*/ 35 h 50"/>
                <a:gd name="T44" fmla="*/ 69 w 144"/>
                <a:gd name="T45" fmla="*/ 39 h 50"/>
                <a:gd name="T46" fmla="*/ 77 w 144"/>
                <a:gd name="T47" fmla="*/ 44 h 50"/>
                <a:gd name="T48" fmla="*/ 88 w 144"/>
                <a:gd name="T49" fmla="*/ 47 h 50"/>
                <a:gd name="T50" fmla="*/ 97 w 144"/>
                <a:gd name="T51" fmla="*/ 50 h 50"/>
                <a:gd name="T52" fmla="*/ 100 w 144"/>
                <a:gd name="T53" fmla="*/ 46 h 50"/>
                <a:gd name="T54" fmla="*/ 99 w 144"/>
                <a:gd name="T55" fmla="*/ 36 h 50"/>
                <a:gd name="T56" fmla="*/ 113 w 144"/>
                <a:gd name="T57" fmla="*/ 27 h 50"/>
                <a:gd name="T58" fmla="*/ 113 w 144"/>
                <a:gd name="T59" fmla="*/ 33 h 50"/>
                <a:gd name="T60" fmla="*/ 119 w 144"/>
                <a:gd name="T61" fmla="*/ 43 h 50"/>
                <a:gd name="T62" fmla="*/ 127 w 144"/>
                <a:gd name="T63" fmla="*/ 44 h 50"/>
                <a:gd name="T64" fmla="*/ 136 w 144"/>
                <a:gd name="T65" fmla="*/ 44 h 50"/>
                <a:gd name="T66" fmla="*/ 143 w 144"/>
                <a:gd name="T67" fmla="*/ 43 h 50"/>
                <a:gd name="T68" fmla="*/ 144 w 144"/>
                <a:gd name="T69" fmla="*/ 41 h 50"/>
                <a:gd name="T70" fmla="*/ 133 w 144"/>
                <a:gd name="T71" fmla="*/ 32 h 50"/>
                <a:gd name="T72" fmla="*/ 124 w 144"/>
                <a:gd name="T73" fmla="*/ 21 h 50"/>
                <a:gd name="T74" fmla="*/ 119 w 144"/>
                <a:gd name="T75" fmla="*/ 11 h 50"/>
                <a:gd name="T76" fmla="*/ 113 w 144"/>
                <a:gd name="T77" fmla="*/ 10 h 50"/>
                <a:gd name="T78" fmla="*/ 103 w 144"/>
                <a:gd name="T79" fmla="*/ 21 h 50"/>
                <a:gd name="T80" fmla="*/ 103 w 144"/>
                <a:gd name="T81" fmla="*/ 28 h 50"/>
                <a:gd name="T82" fmla="*/ 89 w 144"/>
                <a:gd name="T83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50">
                  <a:moveTo>
                    <a:pt x="89" y="30"/>
                  </a:moveTo>
                  <a:lnTo>
                    <a:pt x="86" y="28"/>
                  </a:lnTo>
                  <a:lnTo>
                    <a:pt x="80" y="28"/>
                  </a:lnTo>
                  <a:lnTo>
                    <a:pt x="74" y="25"/>
                  </a:lnTo>
                  <a:lnTo>
                    <a:pt x="72" y="25"/>
                  </a:lnTo>
                  <a:lnTo>
                    <a:pt x="69" y="24"/>
                  </a:lnTo>
                  <a:lnTo>
                    <a:pt x="66" y="19"/>
                  </a:lnTo>
                  <a:lnTo>
                    <a:pt x="59" y="14"/>
                  </a:lnTo>
                  <a:lnTo>
                    <a:pt x="55" y="14"/>
                  </a:lnTo>
                  <a:lnTo>
                    <a:pt x="52" y="16"/>
                  </a:lnTo>
                  <a:lnTo>
                    <a:pt x="50" y="16"/>
                  </a:lnTo>
                  <a:lnTo>
                    <a:pt x="50" y="13"/>
                  </a:lnTo>
                  <a:lnTo>
                    <a:pt x="50" y="8"/>
                  </a:lnTo>
                  <a:lnTo>
                    <a:pt x="50" y="3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37" y="2"/>
                  </a:lnTo>
                  <a:lnTo>
                    <a:pt x="33" y="3"/>
                  </a:lnTo>
                  <a:lnTo>
                    <a:pt x="26" y="6"/>
                  </a:lnTo>
                  <a:lnTo>
                    <a:pt x="19" y="10"/>
                  </a:lnTo>
                  <a:lnTo>
                    <a:pt x="12" y="14"/>
                  </a:lnTo>
                  <a:lnTo>
                    <a:pt x="6" y="17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1" y="27"/>
                  </a:lnTo>
                  <a:lnTo>
                    <a:pt x="4" y="28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7" y="30"/>
                  </a:lnTo>
                  <a:lnTo>
                    <a:pt x="22" y="30"/>
                  </a:lnTo>
                  <a:lnTo>
                    <a:pt x="25" y="32"/>
                  </a:lnTo>
                  <a:lnTo>
                    <a:pt x="33" y="32"/>
                  </a:lnTo>
                  <a:lnTo>
                    <a:pt x="39" y="32"/>
                  </a:lnTo>
                  <a:lnTo>
                    <a:pt x="44" y="30"/>
                  </a:lnTo>
                  <a:lnTo>
                    <a:pt x="45" y="30"/>
                  </a:lnTo>
                  <a:lnTo>
                    <a:pt x="48" y="27"/>
                  </a:lnTo>
                  <a:lnTo>
                    <a:pt x="53" y="25"/>
                  </a:lnTo>
                  <a:lnTo>
                    <a:pt x="58" y="22"/>
                  </a:lnTo>
                  <a:lnTo>
                    <a:pt x="59" y="22"/>
                  </a:lnTo>
                  <a:lnTo>
                    <a:pt x="59" y="24"/>
                  </a:lnTo>
                  <a:lnTo>
                    <a:pt x="63" y="28"/>
                  </a:lnTo>
                  <a:lnTo>
                    <a:pt x="66" y="35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74" y="43"/>
                  </a:lnTo>
                  <a:lnTo>
                    <a:pt x="77" y="44"/>
                  </a:lnTo>
                  <a:lnTo>
                    <a:pt x="83" y="46"/>
                  </a:lnTo>
                  <a:lnTo>
                    <a:pt x="88" y="47"/>
                  </a:lnTo>
                  <a:lnTo>
                    <a:pt x="92" y="49"/>
                  </a:lnTo>
                  <a:lnTo>
                    <a:pt x="97" y="50"/>
                  </a:lnTo>
                  <a:lnTo>
                    <a:pt x="99" y="50"/>
                  </a:lnTo>
                  <a:lnTo>
                    <a:pt x="100" y="46"/>
                  </a:lnTo>
                  <a:lnTo>
                    <a:pt x="100" y="41"/>
                  </a:lnTo>
                  <a:lnTo>
                    <a:pt x="99" y="36"/>
                  </a:lnTo>
                  <a:lnTo>
                    <a:pt x="99" y="35"/>
                  </a:lnTo>
                  <a:lnTo>
                    <a:pt x="113" y="27"/>
                  </a:lnTo>
                  <a:lnTo>
                    <a:pt x="113" y="28"/>
                  </a:lnTo>
                  <a:lnTo>
                    <a:pt x="113" y="33"/>
                  </a:lnTo>
                  <a:lnTo>
                    <a:pt x="114" y="38"/>
                  </a:lnTo>
                  <a:lnTo>
                    <a:pt x="119" y="43"/>
                  </a:lnTo>
                  <a:lnTo>
                    <a:pt x="122" y="43"/>
                  </a:lnTo>
                  <a:lnTo>
                    <a:pt x="127" y="44"/>
                  </a:lnTo>
                  <a:lnTo>
                    <a:pt x="132" y="44"/>
                  </a:lnTo>
                  <a:lnTo>
                    <a:pt x="136" y="44"/>
                  </a:lnTo>
                  <a:lnTo>
                    <a:pt x="140" y="44"/>
                  </a:lnTo>
                  <a:lnTo>
                    <a:pt x="143" y="43"/>
                  </a:lnTo>
                  <a:lnTo>
                    <a:pt x="144" y="41"/>
                  </a:lnTo>
                  <a:lnTo>
                    <a:pt x="144" y="41"/>
                  </a:lnTo>
                  <a:lnTo>
                    <a:pt x="140" y="36"/>
                  </a:lnTo>
                  <a:lnTo>
                    <a:pt x="133" y="32"/>
                  </a:lnTo>
                  <a:lnTo>
                    <a:pt x="127" y="25"/>
                  </a:lnTo>
                  <a:lnTo>
                    <a:pt x="124" y="21"/>
                  </a:lnTo>
                  <a:lnTo>
                    <a:pt x="122" y="14"/>
                  </a:lnTo>
                  <a:lnTo>
                    <a:pt x="119" y="11"/>
                  </a:lnTo>
                  <a:lnTo>
                    <a:pt x="116" y="8"/>
                  </a:lnTo>
                  <a:lnTo>
                    <a:pt x="113" y="10"/>
                  </a:lnTo>
                  <a:lnTo>
                    <a:pt x="107" y="14"/>
                  </a:lnTo>
                  <a:lnTo>
                    <a:pt x="103" y="21"/>
                  </a:lnTo>
                  <a:lnTo>
                    <a:pt x="103" y="25"/>
                  </a:lnTo>
                  <a:lnTo>
                    <a:pt x="103" y="28"/>
                  </a:lnTo>
                  <a:lnTo>
                    <a:pt x="89" y="30"/>
                  </a:lnTo>
                  <a:lnTo>
                    <a:pt x="8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7" name="Freeform 349"/>
            <p:cNvSpPr>
              <a:spLocks/>
            </p:cNvSpPr>
            <p:nvPr/>
          </p:nvSpPr>
          <p:spPr bwMode="auto">
            <a:xfrm>
              <a:off x="1456" y="1652"/>
              <a:ext cx="109" cy="42"/>
            </a:xfrm>
            <a:custGeom>
              <a:avLst/>
              <a:gdLst>
                <a:gd name="T0" fmla="*/ 27 w 218"/>
                <a:gd name="T1" fmla="*/ 54 h 83"/>
                <a:gd name="T2" fmla="*/ 14 w 218"/>
                <a:gd name="T3" fmla="*/ 57 h 83"/>
                <a:gd name="T4" fmla="*/ 0 w 218"/>
                <a:gd name="T5" fmla="*/ 61 h 83"/>
                <a:gd name="T6" fmla="*/ 14 w 218"/>
                <a:gd name="T7" fmla="*/ 74 h 83"/>
                <a:gd name="T8" fmla="*/ 25 w 218"/>
                <a:gd name="T9" fmla="*/ 79 h 83"/>
                <a:gd name="T10" fmla="*/ 38 w 218"/>
                <a:gd name="T11" fmla="*/ 65 h 83"/>
                <a:gd name="T12" fmla="*/ 47 w 218"/>
                <a:gd name="T13" fmla="*/ 49 h 83"/>
                <a:gd name="T14" fmla="*/ 61 w 218"/>
                <a:gd name="T15" fmla="*/ 41 h 83"/>
                <a:gd name="T16" fmla="*/ 63 w 218"/>
                <a:gd name="T17" fmla="*/ 52 h 83"/>
                <a:gd name="T18" fmla="*/ 63 w 218"/>
                <a:gd name="T19" fmla="*/ 65 h 83"/>
                <a:gd name="T20" fmla="*/ 72 w 218"/>
                <a:gd name="T21" fmla="*/ 80 h 83"/>
                <a:gd name="T22" fmla="*/ 80 w 218"/>
                <a:gd name="T23" fmla="*/ 82 h 83"/>
                <a:gd name="T24" fmla="*/ 86 w 218"/>
                <a:gd name="T25" fmla="*/ 74 h 83"/>
                <a:gd name="T26" fmla="*/ 75 w 218"/>
                <a:gd name="T27" fmla="*/ 55 h 83"/>
                <a:gd name="T28" fmla="*/ 75 w 218"/>
                <a:gd name="T29" fmla="*/ 39 h 83"/>
                <a:gd name="T30" fmla="*/ 79 w 218"/>
                <a:gd name="T31" fmla="*/ 35 h 83"/>
                <a:gd name="T32" fmla="*/ 97 w 218"/>
                <a:gd name="T33" fmla="*/ 38 h 83"/>
                <a:gd name="T34" fmla="*/ 111 w 218"/>
                <a:gd name="T35" fmla="*/ 27 h 83"/>
                <a:gd name="T36" fmla="*/ 126 w 218"/>
                <a:gd name="T37" fmla="*/ 24 h 83"/>
                <a:gd name="T38" fmla="*/ 127 w 218"/>
                <a:gd name="T39" fmla="*/ 35 h 83"/>
                <a:gd name="T40" fmla="*/ 135 w 218"/>
                <a:gd name="T41" fmla="*/ 35 h 83"/>
                <a:gd name="T42" fmla="*/ 148 w 218"/>
                <a:gd name="T43" fmla="*/ 35 h 83"/>
                <a:gd name="T44" fmla="*/ 152 w 218"/>
                <a:gd name="T45" fmla="*/ 36 h 83"/>
                <a:gd name="T46" fmla="*/ 155 w 218"/>
                <a:gd name="T47" fmla="*/ 47 h 83"/>
                <a:gd name="T48" fmla="*/ 146 w 218"/>
                <a:gd name="T49" fmla="*/ 58 h 83"/>
                <a:gd name="T50" fmla="*/ 137 w 218"/>
                <a:gd name="T51" fmla="*/ 61 h 83"/>
                <a:gd name="T52" fmla="*/ 130 w 218"/>
                <a:gd name="T53" fmla="*/ 68 h 83"/>
                <a:gd name="T54" fmla="*/ 144 w 218"/>
                <a:gd name="T55" fmla="*/ 74 h 83"/>
                <a:gd name="T56" fmla="*/ 160 w 218"/>
                <a:gd name="T57" fmla="*/ 58 h 83"/>
                <a:gd name="T58" fmla="*/ 168 w 218"/>
                <a:gd name="T59" fmla="*/ 58 h 83"/>
                <a:gd name="T60" fmla="*/ 188 w 218"/>
                <a:gd name="T61" fmla="*/ 60 h 83"/>
                <a:gd name="T62" fmla="*/ 204 w 218"/>
                <a:gd name="T63" fmla="*/ 63 h 83"/>
                <a:gd name="T64" fmla="*/ 218 w 218"/>
                <a:gd name="T65" fmla="*/ 47 h 83"/>
                <a:gd name="T66" fmla="*/ 210 w 218"/>
                <a:gd name="T67" fmla="*/ 44 h 83"/>
                <a:gd name="T68" fmla="*/ 199 w 218"/>
                <a:gd name="T69" fmla="*/ 44 h 83"/>
                <a:gd name="T70" fmla="*/ 181 w 218"/>
                <a:gd name="T71" fmla="*/ 46 h 83"/>
                <a:gd name="T72" fmla="*/ 176 w 218"/>
                <a:gd name="T73" fmla="*/ 44 h 83"/>
                <a:gd name="T74" fmla="*/ 176 w 218"/>
                <a:gd name="T75" fmla="*/ 35 h 83"/>
                <a:gd name="T76" fmla="*/ 165 w 218"/>
                <a:gd name="T77" fmla="*/ 30 h 83"/>
                <a:gd name="T78" fmla="*/ 151 w 218"/>
                <a:gd name="T79" fmla="*/ 29 h 83"/>
                <a:gd name="T80" fmla="*/ 152 w 218"/>
                <a:gd name="T81" fmla="*/ 14 h 83"/>
                <a:gd name="T82" fmla="*/ 152 w 218"/>
                <a:gd name="T83" fmla="*/ 5 h 83"/>
                <a:gd name="T84" fmla="*/ 138 w 218"/>
                <a:gd name="T85" fmla="*/ 0 h 83"/>
                <a:gd name="T86" fmla="*/ 122 w 218"/>
                <a:gd name="T87" fmla="*/ 14 h 83"/>
                <a:gd name="T88" fmla="*/ 116 w 218"/>
                <a:gd name="T89" fmla="*/ 16 h 83"/>
                <a:gd name="T90" fmla="*/ 102 w 218"/>
                <a:gd name="T91" fmla="*/ 14 h 83"/>
                <a:gd name="T92" fmla="*/ 90 w 218"/>
                <a:gd name="T93" fmla="*/ 14 h 83"/>
                <a:gd name="T94" fmla="*/ 77 w 218"/>
                <a:gd name="T95" fmla="*/ 21 h 83"/>
                <a:gd name="T96" fmla="*/ 69 w 218"/>
                <a:gd name="T97" fmla="*/ 30 h 83"/>
                <a:gd name="T98" fmla="*/ 57 w 218"/>
                <a:gd name="T99" fmla="*/ 24 h 83"/>
                <a:gd name="T100" fmla="*/ 44 w 218"/>
                <a:gd name="T101" fmla="*/ 32 h 83"/>
                <a:gd name="T102" fmla="*/ 33 w 218"/>
                <a:gd name="T103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8" h="83">
                  <a:moveTo>
                    <a:pt x="31" y="47"/>
                  </a:moveTo>
                  <a:lnTo>
                    <a:pt x="28" y="50"/>
                  </a:lnTo>
                  <a:lnTo>
                    <a:pt x="27" y="54"/>
                  </a:lnTo>
                  <a:lnTo>
                    <a:pt x="24" y="57"/>
                  </a:lnTo>
                  <a:lnTo>
                    <a:pt x="20" y="58"/>
                  </a:lnTo>
                  <a:lnTo>
                    <a:pt x="14" y="57"/>
                  </a:lnTo>
                  <a:lnTo>
                    <a:pt x="8" y="55"/>
                  </a:lnTo>
                  <a:lnTo>
                    <a:pt x="3" y="57"/>
                  </a:lnTo>
                  <a:lnTo>
                    <a:pt x="0" y="61"/>
                  </a:lnTo>
                  <a:lnTo>
                    <a:pt x="3" y="66"/>
                  </a:lnTo>
                  <a:lnTo>
                    <a:pt x="9" y="72"/>
                  </a:lnTo>
                  <a:lnTo>
                    <a:pt x="14" y="74"/>
                  </a:lnTo>
                  <a:lnTo>
                    <a:pt x="17" y="77"/>
                  </a:lnTo>
                  <a:lnTo>
                    <a:pt x="22" y="77"/>
                  </a:lnTo>
                  <a:lnTo>
                    <a:pt x="25" y="79"/>
                  </a:lnTo>
                  <a:lnTo>
                    <a:pt x="30" y="76"/>
                  </a:lnTo>
                  <a:lnTo>
                    <a:pt x="35" y="71"/>
                  </a:lnTo>
                  <a:lnTo>
                    <a:pt x="38" y="65"/>
                  </a:lnTo>
                  <a:lnTo>
                    <a:pt x="39" y="60"/>
                  </a:lnTo>
                  <a:lnTo>
                    <a:pt x="42" y="54"/>
                  </a:lnTo>
                  <a:lnTo>
                    <a:pt x="47" y="49"/>
                  </a:lnTo>
                  <a:lnTo>
                    <a:pt x="55" y="43"/>
                  </a:lnTo>
                  <a:lnTo>
                    <a:pt x="61" y="41"/>
                  </a:lnTo>
                  <a:lnTo>
                    <a:pt x="61" y="41"/>
                  </a:lnTo>
                  <a:lnTo>
                    <a:pt x="63" y="43"/>
                  </a:lnTo>
                  <a:lnTo>
                    <a:pt x="63" y="46"/>
                  </a:lnTo>
                  <a:lnTo>
                    <a:pt x="63" y="52"/>
                  </a:lnTo>
                  <a:lnTo>
                    <a:pt x="63" y="55"/>
                  </a:lnTo>
                  <a:lnTo>
                    <a:pt x="63" y="60"/>
                  </a:lnTo>
                  <a:lnTo>
                    <a:pt x="63" y="65"/>
                  </a:lnTo>
                  <a:lnTo>
                    <a:pt x="64" y="69"/>
                  </a:lnTo>
                  <a:lnTo>
                    <a:pt x="68" y="74"/>
                  </a:lnTo>
                  <a:lnTo>
                    <a:pt x="72" y="80"/>
                  </a:lnTo>
                  <a:lnTo>
                    <a:pt x="77" y="82"/>
                  </a:lnTo>
                  <a:lnTo>
                    <a:pt x="79" y="83"/>
                  </a:lnTo>
                  <a:lnTo>
                    <a:pt x="80" y="82"/>
                  </a:lnTo>
                  <a:lnTo>
                    <a:pt x="83" y="82"/>
                  </a:lnTo>
                  <a:lnTo>
                    <a:pt x="86" y="77"/>
                  </a:lnTo>
                  <a:lnTo>
                    <a:pt x="86" y="74"/>
                  </a:lnTo>
                  <a:lnTo>
                    <a:pt x="83" y="69"/>
                  </a:lnTo>
                  <a:lnTo>
                    <a:pt x="79" y="63"/>
                  </a:lnTo>
                  <a:lnTo>
                    <a:pt x="75" y="55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5" y="39"/>
                  </a:lnTo>
                  <a:lnTo>
                    <a:pt x="77" y="36"/>
                  </a:lnTo>
                  <a:lnTo>
                    <a:pt x="77" y="35"/>
                  </a:lnTo>
                  <a:lnTo>
                    <a:pt x="79" y="35"/>
                  </a:lnTo>
                  <a:lnTo>
                    <a:pt x="85" y="36"/>
                  </a:lnTo>
                  <a:lnTo>
                    <a:pt x="93" y="38"/>
                  </a:lnTo>
                  <a:lnTo>
                    <a:pt x="97" y="38"/>
                  </a:lnTo>
                  <a:lnTo>
                    <a:pt x="100" y="35"/>
                  </a:lnTo>
                  <a:lnTo>
                    <a:pt x="107" y="30"/>
                  </a:lnTo>
                  <a:lnTo>
                    <a:pt x="111" y="27"/>
                  </a:lnTo>
                  <a:lnTo>
                    <a:pt x="115" y="25"/>
                  </a:lnTo>
                  <a:lnTo>
                    <a:pt x="127" y="22"/>
                  </a:lnTo>
                  <a:lnTo>
                    <a:pt x="126" y="24"/>
                  </a:lnTo>
                  <a:lnTo>
                    <a:pt x="124" y="29"/>
                  </a:lnTo>
                  <a:lnTo>
                    <a:pt x="124" y="33"/>
                  </a:lnTo>
                  <a:lnTo>
                    <a:pt x="127" y="35"/>
                  </a:lnTo>
                  <a:lnTo>
                    <a:pt x="129" y="35"/>
                  </a:lnTo>
                  <a:lnTo>
                    <a:pt x="130" y="35"/>
                  </a:lnTo>
                  <a:lnTo>
                    <a:pt x="135" y="35"/>
                  </a:lnTo>
                  <a:lnTo>
                    <a:pt x="140" y="35"/>
                  </a:lnTo>
                  <a:lnTo>
                    <a:pt x="143" y="35"/>
                  </a:lnTo>
                  <a:lnTo>
                    <a:pt x="148" y="35"/>
                  </a:lnTo>
                  <a:lnTo>
                    <a:pt x="149" y="35"/>
                  </a:lnTo>
                  <a:lnTo>
                    <a:pt x="151" y="35"/>
                  </a:lnTo>
                  <a:lnTo>
                    <a:pt x="152" y="36"/>
                  </a:lnTo>
                  <a:lnTo>
                    <a:pt x="155" y="39"/>
                  </a:lnTo>
                  <a:lnTo>
                    <a:pt x="157" y="43"/>
                  </a:lnTo>
                  <a:lnTo>
                    <a:pt x="155" y="47"/>
                  </a:lnTo>
                  <a:lnTo>
                    <a:pt x="151" y="50"/>
                  </a:lnTo>
                  <a:lnTo>
                    <a:pt x="149" y="55"/>
                  </a:lnTo>
                  <a:lnTo>
                    <a:pt x="146" y="58"/>
                  </a:lnTo>
                  <a:lnTo>
                    <a:pt x="146" y="61"/>
                  </a:lnTo>
                  <a:lnTo>
                    <a:pt x="143" y="60"/>
                  </a:lnTo>
                  <a:lnTo>
                    <a:pt x="137" y="61"/>
                  </a:lnTo>
                  <a:lnTo>
                    <a:pt x="130" y="61"/>
                  </a:lnTo>
                  <a:lnTo>
                    <a:pt x="129" y="66"/>
                  </a:lnTo>
                  <a:lnTo>
                    <a:pt x="130" y="68"/>
                  </a:lnTo>
                  <a:lnTo>
                    <a:pt x="135" y="72"/>
                  </a:lnTo>
                  <a:lnTo>
                    <a:pt x="140" y="74"/>
                  </a:lnTo>
                  <a:lnTo>
                    <a:pt x="144" y="74"/>
                  </a:lnTo>
                  <a:lnTo>
                    <a:pt x="151" y="69"/>
                  </a:lnTo>
                  <a:lnTo>
                    <a:pt x="157" y="65"/>
                  </a:lnTo>
                  <a:lnTo>
                    <a:pt x="160" y="58"/>
                  </a:lnTo>
                  <a:lnTo>
                    <a:pt x="163" y="58"/>
                  </a:lnTo>
                  <a:lnTo>
                    <a:pt x="165" y="58"/>
                  </a:lnTo>
                  <a:lnTo>
                    <a:pt x="168" y="58"/>
                  </a:lnTo>
                  <a:lnTo>
                    <a:pt x="173" y="58"/>
                  </a:lnTo>
                  <a:lnTo>
                    <a:pt x="181" y="60"/>
                  </a:lnTo>
                  <a:lnTo>
                    <a:pt x="188" y="60"/>
                  </a:lnTo>
                  <a:lnTo>
                    <a:pt x="195" y="61"/>
                  </a:lnTo>
                  <a:lnTo>
                    <a:pt x="201" y="61"/>
                  </a:lnTo>
                  <a:lnTo>
                    <a:pt x="204" y="63"/>
                  </a:lnTo>
                  <a:lnTo>
                    <a:pt x="210" y="58"/>
                  </a:lnTo>
                  <a:lnTo>
                    <a:pt x="217" y="54"/>
                  </a:lnTo>
                  <a:lnTo>
                    <a:pt x="218" y="47"/>
                  </a:lnTo>
                  <a:lnTo>
                    <a:pt x="218" y="44"/>
                  </a:lnTo>
                  <a:lnTo>
                    <a:pt x="215" y="44"/>
                  </a:lnTo>
                  <a:lnTo>
                    <a:pt x="210" y="44"/>
                  </a:lnTo>
                  <a:lnTo>
                    <a:pt x="206" y="44"/>
                  </a:lnTo>
                  <a:lnTo>
                    <a:pt x="203" y="44"/>
                  </a:lnTo>
                  <a:lnTo>
                    <a:pt x="199" y="44"/>
                  </a:lnTo>
                  <a:lnTo>
                    <a:pt x="196" y="44"/>
                  </a:lnTo>
                  <a:lnTo>
                    <a:pt x="188" y="44"/>
                  </a:lnTo>
                  <a:lnTo>
                    <a:pt x="181" y="46"/>
                  </a:lnTo>
                  <a:lnTo>
                    <a:pt x="177" y="46"/>
                  </a:lnTo>
                  <a:lnTo>
                    <a:pt x="176" y="47"/>
                  </a:lnTo>
                  <a:lnTo>
                    <a:pt x="176" y="44"/>
                  </a:lnTo>
                  <a:lnTo>
                    <a:pt x="176" y="43"/>
                  </a:lnTo>
                  <a:lnTo>
                    <a:pt x="176" y="38"/>
                  </a:lnTo>
                  <a:lnTo>
                    <a:pt x="176" y="35"/>
                  </a:lnTo>
                  <a:lnTo>
                    <a:pt x="173" y="33"/>
                  </a:lnTo>
                  <a:lnTo>
                    <a:pt x="170" y="32"/>
                  </a:lnTo>
                  <a:lnTo>
                    <a:pt x="165" y="30"/>
                  </a:lnTo>
                  <a:lnTo>
                    <a:pt x="160" y="30"/>
                  </a:lnTo>
                  <a:lnTo>
                    <a:pt x="154" y="29"/>
                  </a:lnTo>
                  <a:lnTo>
                    <a:pt x="151" y="29"/>
                  </a:lnTo>
                  <a:lnTo>
                    <a:pt x="148" y="16"/>
                  </a:lnTo>
                  <a:lnTo>
                    <a:pt x="149" y="16"/>
                  </a:lnTo>
                  <a:lnTo>
                    <a:pt x="152" y="14"/>
                  </a:lnTo>
                  <a:lnTo>
                    <a:pt x="155" y="13"/>
                  </a:lnTo>
                  <a:lnTo>
                    <a:pt x="155" y="10"/>
                  </a:lnTo>
                  <a:lnTo>
                    <a:pt x="152" y="5"/>
                  </a:lnTo>
                  <a:lnTo>
                    <a:pt x="148" y="2"/>
                  </a:lnTo>
                  <a:lnTo>
                    <a:pt x="143" y="0"/>
                  </a:lnTo>
                  <a:lnTo>
                    <a:pt x="138" y="0"/>
                  </a:lnTo>
                  <a:lnTo>
                    <a:pt x="132" y="5"/>
                  </a:lnTo>
                  <a:lnTo>
                    <a:pt x="127" y="11"/>
                  </a:lnTo>
                  <a:lnTo>
                    <a:pt x="122" y="14"/>
                  </a:lnTo>
                  <a:lnTo>
                    <a:pt x="121" y="18"/>
                  </a:lnTo>
                  <a:lnTo>
                    <a:pt x="119" y="18"/>
                  </a:lnTo>
                  <a:lnTo>
                    <a:pt x="116" y="16"/>
                  </a:lnTo>
                  <a:lnTo>
                    <a:pt x="111" y="16"/>
                  </a:lnTo>
                  <a:lnTo>
                    <a:pt x="108" y="16"/>
                  </a:lnTo>
                  <a:lnTo>
                    <a:pt x="102" y="14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90" y="14"/>
                  </a:lnTo>
                  <a:lnTo>
                    <a:pt x="85" y="16"/>
                  </a:lnTo>
                  <a:lnTo>
                    <a:pt x="82" y="18"/>
                  </a:lnTo>
                  <a:lnTo>
                    <a:pt x="77" y="21"/>
                  </a:lnTo>
                  <a:lnTo>
                    <a:pt x="75" y="22"/>
                  </a:lnTo>
                  <a:lnTo>
                    <a:pt x="71" y="27"/>
                  </a:lnTo>
                  <a:lnTo>
                    <a:pt x="69" y="30"/>
                  </a:lnTo>
                  <a:lnTo>
                    <a:pt x="68" y="29"/>
                  </a:lnTo>
                  <a:lnTo>
                    <a:pt x="63" y="25"/>
                  </a:lnTo>
                  <a:lnTo>
                    <a:pt x="57" y="24"/>
                  </a:lnTo>
                  <a:lnTo>
                    <a:pt x="52" y="25"/>
                  </a:lnTo>
                  <a:lnTo>
                    <a:pt x="47" y="29"/>
                  </a:lnTo>
                  <a:lnTo>
                    <a:pt x="44" y="32"/>
                  </a:lnTo>
                  <a:lnTo>
                    <a:pt x="41" y="35"/>
                  </a:lnTo>
                  <a:lnTo>
                    <a:pt x="38" y="38"/>
                  </a:lnTo>
                  <a:lnTo>
                    <a:pt x="33" y="44"/>
                  </a:lnTo>
                  <a:lnTo>
                    <a:pt x="31" y="47"/>
                  </a:lnTo>
                  <a:lnTo>
                    <a:pt x="31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8" name="Freeform 350"/>
            <p:cNvSpPr>
              <a:spLocks/>
            </p:cNvSpPr>
            <p:nvPr/>
          </p:nvSpPr>
          <p:spPr bwMode="auto">
            <a:xfrm>
              <a:off x="1334" y="1230"/>
              <a:ext cx="84" cy="46"/>
            </a:xfrm>
            <a:custGeom>
              <a:avLst/>
              <a:gdLst>
                <a:gd name="T0" fmla="*/ 0 w 169"/>
                <a:gd name="T1" fmla="*/ 14 h 93"/>
                <a:gd name="T2" fmla="*/ 115 w 169"/>
                <a:gd name="T3" fmla="*/ 38 h 93"/>
                <a:gd name="T4" fmla="*/ 101 w 169"/>
                <a:gd name="T5" fmla="*/ 86 h 93"/>
                <a:gd name="T6" fmla="*/ 112 w 169"/>
                <a:gd name="T7" fmla="*/ 93 h 93"/>
                <a:gd name="T8" fmla="*/ 132 w 169"/>
                <a:gd name="T9" fmla="*/ 39 h 93"/>
                <a:gd name="T10" fmla="*/ 169 w 169"/>
                <a:gd name="T11" fmla="*/ 47 h 93"/>
                <a:gd name="T12" fmla="*/ 167 w 169"/>
                <a:gd name="T13" fmla="*/ 45 h 93"/>
                <a:gd name="T14" fmla="*/ 165 w 169"/>
                <a:gd name="T15" fmla="*/ 42 h 93"/>
                <a:gd name="T16" fmla="*/ 162 w 169"/>
                <a:gd name="T17" fmla="*/ 38 h 93"/>
                <a:gd name="T18" fmla="*/ 159 w 169"/>
                <a:gd name="T19" fmla="*/ 34 h 93"/>
                <a:gd name="T20" fmla="*/ 153 w 169"/>
                <a:gd name="T21" fmla="*/ 28 h 93"/>
                <a:gd name="T22" fmla="*/ 147 w 169"/>
                <a:gd name="T23" fmla="*/ 25 h 93"/>
                <a:gd name="T24" fmla="*/ 143 w 169"/>
                <a:gd name="T25" fmla="*/ 22 h 93"/>
                <a:gd name="T26" fmla="*/ 139 w 169"/>
                <a:gd name="T27" fmla="*/ 22 h 93"/>
                <a:gd name="T28" fmla="*/ 134 w 169"/>
                <a:gd name="T29" fmla="*/ 20 h 93"/>
                <a:gd name="T30" fmla="*/ 131 w 169"/>
                <a:gd name="T31" fmla="*/ 20 h 93"/>
                <a:gd name="T32" fmla="*/ 125 w 169"/>
                <a:gd name="T33" fmla="*/ 19 h 93"/>
                <a:gd name="T34" fmla="*/ 118 w 169"/>
                <a:gd name="T35" fmla="*/ 19 h 93"/>
                <a:gd name="T36" fmla="*/ 114 w 169"/>
                <a:gd name="T37" fmla="*/ 17 h 93"/>
                <a:gd name="T38" fmla="*/ 110 w 169"/>
                <a:gd name="T39" fmla="*/ 17 h 93"/>
                <a:gd name="T40" fmla="*/ 106 w 169"/>
                <a:gd name="T41" fmla="*/ 16 h 93"/>
                <a:gd name="T42" fmla="*/ 103 w 169"/>
                <a:gd name="T43" fmla="*/ 16 h 93"/>
                <a:gd name="T44" fmla="*/ 98 w 169"/>
                <a:gd name="T45" fmla="*/ 14 h 93"/>
                <a:gd name="T46" fmla="*/ 93 w 169"/>
                <a:gd name="T47" fmla="*/ 14 h 93"/>
                <a:gd name="T48" fmla="*/ 88 w 169"/>
                <a:gd name="T49" fmla="*/ 14 h 93"/>
                <a:gd name="T50" fmla="*/ 84 w 169"/>
                <a:gd name="T51" fmla="*/ 13 h 93"/>
                <a:gd name="T52" fmla="*/ 79 w 169"/>
                <a:gd name="T53" fmla="*/ 11 h 93"/>
                <a:gd name="T54" fmla="*/ 74 w 169"/>
                <a:gd name="T55" fmla="*/ 11 h 93"/>
                <a:gd name="T56" fmla="*/ 70 w 169"/>
                <a:gd name="T57" fmla="*/ 9 h 93"/>
                <a:gd name="T58" fmla="*/ 65 w 169"/>
                <a:gd name="T59" fmla="*/ 9 h 93"/>
                <a:gd name="T60" fmla="*/ 60 w 169"/>
                <a:gd name="T61" fmla="*/ 8 h 93"/>
                <a:gd name="T62" fmla="*/ 55 w 169"/>
                <a:gd name="T63" fmla="*/ 8 h 93"/>
                <a:gd name="T64" fmla="*/ 52 w 169"/>
                <a:gd name="T65" fmla="*/ 6 h 93"/>
                <a:gd name="T66" fmla="*/ 48 w 169"/>
                <a:gd name="T67" fmla="*/ 6 h 93"/>
                <a:gd name="T68" fmla="*/ 40 w 169"/>
                <a:gd name="T69" fmla="*/ 5 h 93"/>
                <a:gd name="T70" fmla="*/ 33 w 169"/>
                <a:gd name="T71" fmla="*/ 3 h 93"/>
                <a:gd name="T72" fmla="*/ 27 w 169"/>
                <a:gd name="T73" fmla="*/ 2 h 93"/>
                <a:gd name="T74" fmla="*/ 22 w 169"/>
                <a:gd name="T75" fmla="*/ 0 h 93"/>
                <a:gd name="T76" fmla="*/ 21 w 169"/>
                <a:gd name="T77" fmla="*/ 0 h 93"/>
                <a:gd name="T78" fmla="*/ 19 w 169"/>
                <a:gd name="T79" fmla="*/ 0 h 93"/>
                <a:gd name="T80" fmla="*/ 0 w 169"/>
                <a:gd name="T81" fmla="*/ 14 h 93"/>
                <a:gd name="T82" fmla="*/ 0 w 169"/>
                <a:gd name="T83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93">
                  <a:moveTo>
                    <a:pt x="0" y="14"/>
                  </a:moveTo>
                  <a:lnTo>
                    <a:pt x="115" y="38"/>
                  </a:lnTo>
                  <a:lnTo>
                    <a:pt x="101" y="86"/>
                  </a:lnTo>
                  <a:lnTo>
                    <a:pt x="112" y="93"/>
                  </a:lnTo>
                  <a:lnTo>
                    <a:pt x="132" y="39"/>
                  </a:lnTo>
                  <a:lnTo>
                    <a:pt x="169" y="47"/>
                  </a:lnTo>
                  <a:lnTo>
                    <a:pt x="167" y="45"/>
                  </a:lnTo>
                  <a:lnTo>
                    <a:pt x="165" y="42"/>
                  </a:lnTo>
                  <a:lnTo>
                    <a:pt x="162" y="38"/>
                  </a:lnTo>
                  <a:lnTo>
                    <a:pt x="159" y="34"/>
                  </a:lnTo>
                  <a:lnTo>
                    <a:pt x="153" y="28"/>
                  </a:lnTo>
                  <a:lnTo>
                    <a:pt x="147" y="25"/>
                  </a:lnTo>
                  <a:lnTo>
                    <a:pt x="143" y="22"/>
                  </a:lnTo>
                  <a:lnTo>
                    <a:pt x="139" y="22"/>
                  </a:lnTo>
                  <a:lnTo>
                    <a:pt x="134" y="20"/>
                  </a:lnTo>
                  <a:lnTo>
                    <a:pt x="131" y="20"/>
                  </a:lnTo>
                  <a:lnTo>
                    <a:pt x="125" y="19"/>
                  </a:lnTo>
                  <a:lnTo>
                    <a:pt x="118" y="19"/>
                  </a:lnTo>
                  <a:lnTo>
                    <a:pt x="114" y="17"/>
                  </a:lnTo>
                  <a:lnTo>
                    <a:pt x="110" y="17"/>
                  </a:lnTo>
                  <a:lnTo>
                    <a:pt x="106" y="16"/>
                  </a:lnTo>
                  <a:lnTo>
                    <a:pt x="103" y="16"/>
                  </a:lnTo>
                  <a:lnTo>
                    <a:pt x="98" y="14"/>
                  </a:lnTo>
                  <a:lnTo>
                    <a:pt x="93" y="14"/>
                  </a:lnTo>
                  <a:lnTo>
                    <a:pt x="88" y="14"/>
                  </a:lnTo>
                  <a:lnTo>
                    <a:pt x="84" y="13"/>
                  </a:lnTo>
                  <a:lnTo>
                    <a:pt x="79" y="11"/>
                  </a:lnTo>
                  <a:lnTo>
                    <a:pt x="74" y="11"/>
                  </a:lnTo>
                  <a:lnTo>
                    <a:pt x="70" y="9"/>
                  </a:lnTo>
                  <a:lnTo>
                    <a:pt x="65" y="9"/>
                  </a:lnTo>
                  <a:lnTo>
                    <a:pt x="60" y="8"/>
                  </a:lnTo>
                  <a:lnTo>
                    <a:pt x="55" y="8"/>
                  </a:lnTo>
                  <a:lnTo>
                    <a:pt x="52" y="6"/>
                  </a:lnTo>
                  <a:lnTo>
                    <a:pt x="48" y="6"/>
                  </a:lnTo>
                  <a:lnTo>
                    <a:pt x="40" y="5"/>
                  </a:lnTo>
                  <a:lnTo>
                    <a:pt x="33" y="3"/>
                  </a:lnTo>
                  <a:lnTo>
                    <a:pt x="27" y="2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99" name="Freeform 351"/>
            <p:cNvSpPr>
              <a:spLocks/>
            </p:cNvSpPr>
            <p:nvPr/>
          </p:nvSpPr>
          <p:spPr bwMode="auto">
            <a:xfrm>
              <a:off x="765" y="1689"/>
              <a:ext cx="114" cy="136"/>
            </a:xfrm>
            <a:custGeom>
              <a:avLst/>
              <a:gdLst>
                <a:gd name="T0" fmla="*/ 0 w 228"/>
                <a:gd name="T1" fmla="*/ 195 h 272"/>
                <a:gd name="T2" fmla="*/ 228 w 228"/>
                <a:gd name="T3" fmla="*/ 0 h 272"/>
                <a:gd name="T4" fmla="*/ 228 w 228"/>
                <a:gd name="T5" fmla="*/ 67 h 272"/>
                <a:gd name="T6" fmla="*/ 0 w 228"/>
                <a:gd name="T7" fmla="*/ 272 h 272"/>
                <a:gd name="T8" fmla="*/ 0 w 228"/>
                <a:gd name="T9" fmla="*/ 195 h 272"/>
                <a:gd name="T10" fmla="*/ 0 w 228"/>
                <a:gd name="T11" fmla="*/ 195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72">
                  <a:moveTo>
                    <a:pt x="0" y="195"/>
                  </a:moveTo>
                  <a:lnTo>
                    <a:pt x="228" y="0"/>
                  </a:lnTo>
                  <a:lnTo>
                    <a:pt x="228" y="67"/>
                  </a:lnTo>
                  <a:lnTo>
                    <a:pt x="0" y="272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9CB3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0" name="Freeform 352"/>
            <p:cNvSpPr>
              <a:spLocks/>
            </p:cNvSpPr>
            <p:nvPr/>
          </p:nvSpPr>
          <p:spPr bwMode="auto">
            <a:xfrm>
              <a:off x="730" y="1656"/>
              <a:ext cx="123" cy="79"/>
            </a:xfrm>
            <a:custGeom>
              <a:avLst/>
              <a:gdLst>
                <a:gd name="T0" fmla="*/ 0 w 245"/>
                <a:gd name="T1" fmla="*/ 71 h 157"/>
                <a:gd name="T2" fmla="*/ 123 w 245"/>
                <a:gd name="T3" fmla="*/ 157 h 157"/>
                <a:gd name="T4" fmla="*/ 245 w 245"/>
                <a:gd name="T5" fmla="*/ 58 h 157"/>
                <a:gd name="T6" fmla="*/ 126 w 245"/>
                <a:gd name="T7" fmla="*/ 0 h 157"/>
                <a:gd name="T8" fmla="*/ 0 w 245"/>
                <a:gd name="T9" fmla="*/ 71 h 157"/>
                <a:gd name="T10" fmla="*/ 0 w 245"/>
                <a:gd name="T11" fmla="*/ 7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57">
                  <a:moveTo>
                    <a:pt x="0" y="71"/>
                  </a:moveTo>
                  <a:lnTo>
                    <a:pt x="123" y="157"/>
                  </a:lnTo>
                  <a:lnTo>
                    <a:pt x="245" y="58"/>
                  </a:lnTo>
                  <a:lnTo>
                    <a:pt x="126" y="0"/>
                  </a:lnTo>
                  <a:lnTo>
                    <a:pt x="0" y="71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CC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1" name="Freeform 353"/>
            <p:cNvSpPr>
              <a:spLocks/>
            </p:cNvSpPr>
            <p:nvPr/>
          </p:nvSpPr>
          <p:spPr bwMode="auto">
            <a:xfrm>
              <a:off x="633" y="1640"/>
              <a:ext cx="252" cy="189"/>
            </a:xfrm>
            <a:custGeom>
              <a:avLst/>
              <a:gdLst>
                <a:gd name="T0" fmla="*/ 266 w 505"/>
                <a:gd name="T1" fmla="*/ 380 h 380"/>
                <a:gd name="T2" fmla="*/ 489 w 505"/>
                <a:gd name="T3" fmla="*/ 157 h 380"/>
                <a:gd name="T4" fmla="*/ 18 w 505"/>
                <a:gd name="T5" fmla="*/ 242 h 380"/>
                <a:gd name="T6" fmla="*/ 326 w 505"/>
                <a:gd name="T7" fmla="*/ 14 h 380"/>
                <a:gd name="T8" fmla="*/ 505 w 505"/>
                <a:gd name="T9" fmla="*/ 79 h 380"/>
                <a:gd name="T10" fmla="*/ 333 w 505"/>
                <a:gd name="T11" fmla="*/ 2 h 380"/>
                <a:gd name="T12" fmla="*/ 324 w 505"/>
                <a:gd name="T13" fmla="*/ 0 h 380"/>
                <a:gd name="T14" fmla="*/ 315 w 505"/>
                <a:gd name="T15" fmla="*/ 2 h 380"/>
                <a:gd name="T16" fmla="*/ 305 w 505"/>
                <a:gd name="T17" fmla="*/ 5 h 380"/>
                <a:gd name="T18" fmla="*/ 296 w 505"/>
                <a:gd name="T19" fmla="*/ 10 h 380"/>
                <a:gd name="T20" fmla="*/ 288 w 505"/>
                <a:gd name="T21" fmla="*/ 13 h 380"/>
                <a:gd name="T22" fmla="*/ 279 w 505"/>
                <a:gd name="T23" fmla="*/ 17 h 380"/>
                <a:gd name="T24" fmla="*/ 269 w 505"/>
                <a:gd name="T25" fmla="*/ 24 h 380"/>
                <a:gd name="T26" fmla="*/ 258 w 505"/>
                <a:gd name="T27" fmla="*/ 28 h 380"/>
                <a:gd name="T28" fmla="*/ 246 w 505"/>
                <a:gd name="T29" fmla="*/ 33 h 380"/>
                <a:gd name="T30" fmla="*/ 233 w 505"/>
                <a:gd name="T31" fmla="*/ 39 h 380"/>
                <a:gd name="T32" fmla="*/ 220 w 505"/>
                <a:gd name="T33" fmla="*/ 46 h 380"/>
                <a:gd name="T34" fmla="*/ 206 w 505"/>
                <a:gd name="T35" fmla="*/ 54 h 380"/>
                <a:gd name="T36" fmla="*/ 192 w 505"/>
                <a:gd name="T37" fmla="*/ 60 h 380"/>
                <a:gd name="T38" fmla="*/ 178 w 505"/>
                <a:gd name="T39" fmla="*/ 66 h 380"/>
                <a:gd name="T40" fmla="*/ 164 w 505"/>
                <a:gd name="T41" fmla="*/ 74 h 380"/>
                <a:gd name="T42" fmla="*/ 150 w 505"/>
                <a:gd name="T43" fmla="*/ 80 h 380"/>
                <a:gd name="T44" fmla="*/ 136 w 505"/>
                <a:gd name="T45" fmla="*/ 88 h 380"/>
                <a:gd name="T46" fmla="*/ 121 w 505"/>
                <a:gd name="T47" fmla="*/ 94 h 380"/>
                <a:gd name="T48" fmla="*/ 109 w 505"/>
                <a:gd name="T49" fmla="*/ 101 h 380"/>
                <a:gd name="T50" fmla="*/ 95 w 505"/>
                <a:gd name="T51" fmla="*/ 107 h 380"/>
                <a:gd name="T52" fmla="*/ 82 w 505"/>
                <a:gd name="T53" fmla="*/ 113 h 380"/>
                <a:gd name="T54" fmla="*/ 70 w 505"/>
                <a:gd name="T55" fmla="*/ 119 h 380"/>
                <a:gd name="T56" fmla="*/ 59 w 505"/>
                <a:gd name="T57" fmla="*/ 126 h 380"/>
                <a:gd name="T58" fmla="*/ 48 w 505"/>
                <a:gd name="T59" fmla="*/ 130 h 380"/>
                <a:gd name="T60" fmla="*/ 38 w 505"/>
                <a:gd name="T61" fmla="*/ 135 h 380"/>
                <a:gd name="T62" fmla="*/ 29 w 505"/>
                <a:gd name="T63" fmla="*/ 140 h 380"/>
                <a:gd name="T64" fmla="*/ 21 w 505"/>
                <a:gd name="T65" fmla="*/ 143 h 380"/>
                <a:gd name="T66" fmla="*/ 13 w 505"/>
                <a:gd name="T67" fmla="*/ 148 h 380"/>
                <a:gd name="T68" fmla="*/ 7 w 505"/>
                <a:gd name="T69" fmla="*/ 151 h 380"/>
                <a:gd name="T70" fmla="*/ 5 w 505"/>
                <a:gd name="T71" fmla="*/ 152 h 380"/>
                <a:gd name="T72" fmla="*/ 4 w 505"/>
                <a:gd name="T73" fmla="*/ 156 h 380"/>
                <a:gd name="T74" fmla="*/ 0 w 505"/>
                <a:gd name="T75" fmla="*/ 163 h 380"/>
                <a:gd name="T76" fmla="*/ 0 w 505"/>
                <a:gd name="T77" fmla="*/ 173 h 380"/>
                <a:gd name="T78" fmla="*/ 0 w 505"/>
                <a:gd name="T79" fmla="*/ 185 h 380"/>
                <a:gd name="T80" fmla="*/ 0 w 505"/>
                <a:gd name="T81" fmla="*/ 196 h 380"/>
                <a:gd name="T82" fmla="*/ 0 w 505"/>
                <a:gd name="T83" fmla="*/ 204 h 380"/>
                <a:gd name="T84" fmla="*/ 0 w 505"/>
                <a:gd name="T85" fmla="*/ 215 h 380"/>
                <a:gd name="T86" fmla="*/ 0 w 505"/>
                <a:gd name="T87" fmla="*/ 228 h 380"/>
                <a:gd name="T88" fmla="*/ 2 w 505"/>
                <a:gd name="T89" fmla="*/ 239 h 380"/>
                <a:gd name="T90" fmla="*/ 2 w 505"/>
                <a:gd name="T91" fmla="*/ 245 h 380"/>
                <a:gd name="T92" fmla="*/ 11 w 505"/>
                <a:gd name="T93" fmla="*/ 25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5" h="380">
                  <a:moveTo>
                    <a:pt x="11" y="256"/>
                  </a:moveTo>
                  <a:lnTo>
                    <a:pt x="266" y="380"/>
                  </a:lnTo>
                  <a:lnTo>
                    <a:pt x="498" y="168"/>
                  </a:lnTo>
                  <a:lnTo>
                    <a:pt x="489" y="157"/>
                  </a:lnTo>
                  <a:lnTo>
                    <a:pt x="266" y="364"/>
                  </a:lnTo>
                  <a:lnTo>
                    <a:pt x="18" y="242"/>
                  </a:lnTo>
                  <a:lnTo>
                    <a:pt x="15" y="165"/>
                  </a:lnTo>
                  <a:lnTo>
                    <a:pt x="326" y="14"/>
                  </a:lnTo>
                  <a:lnTo>
                    <a:pt x="486" y="91"/>
                  </a:lnTo>
                  <a:lnTo>
                    <a:pt x="505" y="79"/>
                  </a:lnTo>
                  <a:lnTo>
                    <a:pt x="335" y="2"/>
                  </a:lnTo>
                  <a:lnTo>
                    <a:pt x="333" y="2"/>
                  </a:lnTo>
                  <a:lnTo>
                    <a:pt x="329" y="0"/>
                  </a:lnTo>
                  <a:lnTo>
                    <a:pt x="324" y="0"/>
                  </a:lnTo>
                  <a:lnTo>
                    <a:pt x="318" y="2"/>
                  </a:lnTo>
                  <a:lnTo>
                    <a:pt x="315" y="2"/>
                  </a:lnTo>
                  <a:lnTo>
                    <a:pt x="311" y="3"/>
                  </a:lnTo>
                  <a:lnTo>
                    <a:pt x="305" y="5"/>
                  </a:lnTo>
                  <a:lnTo>
                    <a:pt x="301" y="8"/>
                  </a:lnTo>
                  <a:lnTo>
                    <a:pt x="296" y="10"/>
                  </a:lnTo>
                  <a:lnTo>
                    <a:pt x="293" y="11"/>
                  </a:lnTo>
                  <a:lnTo>
                    <a:pt x="288" y="13"/>
                  </a:lnTo>
                  <a:lnTo>
                    <a:pt x="283" y="16"/>
                  </a:lnTo>
                  <a:lnTo>
                    <a:pt x="279" y="17"/>
                  </a:lnTo>
                  <a:lnTo>
                    <a:pt x="274" y="21"/>
                  </a:lnTo>
                  <a:lnTo>
                    <a:pt x="269" y="24"/>
                  </a:lnTo>
                  <a:lnTo>
                    <a:pt x="264" y="25"/>
                  </a:lnTo>
                  <a:lnTo>
                    <a:pt x="258" y="28"/>
                  </a:lnTo>
                  <a:lnTo>
                    <a:pt x="252" y="32"/>
                  </a:lnTo>
                  <a:lnTo>
                    <a:pt x="246" y="33"/>
                  </a:lnTo>
                  <a:lnTo>
                    <a:pt x="239" y="36"/>
                  </a:lnTo>
                  <a:lnTo>
                    <a:pt x="233" y="39"/>
                  </a:lnTo>
                  <a:lnTo>
                    <a:pt x="227" y="43"/>
                  </a:lnTo>
                  <a:lnTo>
                    <a:pt x="220" y="46"/>
                  </a:lnTo>
                  <a:lnTo>
                    <a:pt x="214" y="50"/>
                  </a:lnTo>
                  <a:lnTo>
                    <a:pt x="206" y="54"/>
                  </a:lnTo>
                  <a:lnTo>
                    <a:pt x="200" y="57"/>
                  </a:lnTo>
                  <a:lnTo>
                    <a:pt x="192" y="60"/>
                  </a:lnTo>
                  <a:lnTo>
                    <a:pt x="186" y="63"/>
                  </a:lnTo>
                  <a:lnTo>
                    <a:pt x="178" y="66"/>
                  </a:lnTo>
                  <a:lnTo>
                    <a:pt x="172" y="69"/>
                  </a:lnTo>
                  <a:lnTo>
                    <a:pt x="164" y="74"/>
                  </a:lnTo>
                  <a:lnTo>
                    <a:pt x="158" y="77"/>
                  </a:lnTo>
                  <a:lnTo>
                    <a:pt x="150" y="80"/>
                  </a:lnTo>
                  <a:lnTo>
                    <a:pt x="143" y="83"/>
                  </a:lnTo>
                  <a:lnTo>
                    <a:pt x="136" y="88"/>
                  </a:lnTo>
                  <a:lnTo>
                    <a:pt x="129" y="91"/>
                  </a:lnTo>
                  <a:lnTo>
                    <a:pt x="121" y="94"/>
                  </a:lnTo>
                  <a:lnTo>
                    <a:pt x="115" y="97"/>
                  </a:lnTo>
                  <a:lnTo>
                    <a:pt x="109" y="101"/>
                  </a:lnTo>
                  <a:lnTo>
                    <a:pt x="103" y="105"/>
                  </a:lnTo>
                  <a:lnTo>
                    <a:pt x="95" y="107"/>
                  </a:lnTo>
                  <a:lnTo>
                    <a:pt x="88" y="110"/>
                  </a:lnTo>
                  <a:lnTo>
                    <a:pt x="82" y="113"/>
                  </a:lnTo>
                  <a:lnTo>
                    <a:pt x="76" y="116"/>
                  </a:lnTo>
                  <a:lnTo>
                    <a:pt x="70" y="119"/>
                  </a:lnTo>
                  <a:lnTo>
                    <a:pt x="65" y="123"/>
                  </a:lnTo>
                  <a:lnTo>
                    <a:pt x="59" y="126"/>
                  </a:lnTo>
                  <a:lnTo>
                    <a:pt x="54" y="129"/>
                  </a:lnTo>
                  <a:lnTo>
                    <a:pt x="48" y="130"/>
                  </a:lnTo>
                  <a:lnTo>
                    <a:pt x="43" y="134"/>
                  </a:lnTo>
                  <a:lnTo>
                    <a:pt x="38" y="135"/>
                  </a:lnTo>
                  <a:lnTo>
                    <a:pt x="33" y="138"/>
                  </a:lnTo>
                  <a:lnTo>
                    <a:pt x="29" y="140"/>
                  </a:lnTo>
                  <a:lnTo>
                    <a:pt x="26" y="141"/>
                  </a:lnTo>
                  <a:lnTo>
                    <a:pt x="21" y="143"/>
                  </a:lnTo>
                  <a:lnTo>
                    <a:pt x="19" y="146"/>
                  </a:lnTo>
                  <a:lnTo>
                    <a:pt x="13" y="148"/>
                  </a:lnTo>
                  <a:lnTo>
                    <a:pt x="10" y="151"/>
                  </a:lnTo>
                  <a:lnTo>
                    <a:pt x="7" y="151"/>
                  </a:lnTo>
                  <a:lnTo>
                    <a:pt x="7" y="152"/>
                  </a:lnTo>
                  <a:lnTo>
                    <a:pt x="5" y="152"/>
                  </a:lnTo>
                  <a:lnTo>
                    <a:pt x="5" y="152"/>
                  </a:lnTo>
                  <a:lnTo>
                    <a:pt x="4" y="156"/>
                  </a:lnTo>
                  <a:lnTo>
                    <a:pt x="2" y="162"/>
                  </a:lnTo>
                  <a:lnTo>
                    <a:pt x="0" y="163"/>
                  </a:lnTo>
                  <a:lnTo>
                    <a:pt x="0" y="168"/>
                  </a:lnTo>
                  <a:lnTo>
                    <a:pt x="0" y="173"/>
                  </a:lnTo>
                  <a:lnTo>
                    <a:pt x="0" y="179"/>
                  </a:lnTo>
                  <a:lnTo>
                    <a:pt x="0" y="185"/>
                  </a:lnTo>
                  <a:lnTo>
                    <a:pt x="0" y="192"/>
                  </a:lnTo>
                  <a:lnTo>
                    <a:pt x="0" y="196"/>
                  </a:lnTo>
                  <a:lnTo>
                    <a:pt x="0" y="199"/>
                  </a:lnTo>
                  <a:lnTo>
                    <a:pt x="0" y="204"/>
                  </a:lnTo>
                  <a:lnTo>
                    <a:pt x="0" y="207"/>
                  </a:lnTo>
                  <a:lnTo>
                    <a:pt x="0" y="215"/>
                  </a:lnTo>
                  <a:lnTo>
                    <a:pt x="0" y="221"/>
                  </a:lnTo>
                  <a:lnTo>
                    <a:pt x="0" y="228"/>
                  </a:lnTo>
                  <a:lnTo>
                    <a:pt x="2" y="234"/>
                  </a:lnTo>
                  <a:lnTo>
                    <a:pt x="2" y="239"/>
                  </a:lnTo>
                  <a:lnTo>
                    <a:pt x="2" y="242"/>
                  </a:lnTo>
                  <a:lnTo>
                    <a:pt x="2" y="245"/>
                  </a:lnTo>
                  <a:lnTo>
                    <a:pt x="2" y="247"/>
                  </a:lnTo>
                  <a:lnTo>
                    <a:pt x="11" y="256"/>
                  </a:lnTo>
                  <a:lnTo>
                    <a:pt x="11" y="2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2" name="Freeform 354"/>
            <p:cNvSpPr>
              <a:spLocks/>
            </p:cNvSpPr>
            <p:nvPr/>
          </p:nvSpPr>
          <p:spPr bwMode="auto">
            <a:xfrm>
              <a:off x="637" y="1717"/>
              <a:ext cx="128" cy="74"/>
            </a:xfrm>
            <a:custGeom>
              <a:avLst/>
              <a:gdLst>
                <a:gd name="T0" fmla="*/ 0 w 254"/>
                <a:gd name="T1" fmla="*/ 14 h 147"/>
                <a:gd name="T2" fmla="*/ 245 w 254"/>
                <a:gd name="T3" fmla="*/ 147 h 147"/>
                <a:gd name="T4" fmla="*/ 247 w 254"/>
                <a:gd name="T5" fmla="*/ 145 h 147"/>
                <a:gd name="T6" fmla="*/ 250 w 254"/>
                <a:gd name="T7" fmla="*/ 142 h 147"/>
                <a:gd name="T8" fmla="*/ 253 w 254"/>
                <a:gd name="T9" fmla="*/ 139 h 147"/>
                <a:gd name="T10" fmla="*/ 254 w 254"/>
                <a:gd name="T11" fmla="*/ 139 h 147"/>
                <a:gd name="T12" fmla="*/ 1 w 254"/>
                <a:gd name="T13" fmla="*/ 0 h 147"/>
                <a:gd name="T14" fmla="*/ 0 w 254"/>
                <a:gd name="T15" fmla="*/ 14 h 147"/>
                <a:gd name="T16" fmla="*/ 0 w 254"/>
                <a:gd name="T17" fmla="*/ 1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147">
                  <a:moveTo>
                    <a:pt x="0" y="14"/>
                  </a:moveTo>
                  <a:lnTo>
                    <a:pt x="245" y="147"/>
                  </a:lnTo>
                  <a:lnTo>
                    <a:pt x="247" y="145"/>
                  </a:lnTo>
                  <a:lnTo>
                    <a:pt x="250" y="142"/>
                  </a:lnTo>
                  <a:lnTo>
                    <a:pt x="253" y="139"/>
                  </a:lnTo>
                  <a:lnTo>
                    <a:pt x="254" y="139"/>
                  </a:lnTo>
                  <a:lnTo>
                    <a:pt x="1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3" name="Freeform 355"/>
            <p:cNvSpPr>
              <a:spLocks/>
            </p:cNvSpPr>
            <p:nvPr/>
          </p:nvSpPr>
          <p:spPr bwMode="auto">
            <a:xfrm>
              <a:off x="659" y="1702"/>
              <a:ext cx="122" cy="53"/>
            </a:xfrm>
            <a:custGeom>
              <a:avLst/>
              <a:gdLst>
                <a:gd name="T0" fmla="*/ 14 w 245"/>
                <a:gd name="T1" fmla="*/ 39 h 107"/>
                <a:gd name="T2" fmla="*/ 0 w 245"/>
                <a:gd name="T3" fmla="*/ 36 h 107"/>
                <a:gd name="T4" fmla="*/ 76 w 245"/>
                <a:gd name="T5" fmla="*/ 0 h 107"/>
                <a:gd name="T6" fmla="*/ 245 w 245"/>
                <a:gd name="T7" fmla="*/ 101 h 107"/>
                <a:gd name="T8" fmla="*/ 236 w 245"/>
                <a:gd name="T9" fmla="*/ 107 h 107"/>
                <a:gd name="T10" fmla="*/ 74 w 245"/>
                <a:gd name="T11" fmla="*/ 11 h 107"/>
                <a:gd name="T12" fmla="*/ 14 w 245"/>
                <a:gd name="T13" fmla="*/ 39 h 107"/>
                <a:gd name="T14" fmla="*/ 14 w 245"/>
                <a:gd name="T15" fmla="*/ 3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07">
                  <a:moveTo>
                    <a:pt x="14" y="39"/>
                  </a:moveTo>
                  <a:lnTo>
                    <a:pt x="0" y="36"/>
                  </a:lnTo>
                  <a:lnTo>
                    <a:pt x="76" y="0"/>
                  </a:lnTo>
                  <a:lnTo>
                    <a:pt x="245" y="101"/>
                  </a:lnTo>
                  <a:lnTo>
                    <a:pt x="236" y="107"/>
                  </a:lnTo>
                  <a:lnTo>
                    <a:pt x="74" y="11"/>
                  </a:lnTo>
                  <a:lnTo>
                    <a:pt x="14" y="39"/>
                  </a:lnTo>
                  <a:lnTo>
                    <a:pt x="14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4" name="Freeform 356"/>
            <p:cNvSpPr>
              <a:spLocks/>
            </p:cNvSpPr>
            <p:nvPr/>
          </p:nvSpPr>
          <p:spPr bwMode="auto">
            <a:xfrm>
              <a:off x="728" y="1654"/>
              <a:ext cx="130" cy="82"/>
            </a:xfrm>
            <a:custGeom>
              <a:avLst/>
              <a:gdLst>
                <a:gd name="T0" fmla="*/ 0 w 260"/>
                <a:gd name="T1" fmla="*/ 77 h 163"/>
                <a:gd name="T2" fmla="*/ 127 w 260"/>
                <a:gd name="T3" fmla="*/ 163 h 163"/>
                <a:gd name="T4" fmla="*/ 260 w 260"/>
                <a:gd name="T5" fmla="*/ 61 h 163"/>
                <a:gd name="T6" fmla="*/ 133 w 260"/>
                <a:gd name="T7" fmla="*/ 0 h 163"/>
                <a:gd name="T8" fmla="*/ 119 w 260"/>
                <a:gd name="T9" fmla="*/ 3 h 163"/>
                <a:gd name="T10" fmla="*/ 241 w 260"/>
                <a:gd name="T11" fmla="*/ 64 h 163"/>
                <a:gd name="T12" fmla="*/ 127 w 260"/>
                <a:gd name="T13" fmla="*/ 152 h 163"/>
                <a:gd name="T14" fmla="*/ 9 w 260"/>
                <a:gd name="T15" fmla="*/ 69 h 163"/>
                <a:gd name="T16" fmla="*/ 0 w 260"/>
                <a:gd name="T17" fmla="*/ 77 h 163"/>
                <a:gd name="T18" fmla="*/ 0 w 260"/>
                <a:gd name="T19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0" h="163">
                  <a:moveTo>
                    <a:pt x="0" y="77"/>
                  </a:moveTo>
                  <a:lnTo>
                    <a:pt x="127" y="163"/>
                  </a:lnTo>
                  <a:lnTo>
                    <a:pt x="260" y="61"/>
                  </a:lnTo>
                  <a:lnTo>
                    <a:pt x="133" y="0"/>
                  </a:lnTo>
                  <a:lnTo>
                    <a:pt x="119" y="3"/>
                  </a:lnTo>
                  <a:lnTo>
                    <a:pt x="241" y="64"/>
                  </a:lnTo>
                  <a:lnTo>
                    <a:pt x="127" y="152"/>
                  </a:lnTo>
                  <a:lnTo>
                    <a:pt x="9" y="69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5" name="Freeform 357"/>
            <p:cNvSpPr>
              <a:spLocks/>
            </p:cNvSpPr>
            <p:nvPr/>
          </p:nvSpPr>
          <p:spPr bwMode="auto">
            <a:xfrm>
              <a:off x="723" y="1655"/>
              <a:ext cx="75" cy="38"/>
            </a:xfrm>
            <a:custGeom>
              <a:avLst/>
              <a:gdLst>
                <a:gd name="T0" fmla="*/ 21 w 149"/>
                <a:gd name="T1" fmla="*/ 72 h 75"/>
                <a:gd name="T2" fmla="*/ 149 w 149"/>
                <a:gd name="T3" fmla="*/ 7 h 75"/>
                <a:gd name="T4" fmla="*/ 148 w 149"/>
                <a:gd name="T5" fmla="*/ 6 h 75"/>
                <a:gd name="T6" fmla="*/ 145 w 149"/>
                <a:gd name="T7" fmla="*/ 3 h 75"/>
                <a:gd name="T8" fmla="*/ 141 w 149"/>
                <a:gd name="T9" fmla="*/ 1 h 75"/>
                <a:gd name="T10" fmla="*/ 137 w 149"/>
                <a:gd name="T11" fmla="*/ 0 h 75"/>
                <a:gd name="T12" fmla="*/ 135 w 149"/>
                <a:gd name="T13" fmla="*/ 0 h 75"/>
                <a:gd name="T14" fmla="*/ 129 w 149"/>
                <a:gd name="T15" fmla="*/ 3 h 75"/>
                <a:gd name="T16" fmla="*/ 124 w 149"/>
                <a:gd name="T17" fmla="*/ 4 h 75"/>
                <a:gd name="T18" fmla="*/ 121 w 149"/>
                <a:gd name="T19" fmla="*/ 6 h 75"/>
                <a:gd name="T20" fmla="*/ 116 w 149"/>
                <a:gd name="T21" fmla="*/ 7 h 75"/>
                <a:gd name="T22" fmla="*/ 113 w 149"/>
                <a:gd name="T23" fmla="*/ 11 h 75"/>
                <a:gd name="T24" fmla="*/ 107 w 149"/>
                <a:gd name="T25" fmla="*/ 14 h 75"/>
                <a:gd name="T26" fmla="*/ 101 w 149"/>
                <a:gd name="T27" fmla="*/ 15 h 75"/>
                <a:gd name="T28" fmla="*/ 96 w 149"/>
                <a:gd name="T29" fmla="*/ 18 h 75"/>
                <a:gd name="T30" fmla="*/ 90 w 149"/>
                <a:gd name="T31" fmla="*/ 22 h 75"/>
                <a:gd name="T32" fmla="*/ 83 w 149"/>
                <a:gd name="T33" fmla="*/ 25 h 75"/>
                <a:gd name="T34" fmla="*/ 77 w 149"/>
                <a:gd name="T35" fmla="*/ 28 h 75"/>
                <a:gd name="T36" fmla="*/ 71 w 149"/>
                <a:gd name="T37" fmla="*/ 31 h 75"/>
                <a:gd name="T38" fmla="*/ 65 w 149"/>
                <a:gd name="T39" fmla="*/ 34 h 75"/>
                <a:gd name="T40" fmla="*/ 58 w 149"/>
                <a:gd name="T41" fmla="*/ 37 h 75"/>
                <a:gd name="T42" fmla="*/ 52 w 149"/>
                <a:gd name="T43" fmla="*/ 40 h 75"/>
                <a:gd name="T44" fmla="*/ 46 w 149"/>
                <a:gd name="T45" fmla="*/ 43 h 75"/>
                <a:gd name="T46" fmla="*/ 39 w 149"/>
                <a:gd name="T47" fmla="*/ 47 h 75"/>
                <a:gd name="T48" fmla="*/ 33 w 149"/>
                <a:gd name="T49" fmla="*/ 50 h 75"/>
                <a:gd name="T50" fmla="*/ 28 w 149"/>
                <a:gd name="T51" fmla="*/ 51 h 75"/>
                <a:gd name="T52" fmla="*/ 22 w 149"/>
                <a:gd name="T53" fmla="*/ 54 h 75"/>
                <a:gd name="T54" fmla="*/ 17 w 149"/>
                <a:gd name="T55" fmla="*/ 58 h 75"/>
                <a:gd name="T56" fmla="*/ 13 w 149"/>
                <a:gd name="T57" fmla="*/ 59 h 75"/>
                <a:gd name="T58" fmla="*/ 10 w 149"/>
                <a:gd name="T59" fmla="*/ 62 h 75"/>
                <a:gd name="T60" fmla="*/ 5 w 149"/>
                <a:gd name="T61" fmla="*/ 64 h 75"/>
                <a:gd name="T62" fmla="*/ 3 w 149"/>
                <a:gd name="T63" fmla="*/ 67 h 75"/>
                <a:gd name="T64" fmla="*/ 0 w 149"/>
                <a:gd name="T65" fmla="*/ 69 h 75"/>
                <a:gd name="T66" fmla="*/ 0 w 149"/>
                <a:gd name="T67" fmla="*/ 72 h 75"/>
                <a:gd name="T68" fmla="*/ 2 w 149"/>
                <a:gd name="T69" fmla="*/ 75 h 75"/>
                <a:gd name="T70" fmla="*/ 8 w 149"/>
                <a:gd name="T71" fmla="*/ 75 h 75"/>
                <a:gd name="T72" fmla="*/ 11 w 149"/>
                <a:gd name="T73" fmla="*/ 75 h 75"/>
                <a:gd name="T74" fmla="*/ 14 w 149"/>
                <a:gd name="T75" fmla="*/ 75 h 75"/>
                <a:gd name="T76" fmla="*/ 21 w 149"/>
                <a:gd name="T77" fmla="*/ 72 h 75"/>
                <a:gd name="T78" fmla="*/ 21 w 149"/>
                <a:gd name="T79" fmla="*/ 7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9" h="75">
                  <a:moveTo>
                    <a:pt x="21" y="72"/>
                  </a:moveTo>
                  <a:lnTo>
                    <a:pt x="149" y="7"/>
                  </a:lnTo>
                  <a:lnTo>
                    <a:pt x="148" y="6"/>
                  </a:lnTo>
                  <a:lnTo>
                    <a:pt x="145" y="3"/>
                  </a:lnTo>
                  <a:lnTo>
                    <a:pt x="141" y="1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29" y="3"/>
                  </a:lnTo>
                  <a:lnTo>
                    <a:pt x="124" y="4"/>
                  </a:lnTo>
                  <a:lnTo>
                    <a:pt x="121" y="6"/>
                  </a:lnTo>
                  <a:lnTo>
                    <a:pt x="116" y="7"/>
                  </a:lnTo>
                  <a:lnTo>
                    <a:pt x="113" y="11"/>
                  </a:lnTo>
                  <a:lnTo>
                    <a:pt x="107" y="14"/>
                  </a:lnTo>
                  <a:lnTo>
                    <a:pt x="101" y="15"/>
                  </a:lnTo>
                  <a:lnTo>
                    <a:pt x="96" y="18"/>
                  </a:lnTo>
                  <a:lnTo>
                    <a:pt x="90" y="22"/>
                  </a:lnTo>
                  <a:lnTo>
                    <a:pt x="83" y="25"/>
                  </a:lnTo>
                  <a:lnTo>
                    <a:pt x="77" y="28"/>
                  </a:lnTo>
                  <a:lnTo>
                    <a:pt x="71" y="31"/>
                  </a:lnTo>
                  <a:lnTo>
                    <a:pt x="65" y="34"/>
                  </a:lnTo>
                  <a:lnTo>
                    <a:pt x="58" y="37"/>
                  </a:lnTo>
                  <a:lnTo>
                    <a:pt x="52" y="40"/>
                  </a:lnTo>
                  <a:lnTo>
                    <a:pt x="46" y="43"/>
                  </a:lnTo>
                  <a:lnTo>
                    <a:pt x="39" y="47"/>
                  </a:lnTo>
                  <a:lnTo>
                    <a:pt x="33" y="50"/>
                  </a:lnTo>
                  <a:lnTo>
                    <a:pt x="28" y="51"/>
                  </a:lnTo>
                  <a:lnTo>
                    <a:pt x="22" y="54"/>
                  </a:lnTo>
                  <a:lnTo>
                    <a:pt x="17" y="58"/>
                  </a:lnTo>
                  <a:lnTo>
                    <a:pt x="13" y="59"/>
                  </a:lnTo>
                  <a:lnTo>
                    <a:pt x="10" y="62"/>
                  </a:lnTo>
                  <a:lnTo>
                    <a:pt x="5" y="64"/>
                  </a:lnTo>
                  <a:lnTo>
                    <a:pt x="3" y="67"/>
                  </a:lnTo>
                  <a:lnTo>
                    <a:pt x="0" y="69"/>
                  </a:lnTo>
                  <a:lnTo>
                    <a:pt x="0" y="72"/>
                  </a:lnTo>
                  <a:lnTo>
                    <a:pt x="2" y="75"/>
                  </a:lnTo>
                  <a:lnTo>
                    <a:pt x="8" y="75"/>
                  </a:lnTo>
                  <a:lnTo>
                    <a:pt x="11" y="75"/>
                  </a:lnTo>
                  <a:lnTo>
                    <a:pt x="14" y="75"/>
                  </a:lnTo>
                  <a:lnTo>
                    <a:pt x="21" y="72"/>
                  </a:lnTo>
                  <a:lnTo>
                    <a:pt x="21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6" name="Freeform 358"/>
            <p:cNvSpPr>
              <a:spLocks/>
            </p:cNvSpPr>
            <p:nvPr/>
          </p:nvSpPr>
          <p:spPr bwMode="auto">
            <a:xfrm>
              <a:off x="749" y="1677"/>
              <a:ext cx="67" cy="40"/>
            </a:xfrm>
            <a:custGeom>
              <a:avLst/>
              <a:gdLst>
                <a:gd name="T0" fmla="*/ 0 w 133"/>
                <a:gd name="T1" fmla="*/ 5 h 81"/>
                <a:gd name="T2" fmla="*/ 126 w 133"/>
                <a:gd name="T3" fmla="*/ 81 h 81"/>
                <a:gd name="T4" fmla="*/ 133 w 133"/>
                <a:gd name="T5" fmla="*/ 74 h 81"/>
                <a:gd name="T6" fmla="*/ 13 w 133"/>
                <a:gd name="T7" fmla="*/ 0 h 81"/>
                <a:gd name="T8" fmla="*/ 0 w 133"/>
                <a:gd name="T9" fmla="*/ 5 h 81"/>
                <a:gd name="T10" fmla="*/ 0 w 133"/>
                <a:gd name="T11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81">
                  <a:moveTo>
                    <a:pt x="0" y="5"/>
                  </a:moveTo>
                  <a:lnTo>
                    <a:pt x="126" y="81"/>
                  </a:lnTo>
                  <a:lnTo>
                    <a:pt x="133" y="74"/>
                  </a:lnTo>
                  <a:lnTo>
                    <a:pt x="13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7" name="Freeform 359"/>
            <p:cNvSpPr>
              <a:spLocks/>
            </p:cNvSpPr>
            <p:nvPr/>
          </p:nvSpPr>
          <p:spPr bwMode="auto">
            <a:xfrm>
              <a:off x="773" y="1665"/>
              <a:ext cx="62" cy="37"/>
            </a:xfrm>
            <a:custGeom>
              <a:avLst/>
              <a:gdLst>
                <a:gd name="T0" fmla="*/ 0 w 124"/>
                <a:gd name="T1" fmla="*/ 7 h 74"/>
                <a:gd name="T2" fmla="*/ 117 w 124"/>
                <a:gd name="T3" fmla="*/ 74 h 74"/>
                <a:gd name="T4" fmla="*/ 124 w 124"/>
                <a:gd name="T5" fmla="*/ 68 h 74"/>
                <a:gd name="T6" fmla="*/ 12 w 124"/>
                <a:gd name="T7" fmla="*/ 0 h 74"/>
                <a:gd name="T8" fmla="*/ 0 w 124"/>
                <a:gd name="T9" fmla="*/ 7 h 74"/>
                <a:gd name="T10" fmla="*/ 0 w 124"/>
                <a:gd name="T1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74">
                  <a:moveTo>
                    <a:pt x="0" y="7"/>
                  </a:moveTo>
                  <a:lnTo>
                    <a:pt x="117" y="74"/>
                  </a:lnTo>
                  <a:lnTo>
                    <a:pt x="124" y="68"/>
                  </a:lnTo>
                  <a:lnTo>
                    <a:pt x="12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8" name="Freeform 360"/>
            <p:cNvSpPr>
              <a:spLocks/>
            </p:cNvSpPr>
            <p:nvPr/>
          </p:nvSpPr>
          <p:spPr bwMode="auto">
            <a:xfrm>
              <a:off x="745" y="1664"/>
              <a:ext cx="66" cy="41"/>
            </a:xfrm>
            <a:custGeom>
              <a:avLst/>
              <a:gdLst>
                <a:gd name="T0" fmla="*/ 132 w 132"/>
                <a:gd name="T1" fmla="*/ 8 h 81"/>
                <a:gd name="T2" fmla="*/ 14 w 132"/>
                <a:gd name="T3" fmla="*/ 81 h 81"/>
                <a:gd name="T4" fmla="*/ 0 w 132"/>
                <a:gd name="T5" fmla="*/ 74 h 81"/>
                <a:gd name="T6" fmla="*/ 124 w 132"/>
                <a:gd name="T7" fmla="*/ 0 h 81"/>
                <a:gd name="T8" fmla="*/ 132 w 132"/>
                <a:gd name="T9" fmla="*/ 8 h 81"/>
                <a:gd name="T10" fmla="*/ 132 w 132"/>
                <a:gd name="T11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81">
                  <a:moveTo>
                    <a:pt x="132" y="8"/>
                  </a:moveTo>
                  <a:lnTo>
                    <a:pt x="14" y="81"/>
                  </a:lnTo>
                  <a:lnTo>
                    <a:pt x="0" y="74"/>
                  </a:lnTo>
                  <a:lnTo>
                    <a:pt x="124" y="0"/>
                  </a:lnTo>
                  <a:lnTo>
                    <a:pt x="132" y="8"/>
                  </a:lnTo>
                  <a:lnTo>
                    <a:pt x="132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09" name="Freeform 361"/>
            <p:cNvSpPr>
              <a:spLocks/>
            </p:cNvSpPr>
            <p:nvPr/>
          </p:nvSpPr>
          <p:spPr bwMode="auto">
            <a:xfrm>
              <a:off x="203" y="1995"/>
              <a:ext cx="982" cy="418"/>
            </a:xfrm>
            <a:custGeom>
              <a:avLst/>
              <a:gdLst>
                <a:gd name="T0" fmla="*/ 200 w 1963"/>
                <a:gd name="T1" fmla="*/ 9 h 837"/>
                <a:gd name="T2" fmla="*/ 146 w 1963"/>
                <a:gd name="T3" fmla="*/ 29 h 837"/>
                <a:gd name="T4" fmla="*/ 75 w 1963"/>
                <a:gd name="T5" fmla="*/ 65 h 837"/>
                <a:gd name="T6" fmla="*/ 25 w 1963"/>
                <a:gd name="T7" fmla="*/ 83 h 837"/>
                <a:gd name="T8" fmla="*/ 1 w 1963"/>
                <a:gd name="T9" fmla="*/ 122 h 837"/>
                <a:gd name="T10" fmla="*/ 51 w 1963"/>
                <a:gd name="T11" fmla="*/ 158 h 837"/>
                <a:gd name="T12" fmla="*/ 108 w 1963"/>
                <a:gd name="T13" fmla="*/ 201 h 837"/>
                <a:gd name="T14" fmla="*/ 178 w 1963"/>
                <a:gd name="T15" fmla="*/ 223 h 837"/>
                <a:gd name="T16" fmla="*/ 245 w 1963"/>
                <a:gd name="T17" fmla="*/ 250 h 837"/>
                <a:gd name="T18" fmla="*/ 309 w 1963"/>
                <a:gd name="T19" fmla="*/ 284 h 837"/>
                <a:gd name="T20" fmla="*/ 372 w 1963"/>
                <a:gd name="T21" fmla="*/ 288 h 837"/>
                <a:gd name="T22" fmla="*/ 422 w 1963"/>
                <a:gd name="T23" fmla="*/ 318 h 837"/>
                <a:gd name="T24" fmla="*/ 446 w 1963"/>
                <a:gd name="T25" fmla="*/ 373 h 837"/>
                <a:gd name="T26" fmla="*/ 456 w 1963"/>
                <a:gd name="T27" fmla="*/ 442 h 837"/>
                <a:gd name="T28" fmla="*/ 514 w 1963"/>
                <a:gd name="T29" fmla="*/ 478 h 837"/>
                <a:gd name="T30" fmla="*/ 582 w 1963"/>
                <a:gd name="T31" fmla="*/ 487 h 837"/>
                <a:gd name="T32" fmla="*/ 653 w 1963"/>
                <a:gd name="T33" fmla="*/ 483 h 837"/>
                <a:gd name="T34" fmla="*/ 693 w 1963"/>
                <a:gd name="T35" fmla="*/ 528 h 837"/>
                <a:gd name="T36" fmla="*/ 752 w 1963"/>
                <a:gd name="T37" fmla="*/ 572 h 837"/>
                <a:gd name="T38" fmla="*/ 781 w 1963"/>
                <a:gd name="T39" fmla="*/ 617 h 837"/>
                <a:gd name="T40" fmla="*/ 803 w 1963"/>
                <a:gd name="T41" fmla="*/ 668 h 837"/>
                <a:gd name="T42" fmla="*/ 838 w 1963"/>
                <a:gd name="T43" fmla="*/ 715 h 837"/>
                <a:gd name="T44" fmla="*/ 904 w 1963"/>
                <a:gd name="T45" fmla="*/ 778 h 837"/>
                <a:gd name="T46" fmla="*/ 981 w 1963"/>
                <a:gd name="T47" fmla="*/ 823 h 837"/>
                <a:gd name="T48" fmla="*/ 1046 w 1963"/>
                <a:gd name="T49" fmla="*/ 835 h 837"/>
                <a:gd name="T50" fmla="*/ 1108 w 1963"/>
                <a:gd name="T51" fmla="*/ 820 h 837"/>
                <a:gd name="T52" fmla="*/ 1173 w 1963"/>
                <a:gd name="T53" fmla="*/ 763 h 837"/>
                <a:gd name="T54" fmla="*/ 1250 w 1963"/>
                <a:gd name="T55" fmla="*/ 737 h 837"/>
                <a:gd name="T56" fmla="*/ 1295 w 1963"/>
                <a:gd name="T57" fmla="*/ 680 h 837"/>
                <a:gd name="T58" fmla="*/ 1349 w 1963"/>
                <a:gd name="T59" fmla="*/ 635 h 837"/>
                <a:gd name="T60" fmla="*/ 1411 w 1963"/>
                <a:gd name="T61" fmla="*/ 597 h 837"/>
                <a:gd name="T62" fmla="*/ 1477 w 1963"/>
                <a:gd name="T63" fmla="*/ 567 h 837"/>
                <a:gd name="T64" fmla="*/ 1538 w 1963"/>
                <a:gd name="T65" fmla="*/ 514 h 837"/>
                <a:gd name="T66" fmla="*/ 1601 w 1963"/>
                <a:gd name="T67" fmla="*/ 463 h 837"/>
                <a:gd name="T68" fmla="*/ 1663 w 1963"/>
                <a:gd name="T69" fmla="*/ 413 h 837"/>
                <a:gd name="T70" fmla="*/ 1723 w 1963"/>
                <a:gd name="T71" fmla="*/ 362 h 837"/>
                <a:gd name="T72" fmla="*/ 1780 w 1963"/>
                <a:gd name="T73" fmla="*/ 305 h 837"/>
                <a:gd name="T74" fmla="*/ 1844 w 1963"/>
                <a:gd name="T75" fmla="*/ 275 h 837"/>
                <a:gd name="T76" fmla="*/ 1898 w 1963"/>
                <a:gd name="T77" fmla="*/ 211 h 837"/>
                <a:gd name="T78" fmla="*/ 1960 w 1963"/>
                <a:gd name="T79" fmla="*/ 155 h 837"/>
                <a:gd name="T80" fmla="*/ 1940 w 1963"/>
                <a:gd name="T81" fmla="*/ 97 h 837"/>
                <a:gd name="T82" fmla="*/ 1877 w 1963"/>
                <a:gd name="T83" fmla="*/ 56 h 837"/>
                <a:gd name="T84" fmla="*/ 1824 w 1963"/>
                <a:gd name="T85" fmla="*/ 32 h 837"/>
                <a:gd name="T86" fmla="*/ 1753 w 1963"/>
                <a:gd name="T87" fmla="*/ 44 h 837"/>
                <a:gd name="T88" fmla="*/ 1682 w 1963"/>
                <a:gd name="T89" fmla="*/ 57 h 837"/>
                <a:gd name="T90" fmla="*/ 1610 w 1963"/>
                <a:gd name="T91" fmla="*/ 70 h 837"/>
                <a:gd name="T92" fmla="*/ 1538 w 1963"/>
                <a:gd name="T93" fmla="*/ 79 h 837"/>
                <a:gd name="T94" fmla="*/ 1461 w 1963"/>
                <a:gd name="T95" fmla="*/ 79 h 837"/>
                <a:gd name="T96" fmla="*/ 1394 w 1963"/>
                <a:gd name="T97" fmla="*/ 76 h 837"/>
                <a:gd name="T98" fmla="*/ 1346 w 1963"/>
                <a:gd name="T99" fmla="*/ 71 h 837"/>
                <a:gd name="T100" fmla="*/ 1295 w 1963"/>
                <a:gd name="T101" fmla="*/ 71 h 837"/>
                <a:gd name="T102" fmla="*/ 1241 w 1963"/>
                <a:gd name="T103" fmla="*/ 70 h 837"/>
                <a:gd name="T104" fmla="*/ 1192 w 1963"/>
                <a:gd name="T105" fmla="*/ 68 h 837"/>
                <a:gd name="T106" fmla="*/ 1091 w 1963"/>
                <a:gd name="T107" fmla="*/ 51 h 837"/>
                <a:gd name="T108" fmla="*/ 963 w 1963"/>
                <a:gd name="T109" fmla="*/ 32 h 837"/>
                <a:gd name="T110" fmla="*/ 836 w 1963"/>
                <a:gd name="T111" fmla="*/ 20 h 837"/>
                <a:gd name="T112" fmla="*/ 708 w 1963"/>
                <a:gd name="T113" fmla="*/ 17 h 837"/>
                <a:gd name="T114" fmla="*/ 580 w 1963"/>
                <a:gd name="T115" fmla="*/ 24 h 837"/>
                <a:gd name="T116" fmla="*/ 472 w 1963"/>
                <a:gd name="T117" fmla="*/ 35 h 837"/>
                <a:gd name="T118" fmla="*/ 420 w 1963"/>
                <a:gd name="T119" fmla="*/ 32 h 837"/>
                <a:gd name="T120" fmla="*/ 348 w 1963"/>
                <a:gd name="T121" fmla="*/ 26 h 837"/>
                <a:gd name="T122" fmla="*/ 285 w 1963"/>
                <a:gd name="T123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3" h="837">
                  <a:moveTo>
                    <a:pt x="245" y="8"/>
                  </a:moveTo>
                  <a:lnTo>
                    <a:pt x="241" y="8"/>
                  </a:lnTo>
                  <a:lnTo>
                    <a:pt x="236" y="6"/>
                  </a:lnTo>
                  <a:lnTo>
                    <a:pt x="233" y="6"/>
                  </a:lnTo>
                  <a:lnTo>
                    <a:pt x="229" y="6"/>
                  </a:lnTo>
                  <a:lnTo>
                    <a:pt x="224" y="6"/>
                  </a:lnTo>
                  <a:lnTo>
                    <a:pt x="220" y="6"/>
                  </a:lnTo>
                  <a:lnTo>
                    <a:pt x="217" y="6"/>
                  </a:lnTo>
                  <a:lnTo>
                    <a:pt x="212" y="8"/>
                  </a:lnTo>
                  <a:lnTo>
                    <a:pt x="209" y="8"/>
                  </a:lnTo>
                  <a:lnTo>
                    <a:pt x="205" y="8"/>
                  </a:lnTo>
                  <a:lnTo>
                    <a:pt x="200" y="9"/>
                  </a:lnTo>
                  <a:lnTo>
                    <a:pt x="197" y="9"/>
                  </a:lnTo>
                  <a:lnTo>
                    <a:pt x="193" y="11"/>
                  </a:lnTo>
                  <a:lnTo>
                    <a:pt x="190" y="12"/>
                  </a:lnTo>
                  <a:lnTo>
                    <a:pt x="185" y="12"/>
                  </a:lnTo>
                  <a:lnTo>
                    <a:pt x="182" y="14"/>
                  </a:lnTo>
                  <a:lnTo>
                    <a:pt x="178" y="15"/>
                  </a:lnTo>
                  <a:lnTo>
                    <a:pt x="175" y="17"/>
                  </a:lnTo>
                  <a:lnTo>
                    <a:pt x="172" y="17"/>
                  </a:lnTo>
                  <a:lnTo>
                    <a:pt x="167" y="20"/>
                  </a:lnTo>
                  <a:lnTo>
                    <a:pt x="159" y="21"/>
                  </a:lnTo>
                  <a:lnTo>
                    <a:pt x="153" y="26"/>
                  </a:lnTo>
                  <a:lnTo>
                    <a:pt x="146" y="29"/>
                  </a:lnTo>
                  <a:lnTo>
                    <a:pt x="138" y="32"/>
                  </a:lnTo>
                  <a:lnTo>
                    <a:pt x="132" y="36"/>
                  </a:lnTo>
                  <a:lnTo>
                    <a:pt x="125" y="39"/>
                  </a:lnTo>
                  <a:lnTo>
                    <a:pt x="120" y="41"/>
                  </a:lnTo>
                  <a:lnTo>
                    <a:pt x="117" y="44"/>
                  </a:lnTo>
                  <a:lnTo>
                    <a:pt x="114" y="44"/>
                  </a:lnTo>
                  <a:lnTo>
                    <a:pt x="110" y="47"/>
                  </a:lnTo>
                  <a:lnTo>
                    <a:pt x="102" y="50"/>
                  </a:lnTo>
                  <a:lnTo>
                    <a:pt x="96" y="54"/>
                  </a:lnTo>
                  <a:lnTo>
                    <a:pt x="89" y="57"/>
                  </a:lnTo>
                  <a:lnTo>
                    <a:pt x="83" y="62"/>
                  </a:lnTo>
                  <a:lnTo>
                    <a:pt x="75" y="65"/>
                  </a:lnTo>
                  <a:lnTo>
                    <a:pt x="67" y="70"/>
                  </a:lnTo>
                  <a:lnTo>
                    <a:pt x="63" y="70"/>
                  </a:lnTo>
                  <a:lnTo>
                    <a:pt x="60" y="71"/>
                  </a:lnTo>
                  <a:lnTo>
                    <a:pt x="57" y="73"/>
                  </a:lnTo>
                  <a:lnTo>
                    <a:pt x="52" y="74"/>
                  </a:lnTo>
                  <a:lnTo>
                    <a:pt x="49" y="76"/>
                  </a:lnTo>
                  <a:lnTo>
                    <a:pt x="45" y="77"/>
                  </a:lnTo>
                  <a:lnTo>
                    <a:pt x="42" y="79"/>
                  </a:lnTo>
                  <a:lnTo>
                    <a:pt x="39" y="80"/>
                  </a:lnTo>
                  <a:lnTo>
                    <a:pt x="34" y="80"/>
                  </a:lnTo>
                  <a:lnTo>
                    <a:pt x="30" y="82"/>
                  </a:lnTo>
                  <a:lnTo>
                    <a:pt x="25" y="83"/>
                  </a:lnTo>
                  <a:lnTo>
                    <a:pt x="22" y="83"/>
                  </a:lnTo>
                  <a:lnTo>
                    <a:pt x="19" y="85"/>
                  </a:lnTo>
                  <a:lnTo>
                    <a:pt x="15" y="85"/>
                  </a:lnTo>
                  <a:lnTo>
                    <a:pt x="12" y="86"/>
                  </a:lnTo>
                  <a:lnTo>
                    <a:pt x="7" y="88"/>
                  </a:lnTo>
                  <a:lnTo>
                    <a:pt x="4" y="92"/>
                  </a:lnTo>
                  <a:lnTo>
                    <a:pt x="1" y="98"/>
                  </a:lnTo>
                  <a:lnTo>
                    <a:pt x="0" y="104"/>
                  </a:lnTo>
                  <a:lnTo>
                    <a:pt x="0" y="109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1" y="122"/>
                  </a:lnTo>
                  <a:lnTo>
                    <a:pt x="3" y="127"/>
                  </a:lnTo>
                  <a:lnTo>
                    <a:pt x="6" y="130"/>
                  </a:lnTo>
                  <a:lnTo>
                    <a:pt x="9" y="133"/>
                  </a:lnTo>
                  <a:lnTo>
                    <a:pt x="12" y="137"/>
                  </a:lnTo>
                  <a:lnTo>
                    <a:pt x="16" y="140"/>
                  </a:lnTo>
                  <a:lnTo>
                    <a:pt x="19" y="143"/>
                  </a:lnTo>
                  <a:lnTo>
                    <a:pt x="25" y="146"/>
                  </a:lnTo>
                  <a:lnTo>
                    <a:pt x="30" y="148"/>
                  </a:lnTo>
                  <a:lnTo>
                    <a:pt x="36" y="152"/>
                  </a:lnTo>
                  <a:lnTo>
                    <a:pt x="40" y="154"/>
                  </a:lnTo>
                  <a:lnTo>
                    <a:pt x="45" y="157"/>
                  </a:lnTo>
                  <a:lnTo>
                    <a:pt x="51" y="158"/>
                  </a:lnTo>
                  <a:lnTo>
                    <a:pt x="57" y="162"/>
                  </a:lnTo>
                  <a:lnTo>
                    <a:pt x="63" y="165"/>
                  </a:lnTo>
                  <a:lnTo>
                    <a:pt x="69" y="168"/>
                  </a:lnTo>
                  <a:lnTo>
                    <a:pt x="74" y="171"/>
                  </a:lnTo>
                  <a:lnTo>
                    <a:pt x="80" y="174"/>
                  </a:lnTo>
                  <a:lnTo>
                    <a:pt x="84" y="177"/>
                  </a:lnTo>
                  <a:lnTo>
                    <a:pt x="89" y="180"/>
                  </a:lnTo>
                  <a:lnTo>
                    <a:pt x="95" y="184"/>
                  </a:lnTo>
                  <a:lnTo>
                    <a:pt x="99" y="187"/>
                  </a:lnTo>
                  <a:lnTo>
                    <a:pt x="102" y="192"/>
                  </a:lnTo>
                  <a:lnTo>
                    <a:pt x="107" y="196"/>
                  </a:lnTo>
                  <a:lnTo>
                    <a:pt x="108" y="201"/>
                  </a:lnTo>
                  <a:lnTo>
                    <a:pt x="113" y="207"/>
                  </a:lnTo>
                  <a:lnTo>
                    <a:pt x="117" y="208"/>
                  </a:lnTo>
                  <a:lnTo>
                    <a:pt x="123" y="210"/>
                  </a:lnTo>
                  <a:lnTo>
                    <a:pt x="129" y="210"/>
                  </a:lnTo>
                  <a:lnTo>
                    <a:pt x="135" y="213"/>
                  </a:lnTo>
                  <a:lnTo>
                    <a:pt x="141" y="214"/>
                  </a:lnTo>
                  <a:lnTo>
                    <a:pt x="147" y="216"/>
                  </a:lnTo>
                  <a:lnTo>
                    <a:pt x="153" y="217"/>
                  </a:lnTo>
                  <a:lnTo>
                    <a:pt x="159" y="219"/>
                  </a:lnTo>
                  <a:lnTo>
                    <a:pt x="164" y="220"/>
                  </a:lnTo>
                  <a:lnTo>
                    <a:pt x="172" y="222"/>
                  </a:lnTo>
                  <a:lnTo>
                    <a:pt x="178" y="223"/>
                  </a:lnTo>
                  <a:lnTo>
                    <a:pt x="182" y="226"/>
                  </a:lnTo>
                  <a:lnTo>
                    <a:pt x="190" y="228"/>
                  </a:lnTo>
                  <a:lnTo>
                    <a:pt x="196" y="229"/>
                  </a:lnTo>
                  <a:lnTo>
                    <a:pt x="202" y="232"/>
                  </a:lnTo>
                  <a:lnTo>
                    <a:pt x="208" y="234"/>
                  </a:lnTo>
                  <a:lnTo>
                    <a:pt x="212" y="235"/>
                  </a:lnTo>
                  <a:lnTo>
                    <a:pt x="218" y="238"/>
                  </a:lnTo>
                  <a:lnTo>
                    <a:pt x="223" y="240"/>
                  </a:lnTo>
                  <a:lnTo>
                    <a:pt x="229" y="243"/>
                  </a:lnTo>
                  <a:lnTo>
                    <a:pt x="235" y="244"/>
                  </a:lnTo>
                  <a:lnTo>
                    <a:pt x="241" y="247"/>
                  </a:lnTo>
                  <a:lnTo>
                    <a:pt x="245" y="250"/>
                  </a:lnTo>
                  <a:lnTo>
                    <a:pt x="253" y="255"/>
                  </a:lnTo>
                  <a:lnTo>
                    <a:pt x="257" y="256"/>
                  </a:lnTo>
                  <a:lnTo>
                    <a:pt x="263" y="259"/>
                  </a:lnTo>
                  <a:lnTo>
                    <a:pt x="268" y="264"/>
                  </a:lnTo>
                  <a:lnTo>
                    <a:pt x="274" y="267"/>
                  </a:lnTo>
                  <a:lnTo>
                    <a:pt x="279" y="272"/>
                  </a:lnTo>
                  <a:lnTo>
                    <a:pt x="285" y="276"/>
                  </a:lnTo>
                  <a:lnTo>
                    <a:pt x="291" y="279"/>
                  </a:lnTo>
                  <a:lnTo>
                    <a:pt x="295" y="285"/>
                  </a:lnTo>
                  <a:lnTo>
                    <a:pt x="300" y="285"/>
                  </a:lnTo>
                  <a:lnTo>
                    <a:pt x="304" y="284"/>
                  </a:lnTo>
                  <a:lnTo>
                    <a:pt x="309" y="284"/>
                  </a:lnTo>
                  <a:lnTo>
                    <a:pt x="313" y="284"/>
                  </a:lnTo>
                  <a:lnTo>
                    <a:pt x="318" y="282"/>
                  </a:lnTo>
                  <a:lnTo>
                    <a:pt x="321" y="282"/>
                  </a:lnTo>
                  <a:lnTo>
                    <a:pt x="325" y="282"/>
                  </a:lnTo>
                  <a:lnTo>
                    <a:pt x="330" y="282"/>
                  </a:lnTo>
                  <a:lnTo>
                    <a:pt x="336" y="281"/>
                  </a:lnTo>
                  <a:lnTo>
                    <a:pt x="343" y="281"/>
                  </a:lnTo>
                  <a:lnTo>
                    <a:pt x="349" y="281"/>
                  </a:lnTo>
                  <a:lnTo>
                    <a:pt x="357" y="284"/>
                  </a:lnTo>
                  <a:lnTo>
                    <a:pt x="362" y="284"/>
                  </a:lnTo>
                  <a:lnTo>
                    <a:pt x="368" y="287"/>
                  </a:lnTo>
                  <a:lnTo>
                    <a:pt x="372" y="288"/>
                  </a:lnTo>
                  <a:lnTo>
                    <a:pt x="378" y="293"/>
                  </a:lnTo>
                  <a:lnTo>
                    <a:pt x="383" y="297"/>
                  </a:lnTo>
                  <a:lnTo>
                    <a:pt x="389" y="302"/>
                  </a:lnTo>
                  <a:lnTo>
                    <a:pt x="390" y="305"/>
                  </a:lnTo>
                  <a:lnTo>
                    <a:pt x="393" y="308"/>
                  </a:lnTo>
                  <a:lnTo>
                    <a:pt x="396" y="312"/>
                  </a:lnTo>
                  <a:lnTo>
                    <a:pt x="399" y="315"/>
                  </a:lnTo>
                  <a:lnTo>
                    <a:pt x="404" y="315"/>
                  </a:lnTo>
                  <a:lnTo>
                    <a:pt x="408" y="315"/>
                  </a:lnTo>
                  <a:lnTo>
                    <a:pt x="411" y="315"/>
                  </a:lnTo>
                  <a:lnTo>
                    <a:pt x="416" y="317"/>
                  </a:lnTo>
                  <a:lnTo>
                    <a:pt x="422" y="318"/>
                  </a:lnTo>
                  <a:lnTo>
                    <a:pt x="428" y="320"/>
                  </a:lnTo>
                  <a:lnTo>
                    <a:pt x="431" y="323"/>
                  </a:lnTo>
                  <a:lnTo>
                    <a:pt x="435" y="326"/>
                  </a:lnTo>
                  <a:lnTo>
                    <a:pt x="438" y="330"/>
                  </a:lnTo>
                  <a:lnTo>
                    <a:pt x="441" y="335"/>
                  </a:lnTo>
                  <a:lnTo>
                    <a:pt x="443" y="338"/>
                  </a:lnTo>
                  <a:lnTo>
                    <a:pt x="444" y="344"/>
                  </a:lnTo>
                  <a:lnTo>
                    <a:pt x="444" y="348"/>
                  </a:lnTo>
                  <a:lnTo>
                    <a:pt x="446" y="354"/>
                  </a:lnTo>
                  <a:lnTo>
                    <a:pt x="446" y="360"/>
                  </a:lnTo>
                  <a:lnTo>
                    <a:pt x="446" y="367"/>
                  </a:lnTo>
                  <a:lnTo>
                    <a:pt x="446" y="373"/>
                  </a:lnTo>
                  <a:lnTo>
                    <a:pt x="446" y="380"/>
                  </a:lnTo>
                  <a:lnTo>
                    <a:pt x="444" y="386"/>
                  </a:lnTo>
                  <a:lnTo>
                    <a:pt x="444" y="392"/>
                  </a:lnTo>
                  <a:lnTo>
                    <a:pt x="444" y="398"/>
                  </a:lnTo>
                  <a:lnTo>
                    <a:pt x="444" y="404"/>
                  </a:lnTo>
                  <a:lnTo>
                    <a:pt x="444" y="409"/>
                  </a:lnTo>
                  <a:lnTo>
                    <a:pt x="444" y="415"/>
                  </a:lnTo>
                  <a:lnTo>
                    <a:pt x="446" y="421"/>
                  </a:lnTo>
                  <a:lnTo>
                    <a:pt x="447" y="427"/>
                  </a:lnTo>
                  <a:lnTo>
                    <a:pt x="449" y="431"/>
                  </a:lnTo>
                  <a:lnTo>
                    <a:pt x="452" y="437"/>
                  </a:lnTo>
                  <a:lnTo>
                    <a:pt x="456" y="442"/>
                  </a:lnTo>
                  <a:lnTo>
                    <a:pt x="461" y="446"/>
                  </a:lnTo>
                  <a:lnTo>
                    <a:pt x="466" y="449"/>
                  </a:lnTo>
                  <a:lnTo>
                    <a:pt x="472" y="454"/>
                  </a:lnTo>
                  <a:lnTo>
                    <a:pt x="475" y="455"/>
                  </a:lnTo>
                  <a:lnTo>
                    <a:pt x="479" y="457"/>
                  </a:lnTo>
                  <a:lnTo>
                    <a:pt x="484" y="458"/>
                  </a:lnTo>
                  <a:lnTo>
                    <a:pt x="488" y="458"/>
                  </a:lnTo>
                  <a:lnTo>
                    <a:pt x="493" y="463"/>
                  </a:lnTo>
                  <a:lnTo>
                    <a:pt x="497" y="468"/>
                  </a:lnTo>
                  <a:lnTo>
                    <a:pt x="503" y="472"/>
                  </a:lnTo>
                  <a:lnTo>
                    <a:pt x="508" y="477"/>
                  </a:lnTo>
                  <a:lnTo>
                    <a:pt x="514" y="478"/>
                  </a:lnTo>
                  <a:lnTo>
                    <a:pt x="518" y="481"/>
                  </a:lnTo>
                  <a:lnTo>
                    <a:pt x="524" y="484"/>
                  </a:lnTo>
                  <a:lnTo>
                    <a:pt x="530" y="486"/>
                  </a:lnTo>
                  <a:lnTo>
                    <a:pt x="535" y="486"/>
                  </a:lnTo>
                  <a:lnTo>
                    <a:pt x="541" y="487"/>
                  </a:lnTo>
                  <a:lnTo>
                    <a:pt x="547" y="489"/>
                  </a:lnTo>
                  <a:lnTo>
                    <a:pt x="553" y="489"/>
                  </a:lnTo>
                  <a:lnTo>
                    <a:pt x="558" y="489"/>
                  </a:lnTo>
                  <a:lnTo>
                    <a:pt x="564" y="489"/>
                  </a:lnTo>
                  <a:lnTo>
                    <a:pt x="570" y="489"/>
                  </a:lnTo>
                  <a:lnTo>
                    <a:pt x="576" y="489"/>
                  </a:lnTo>
                  <a:lnTo>
                    <a:pt x="582" y="487"/>
                  </a:lnTo>
                  <a:lnTo>
                    <a:pt x="588" y="487"/>
                  </a:lnTo>
                  <a:lnTo>
                    <a:pt x="592" y="486"/>
                  </a:lnTo>
                  <a:lnTo>
                    <a:pt x="598" y="486"/>
                  </a:lnTo>
                  <a:lnTo>
                    <a:pt x="604" y="484"/>
                  </a:lnTo>
                  <a:lnTo>
                    <a:pt x="610" y="484"/>
                  </a:lnTo>
                  <a:lnTo>
                    <a:pt x="616" y="483"/>
                  </a:lnTo>
                  <a:lnTo>
                    <a:pt x="624" y="483"/>
                  </a:lnTo>
                  <a:lnTo>
                    <a:pt x="628" y="483"/>
                  </a:lnTo>
                  <a:lnTo>
                    <a:pt x="634" y="483"/>
                  </a:lnTo>
                  <a:lnTo>
                    <a:pt x="640" y="483"/>
                  </a:lnTo>
                  <a:lnTo>
                    <a:pt x="646" y="483"/>
                  </a:lnTo>
                  <a:lnTo>
                    <a:pt x="653" y="483"/>
                  </a:lnTo>
                  <a:lnTo>
                    <a:pt x="659" y="484"/>
                  </a:lnTo>
                  <a:lnTo>
                    <a:pt x="665" y="486"/>
                  </a:lnTo>
                  <a:lnTo>
                    <a:pt x="671" y="489"/>
                  </a:lnTo>
                  <a:lnTo>
                    <a:pt x="672" y="492"/>
                  </a:lnTo>
                  <a:lnTo>
                    <a:pt x="674" y="496"/>
                  </a:lnTo>
                  <a:lnTo>
                    <a:pt x="677" y="501"/>
                  </a:lnTo>
                  <a:lnTo>
                    <a:pt x="678" y="505"/>
                  </a:lnTo>
                  <a:lnTo>
                    <a:pt x="681" y="508"/>
                  </a:lnTo>
                  <a:lnTo>
                    <a:pt x="683" y="513"/>
                  </a:lnTo>
                  <a:lnTo>
                    <a:pt x="686" y="516"/>
                  </a:lnTo>
                  <a:lnTo>
                    <a:pt x="689" y="520"/>
                  </a:lnTo>
                  <a:lnTo>
                    <a:pt x="693" y="528"/>
                  </a:lnTo>
                  <a:lnTo>
                    <a:pt x="699" y="534"/>
                  </a:lnTo>
                  <a:lnTo>
                    <a:pt x="705" y="540"/>
                  </a:lnTo>
                  <a:lnTo>
                    <a:pt x="711" y="547"/>
                  </a:lnTo>
                  <a:lnTo>
                    <a:pt x="717" y="552"/>
                  </a:lnTo>
                  <a:lnTo>
                    <a:pt x="725" y="556"/>
                  </a:lnTo>
                  <a:lnTo>
                    <a:pt x="729" y="559"/>
                  </a:lnTo>
                  <a:lnTo>
                    <a:pt x="732" y="561"/>
                  </a:lnTo>
                  <a:lnTo>
                    <a:pt x="737" y="564"/>
                  </a:lnTo>
                  <a:lnTo>
                    <a:pt x="741" y="566"/>
                  </a:lnTo>
                  <a:lnTo>
                    <a:pt x="744" y="569"/>
                  </a:lnTo>
                  <a:lnTo>
                    <a:pt x="749" y="570"/>
                  </a:lnTo>
                  <a:lnTo>
                    <a:pt x="752" y="572"/>
                  </a:lnTo>
                  <a:lnTo>
                    <a:pt x="757" y="575"/>
                  </a:lnTo>
                  <a:lnTo>
                    <a:pt x="761" y="576"/>
                  </a:lnTo>
                  <a:lnTo>
                    <a:pt x="766" y="578"/>
                  </a:lnTo>
                  <a:lnTo>
                    <a:pt x="770" y="581"/>
                  </a:lnTo>
                  <a:lnTo>
                    <a:pt x="776" y="584"/>
                  </a:lnTo>
                  <a:lnTo>
                    <a:pt x="776" y="588"/>
                  </a:lnTo>
                  <a:lnTo>
                    <a:pt x="776" y="593"/>
                  </a:lnTo>
                  <a:lnTo>
                    <a:pt x="776" y="597"/>
                  </a:lnTo>
                  <a:lnTo>
                    <a:pt x="778" y="603"/>
                  </a:lnTo>
                  <a:lnTo>
                    <a:pt x="779" y="606"/>
                  </a:lnTo>
                  <a:lnTo>
                    <a:pt x="781" y="612"/>
                  </a:lnTo>
                  <a:lnTo>
                    <a:pt x="781" y="617"/>
                  </a:lnTo>
                  <a:lnTo>
                    <a:pt x="782" y="621"/>
                  </a:lnTo>
                  <a:lnTo>
                    <a:pt x="784" y="626"/>
                  </a:lnTo>
                  <a:lnTo>
                    <a:pt x="785" y="630"/>
                  </a:lnTo>
                  <a:lnTo>
                    <a:pt x="787" y="635"/>
                  </a:lnTo>
                  <a:lnTo>
                    <a:pt x="788" y="639"/>
                  </a:lnTo>
                  <a:lnTo>
                    <a:pt x="791" y="642"/>
                  </a:lnTo>
                  <a:lnTo>
                    <a:pt x="793" y="648"/>
                  </a:lnTo>
                  <a:lnTo>
                    <a:pt x="794" y="651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2" y="663"/>
                  </a:lnTo>
                  <a:lnTo>
                    <a:pt x="803" y="668"/>
                  </a:lnTo>
                  <a:lnTo>
                    <a:pt x="806" y="673"/>
                  </a:lnTo>
                  <a:lnTo>
                    <a:pt x="808" y="676"/>
                  </a:lnTo>
                  <a:lnTo>
                    <a:pt x="811" y="680"/>
                  </a:lnTo>
                  <a:lnTo>
                    <a:pt x="814" y="685"/>
                  </a:lnTo>
                  <a:lnTo>
                    <a:pt x="817" y="688"/>
                  </a:lnTo>
                  <a:lnTo>
                    <a:pt x="818" y="692"/>
                  </a:lnTo>
                  <a:lnTo>
                    <a:pt x="823" y="695"/>
                  </a:lnTo>
                  <a:lnTo>
                    <a:pt x="824" y="698"/>
                  </a:lnTo>
                  <a:lnTo>
                    <a:pt x="829" y="703"/>
                  </a:lnTo>
                  <a:lnTo>
                    <a:pt x="830" y="706"/>
                  </a:lnTo>
                  <a:lnTo>
                    <a:pt x="835" y="710"/>
                  </a:lnTo>
                  <a:lnTo>
                    <a:pt x="838" y="715"/>
                  </a:lnTo>
                  <a:lnTo>
                    <a:pt x="843" y="718"/>
                  </a:lnTo>
                  <a:lnTo>
                    <a:pt x="849" y="725"/>
                  </a:lnTo>
                  <a:lnTo>
                    <a:pt x="855" y="731"/>
                  </a:lnTo>
                  <a:lnTo>
                    <a:pt x="862" y="739"/>
                  </a:lnTo>
                  <a:lnTo>
                    <a:pt x="868" y="746"/>
                  </a:lnTo>
                  <a:lnTo>
                    <a:pt x="876" y="752"/>
                  </a:lnTo>
                  <a:lnTo>
                    <a:pt x="883" y="758"/>
                  </a:lnTo>
                  <a:lnTo>
                    <a:pt x="886" y="761"/>
                  </a:lnTo>
                  <a:lnTo>
                    <a:pt x="889" y="766"/>
                  </a:lnTo>
                  <a:lnTo>
                    <a:pt x="894" y="769"/>
                  </a:lnTo>
                  <a:lnTo>
                    <a:pt x="898" y="772"/>
                  </a:lnTo>
                  <a:lnTo>
                    <a:pt x="904" y="778"/>
                  </a:lnTo>
                  <a:lnTo>
                    <a:pt x="912" y="786"/>
                  </a:lnTo>
                  <a:lnTo>
                    <a:pt x="919" y="792"/>
                  </a:lnTo>
                  <a:lnTo>
                    <a:pt x="925" y="799"/>
                  </a:lnTo>
                  <a:lnTo>
                    <a:pt x="933" y="805"/>
                  </a:lnTo>
                  <a:lnTo>
                    <a:pt x="939" y="811"/>
                  </a:lnTo>
                  <a:lnTo>
                    <a:pt x="947" y="819"/>
                  </a:lnTo>
                  <a:lnTo>
                    <a:pt x="954" y="825"/>
                  </a:lnTo>
                  <a:lnTo>
                    <a:pt x="959" y="823"/>
                  </a:lnTo>
                  <a:lnTo>
                    <a:pt x="965" y="823"/>
                  </a:lnTo>
                  <a:lnTo>
                    <a:pt x="969" y="823"/>
                  </a:lnTo>
                  <a:lnTo>
                    <a:pt x="975" y="823"/>
                  </a:lnTo>
                  <a:lnTo>
                    <a:pt x="981" y="823"/>
                  </a:lnTo>
                  <a:lnTo>
                    <a:pt x="986" y="825"/>
                  </a:lnTo>
                  <a:lnTo>
                    <a:pt x="992" y="825"/>
                  </a:lnTo>
                  <a:lnTo>
                    <a:pt x="998" y="826"/>
                  </a:lnTo>
                  <a:lnTo>
                    <a:pt x="1002" y="826"/>
                  </a:lnTo>
                  <a:lnTo>
                    <a:pt x="1008" y="828"/>
                  </a:lnTo>
                  <a:lnTo>
                    <a:pt x="1014" y="829"/>
                  </a:lnTo>
                  <a:lnTo>
                    <a:pt x="1019" y="831"/>
                  </a:lnTo>
                  <a:lnTo>
                    <a:pt x="1025" y="831"/>
                  </a:lnTo>
                  <a:lnTo>
                    <a:pt x="1029" y="832"/>
                  </a:lnTo>
                  <a:lnTo>
                    <a:pt x="1036" y="834"/>
                  </a:lnTo>
                  <a:lnTo>
                    <a:pt x="1042" y="835"/>
                  </a:lnTo>
                  <a:lnTo>
                    <a:pt x="1046" y="835"/>
                  </a:lnTo>
                  <a:lnTo>
                    <a:pt x="1052" y="835"/>
                  </a:lnTo>
                  <a:lnTo>
                    <a:pt x="1057" y="835"/>
                  </a:lnTo>
                  <a:lnTo>
                    <a:pt x="1063" y="837"/>
                  </a:lnTo>
                  <a:lnTo>
                    <a:pt x="1067" y="835"/>
                  </a:lnTo>
                  <a:lnTo>
                    <a:pt x="1072" y="835"/>
                  </a:lnTo>
                  <a:lnTo>
                    <a:pt x="1078" y="834"/>
                  </a:lnTo>
                  <a:lnTo>
                    <a:pt x="1082" y="834"/>
                  </a:lnTo>
                  <a:lnTo>
                    <a:pt x="1088" y="832"/>
                  </a:lnTo>
                  <a:lnTo>
                    <a:pt x="1093" y="829"/>
                  </a:lnTo>
                  <a:lnTo>
                    <a:pt x="1097" y="826"/>
                  </a:lnTo>
                  <a:lnTo>
                    <a:pt x="1102" y="823"/>
                  </a:lnTo>
                  <a:lnTo>
                    <a:pt x="1108" y="820"/>
                  </a:lnTo>
                  <a:lnTo>
                    <a:pt x="1112" y="816"/>
                  </a:lnTo>
                  <a:lnTo>
                    <a:pt x="1117" y="810"/>
                  </a:lnTo>
                  <a:lnTo>
                    <a:pt x="1121" y="805"/>
                  </a:lnTo>
                  <a:lnTo>
                    <a:pt x="1126" y="798"/>
                  </a:lnTo>
                  <a:lnTo>
                    <a:pt x="1132" y="792"/>
                  </a:lnTo>
                  <a:lnTo>
                    <a:pt x="1137" y="786"/>
                  </a:lnTo>
                  <a:lnTo>
                    <a:pt x="1143" y="781"/>
                  </a:lnTo>
                  <a:lnTo>
                    <a:pt x="1147" y="777"/>
                  </a:lnTo>
                  <a:lnTo>
                    <a:pt x="1153" y="774"/>
                  </a:lnTo>
                  <a:lnTo>
                    <a:pt x="1159" y="769"/>
                  </a:lnTo>
                  <a:lnTo>
                    <a:pt x="1167" y="768"/>
                  </a:lnTo>
                  <a:lnTo>
                    <a:pt x="1173" y="763"/>
                  </a:lnTo>
                  <a:lnTo>
                    <a:pt x="1179" y="761"/>
                  </a:lnTo>
                  <a:lnTo>
                    <a:pt x="1186" y="760"/>
                  </a:lnTo>
                  <a:lnTo>
                    <a:pt x="1192" y="757"/>
                  </a:lnTo>
                  <a:lnTo>
                    <a:pt x="1198" y="755"/>
                  </a:lnTo>
                  <a:lnTo>
                    <a:pt x="1206" y="754"/>
                  </a:lnTo>
                  <a:lnTo>
                    <a:pt x="1212" y="751"/>
                  </a:lnTo>
                  <a:lnTo>
                    <a:pt x="1219" y="751"/>
                  </a:lnTo>
                  <a:lnTo>
                    <a:pt x="1226" y="748"/>
                  </a:lnTo>
                  <a:lnTo>
                    <a:pt x="1232" y="745"/>
                  </a:lnTo>
                  <a:lnTo>
                    <a:pt x="1238" y="743"/>
                  </a:lnTo>
                  <a:lnTo>
                    <a:pt x="1244" y="740"/>
                  </a:lnTo>
                  <a:lnTo>
                    <a:pt x="1250" y="737"/>
                  </a:lnTo>
                  <a:lnTo>
                    <a:pt x="1256" y="734"/>
                  </a:lnTo>
                  <a:lnTo>
                    <a:pt x="1260" y="731"/>
                  </a:lnTo>
                  <a:lnTo>
                    <a:pt x="1266" y="727"/>
                  </a:lnTo>
                  <a:lnTo>
                    <a:pt x="1271" y="722"/>
                  </a:lnTo>
                  <a:lnTo>
                    <a:pt x="1275" y="718"/>
                  </a:lnTo>
                  <a:lnTo>
                    <a:pt x="1280" y="712"/>
                  </a:lnTo>
                  <a:lnTo>
                    <a:pt x="1284" y="707"/>
                  </a:lnTo>
                  <a:lnTo>
                    <a:pt x="1287" y="700"/>
                  </a:lnTo>
                  <a:lnTo>
                    <a:pt x="1290" y="694"/>
                  </a:lnTo>
                  <a:lnTo>
                    <a:pt x="1292" y="689"/>
                  </a:lnTo>
                  <a:lnTo>
                    <a:pt x="1293" y="685"/>
                  </a:lnTo>
                  <a:lnTo>
                    <a:pt x="1295" y="680"/>
                  </a:lnTo>
                  <a:lnTo>
                    <a:pt x="1296" y="677"/>
                  </a:lnTo>
                  <a:lnTo>
                    <a:pt x="1301" y="673"/>
                  </a:lnTo>
                  <a:lnTo>
                    <a:pt x="1305" y="668"/>
                  </a:lnTo>
                  <a:lnTo>
                    <a:pt x="1310" y="665"/>
                  </a:lnTo>
                  <a:lnTo>
                    <a:pt x="1314" y="660"/>
                  </a:lnTo>
                  <a:lnTo>
                    <a:pt x="1320" y="657"/>
                  </a:lnTo>
                  <a:lnTo>
                    <a:pt x="1325" y="653"/>
                  </a:lnTo>
                  <a:lnTo>
                    <a:pt x="1330" y="650"/>
                  </a:lnTo>
                  <a:lnTo>
                    <a:pt x="1336" y="647"/>
                  </a:lnTo>
                  <a:lnTo>
                    <a:pt x="1340" y="642"/>
                  </a:lnTo>
                  <a:lnTo>
                    <a:pt x="1345" y="638"/>
                  </a:lnTo>
                  <a:lnTo>
                    <a:pt x="1349" y="635"/>
                  </a:lnTo>
                  <a:lnTo>
                    <a:pt x="1355" y="632"/>
                  </a:lnTo>
                  <a:lnTo>
                    <a:pt x="1360" y="627"/>
                  </a:lnTo>
                  <a:lnTo>
                    <a:pt x="1366" y="624"/>
                  </a:lnTo>
                  <a:lnTo>
                    <a:pt x="1370" y="621"/>
                  </a:lnTo>
                  <a:lnTo>
                    <a:pt x="1375" y="618"/>
                  </a:lnTo>
                  <a:lnTo>
                    <a:pt x="1379" y="614"/>
                  </a:lnTo>
                  <a:lnTo>
                    <a:pt x="1385" y="611"/>
                  </a:lnTo>
                  <a:lnTo>
                    <a:pt x="1390" y="608"/>
                  </a:lnTo>
                  <a:lnTo>
                    <a:pt x="1396" y="606"/>
                  </a:lnTo>
                  <a:lnTo>
                    <a:pt x="1400" y="603"/>
                  </a:lnTo>
                  <a:lnTo>
                    <a:pt x="1406" y="600"/>
                  </a:lnTo>
                  <a:lnTo>
                    <a:pt x="1411" y="597"/>
                  </a:lnTo>
                  <a:lnTo>
                    <a:pt x="1417" y="596"/>
                  </a:lnTo>
                  <a:lnTo>
                    <a:pt x="1423" y="593"/>
                  </a:lnTo>
                  <a:lnTo>
                    <a:pt x="1428" y="591"/>
                  </a:lnTo>
                  <a:lnTo>
                    <a:pt x="1434" y="590"/>
                  </a:lnTo>
                  <a:lnTo>
                    <a:pt x="1440" y="588"/>
                  </a:lnTo>
                  <a:lnTo>
                    <a:pt x="1446" y="585"/>
                  </a:lnTo>
                  <a:lnTo>
                    <a:pt x="1452" y="585"/>
                  </a:lnTo>
                  <a:lnTo>
                    <a:pt x="1458" y="584"/>
                  </a:lnTo>
                  <a:lnTo>
                    <a:pt x="1464" y="584"/>
                  </a:lnTo>
                  <a:lnTo>
                    <a:pt x="1468" y="578"/>
                  </a:lnTo>
                  <a:lnTo>
                    <a:pt x="1473" y="573"/>
                  </a:lnTo>
                  <a:lnTo>
                    <a:pt x="1477" y="567"/>
                  </a:lnTo>
                  <a:lnTo>
                    <a:pt x="1483" y="562"/>
                  </a:lnTo>
                  <a:lnTo>
                    <a:pt x="1488" y="558"/>
                  </a:lnTo>
                  <a:lnTo>
                    <a:pt x="1492" y="553"/>
                  </a:lnTo>
                  <a:lnTo>
                    <a:pt x="1497" y="549"/>
                  </a:lnTo>
                  <a:lnTo>
                    <a:pt x="1503" y="544"/>
                  </a:lnTo>
                  <a:lnTo>
                    <a:pt x="1507" y="540"/>
                  </a:lnTo>
                  <a:lnTo>
                    <a:pt x="1514" y="535"/>
                  </a:lnTo>
                  <a:lnTo>
                    <a:pt x="1518" y="531"/>
                  </a:lnTo>
                  <a:lnTo>
                    <a:pt x="1523" y="526"/>
                  </a:lnTo>
                  <a:lnTo>
                    <a:pt x="1529" y="522"/>
                  </a:lnTo>
                  <a:lnTo>
                    <a:pt x="1533" y="517"/>
                  </a:lnTo>
                  <a:lnTo>
                    <a:pt x="1538" y="514"/>
                  </a:lnTo>
                  <a:lnTo>
                    <a:pt x="1544" y="510"/>
                  </a:lnTo>
                  <a:lnTo>
                    <a:pt x="1548" y="505"/>
                  </a:lnTo>
                  <a:lnTo>
                    <a:pt x="1554" y="501"/>
                  </a:lnTo>
                  <a:lnTo>
                    <a:pt x="1559" y="496"/>
                  </a:lnTo>
                  <a:lnTo>
                    <a:pt x="1565" y="492"/>
                  </a:lnTo>
                  <a:lnTo>
                    <a:pt x="1569" y="489"/>
                  </a:lnTo>
                  <a:lnTo>
                    <a:pt x="1575" y="484"/>
                  </a:lnTo>
                  <a:lnTo>
                    <a:pt x="1580" y="480"/>
                  </a:lnTo>
                  <a:lnTo>
                    <a:pt x="1586" y="477"/>
                  </a:lnTo>
                  <a:lnTo>
                    <a:pt x="1590" y="471"/>
                  </a:lnTo>
                  <a:lnTo>
                    <a:pt x="1596" y="468"/>
                  </a:lnTo>
                  <a:lnTo>
                    <a:pt x="1601" y="463"/>
                  </a:lnTo>
                  <a:lnTo>
                    <a:pt x="1605" y="458"/>
                  </a:lnTo>
                  <a:lnTo>
                    <a:pt x="1610" y="455"/>
                  </a:lnTo>
                  <a:lnTo>
                    <a:pt x="1618" y="451"/>
                  </a:lnTo>
                  <a:lnTo>
                    <a:pt x="1622" y="446"/>
                  </a:lnTo>
                  <a:lnTo>
                    <a:pt x="1628" y="443"/>
                  </a:lnTo>
                  <a:lnTo>
                    <a:pt x="1633" y="439"/>
                  </a:lnTo>
                  <a:lnTo>
                    <a:pt x="1637" y="434"/>
                  </a:lnTo>
                  <a:lnTo>
                    <a:pt x="1643" y="430"/>
                  </a:lnTo>
                  <a:lnTo>
                    <a:pt x="1648" y="425"/>
                  </a:lnTo>
                  <a:lnTo>
                    <a:pt x="1652" y="421"/>
                  </a:lnTo>
                  <a:lnTo>
                    <a:pt x="1658" y="418"/>
                  </a:lnTo>
                  <a:lnTo>
                    <a:pt x="1663" y="413"/>
                  </a:lnTo>
                  <a:lnTo>
                    <a:pt x="1669" y="409"/>
                  </a:lnTo>
                  <a:lnTo>
                    <a:pt x="1673" y="404"/>
                  </a:lnTo>
                  <a:lnTo>
                    <a:pt x="1679" y="401"/>
                  </a:lnTo>
                  <a:lnTo>
                    <a:pt x="1684" y="397"/>
                  </a:lnTo>
                  <a:lnTo>
                    <a:pt x="1688" y="392"/>
                  </a:lnTo>
                  <a:lnTo>
                    <a:pt x="1693" y="388"/>
                  </a:lnTo>
                  <a:lnTo>
                    <a:pt x="1699" y="383"/>
                  </a:lnTo>
                  <a:lnTo>
                    <a:pt x="1703" y="380"/>
                  </a:lnTo>
                  <a:lnTo>
                    <a:pt x="1710" y="376"/>
                  </a:lnTo>
                  <a:lnTo>
                    <a:pt x="1714" y="371"/>
                  </a:lnTo>
                  <a:lnTo>
                    <a:pt x="1719" y="367"/>
                  </a:lnTo>
                  <a:lnTo>
                    <a:pt x="1723" y="362"/>
                  </a:lnTo>
                  <a:lnTo>
                    <a:pt x="1729" y="356"/>
                  </a:lnTo>
                  <a:lnTo>
                    <a:pt x="1734" y="351"/>
                  </a:lnTo>
                  <a:lnTo>
                    <a:pt x="1738" y="347"/>
                  </a:lnTo>
                  <a:lnTo>
                    <a:pt x="1743" y="342"/>
                  </a:lnTo>
                  <a:lnTo>
                    <a:pt x="1749" y="338"/>
                  </a:lnTo>
                  <a:lnTo>
                    <a:pt x="1752" y="333"/>
                  </a:lnTo>
                  <a:lnTo>
                    <a:pt x="1756" y="329"/>
                  </a:lnTo>
                  <a:lnTo>
                    <a:pt x="1762" y="324"/>
                  </a:lnTo>
                  <a:lnTo>
                    <a:pt x="1767" y="320"/>
                  </a:lnTo>
                  <a:lnTo>
                    <a:pt x="1771" y="314"/>
                  </a:lnTo>
                  <a:lnTo>
                    <a:pt x="1776" y="309"/>
                  </a:lnTo>
                  <a:lnTo>
                    <a:pt x="1780" y="305"/>
                  </a:lnTo>
                  <a:lnTo>
                    <a:pt x="1785" y="300"/>
                  </a:lnTo>
                  <a:lnTo>
                    <a:pt x="1788" y="299"/>
                  </a:lnTo>
                  <a:lnTo>
                    <a:pt x="1792" y="299"/>
                  </a:lnTo>
                  <a:lnTo>
                    <a:pt x="1797" y="297"/>
                  </a:lnTo>
                  <a:lnTo>
                    <a:pt x="1800" y="297"/>
                  </a:lnTo>
                  <a:lnTo>
                    <a:pt x="1808" y="294"/>
                  </a:lnTo>
                  <a:lnTo>
                    <a:pt x="1815" y="293"/>
                  </a:lnTo>
                  <a:lnTo>
                    <a:pt x="1821" y="290"/>
                  </a:lnTo>
                  <a:lnTo>
                    <a:pt x="1827" y="285"/>
                  </a:lnTo>
                  <a:lnTo>
                    <a:pt x="1833" y="282"/>
                  </a:lnTo>
                  <a:lnTo>
                    <a:pt x="1839" y="279"/>
                  </a:lnTo>
                  <a:lnTo>
                    <a:pt x="1844" y="275"/>
                  </a:lnTo>
                  <a:lnTo>
                    <a:pt x="1850" y="270"/>
                  </a:lnTo>
                  <a:lnTo>
                    <a:pt x="1854" y="266"/>
                  </a:lnTo>
                  <a:lnTo>
                    <a:pt x="1859" y="259"/>
                  </a:lnTo>
                  <a:lnTo>
                    <a:pt x="1863" y="255"/>
                  </a:lnTo>
                  <a:lnTo>
                    <a:pt x="1868" y="250"/>
                  </a:lnTo>
                  <a:lnTo>
                    <a:pt x="1872" y="244"/>
                  </a:lnTo>
                  <a:lnTo>
                    <a:pt x="1877" y="240"/>
                  </a:lnTo>
                  <a:lnTo>
                    <a:pt x="1881" y="234"/>
                  </a:lnTo>
                  <a:lnTo>
                    <a:pt x="1886" y="229"/>
                  </a:lnTo>
                  <a:lnTo>
                    <a:pt x="1889" y="222"/>
                  </a:lnTo>
                  <a:lnTo>
                    <a:pt x="1895" y="217"/>
                  </a:lnTo>
                  <a:lnTo>
                    <a:pt x="1898" y="211"/>
                  </a:lnTo>
                  <a:lnTo>
                    <a:pt x="1903" y="205"/>
                  </a:lnTo>
                  <a:lnTo>
                    <a:pt x="1907" y="201"/>
                  </a:lnTo>
                  <a:lnTo>
                    <a:pt x="1913" y="196"/>
                  </a:lnTo>
                  <a:lnTo>
                    <a:pt x="1916" y="190"/>
                  </a:lnTo>
                  <a:lnTo>
                    <a:pt x="1922" y="186"/>
                  </a:lnTo>
                  <a:lnTo>
                    <a:pt x="1927" y="181"/>
                  </a:lnTo>
                  <a:lnTo>
                    <a:pt x="1933" y="177"/>
                  </a:lnTo>
                  <a:lnTo>
                    <a:pt x="1939" y="172"/>
                  </a:lnTo>
                  <a:lnTo>
                    <a:pt x="1945" y="168"/>
                  </a:lnTo>
                  <a:lnTo>
                    <a:pt x="1951" y="165"/>
                  </a:lnTo>
                  <a:lnTo>
                    <a:pt x="1958" y="162"/>
                  </a:lnTo>
                  <a:lnTo>
                    <a:pt x="1960" y="155"/>
                  </a:lnTo>
                  <a:lnTo>
                    <a:pt x="1963" y="149"/>
                  </a:lnTo>
                  <a:lnTo>
                    <a:pt x="1963" y="143"/>
                  </a:lnTo>
                  <a:lnTo>
                    <a:pt x="1963" y="137"/>
                  </a:lnTo>
                  <a:lnTo>
                    <a:pt x="1963" y="131"/>
                  </a:lnTo>
                  <a:lnTo>
                    <a:pt x="1961" y="127"/>
                  </a:lnTo>
                  <a:lnTo>
                    <a:pt x="1960" y="121"/>
                  </a:lnTo>
                  <a:lnTo>
                    <a:pt x="1958" y="118"/>
                  </a:lnTo>
                  <a:lnTo>
                    <a:pt x="1955" y="113"/>
                  </a:lnTo>
                  <a:lnTo>
                    <a:pt x="1952" y="109"/>
                  </a:lnTo>
                  <a:lnTo>
                    <a:pt x="1949" y="104"/>
                  </a:lnTo>
                  <a:lnTo>
                    <a:pt x="1945" y="101"/>
                  </a:lnTo>
                  <a:lnTo>
                    <a:pt x="1940" y="97"/>
                  </a:lnTo>
                  <a:lnTo>
                    <a:pt x="1937" y="92"/>
                  </a:lnTo>
                  <a:lnTo>
                    <a:pt x="1933" y="89"/>
                  </a:lnTo>
                  <a:lnTo>
                    <a:pt x="1927" y="86"/>
                  </a:lnTo>
                  <a:lnTo>
                    <a:pt x="1922" y="82"/>
                  </a:lnTo>
                  <a:lnTo>
                    <a:pt x="1916" y="79"/>
                  </a:lnTo>
                  <a:lnTo>
                    <a:pt x="1910" y="76"/>
                  </a:lnTo>
                  <a:lnTo>
                    <a:pt x="1906" y="71"/>
                  </a:lnTo>
                  <a:lnTo>
                    <a:pt x="1900" y="68"/>
                  </a:lnTo>
                  <a:lnTo>
                    <a:pt x="1893" y="65"/>
                  </a:lnTo>
                  <a:lnTo>
                    <a:pt x="1887" y="62"/>
                  </a:lnTo>
                  <a:lnTo>
                    <a:pt x="1883" y="59"/>
                  </a:lnTo>
                  <a:lnTo>
                    <a:pt x="1877" y="56"/>
                  </a:lnTo>
                  <a:lnTo>
                    <a:pt x="1872" y="51"/>
                  </a:lnTo>
                  <a:lnTo>
                    <a:pt x="1866" y="48"/>
                  </a:lnTo>
                  <a:lnTo>
                    <a:pt x="1862" y="45"/>
                  </a:lnTo>
                  <a:lnTo>
                    <a:pt x="1856" y="42"/>
                  </a:lnTo>
                  <a:lnTo>
                    <a:pt x="1853" y="39"/>
                  </a:lnTo>
                  <a:lnTo>
                    <a:pt x="1848" y="35"/>
                  </a:lnTo>
                  <a:lnTo>
                    <a:pt x="1845" y="32"/>
                  </a:lnTo>
                  <a:lnTo>
                    <a:pt x="1841" y="32"/>
                  </a:lnTo>
                  <a:lnTo>
                    <a:pt x="1838" y="32"/>
                  </a:lnTo>
                  <a:lnTo>
                    <a:pt x="1833" y="32"/>
                  </a:lnTo>
                  <a:lnTo>
                    <a:pt x="1830" y="32"/>
                  </a:lnTo>
                  <a:lnTo>
                    <a:pt x="1824" y="32"/>
                  </a:lnTo>
                  <a:lnTo>
                    <a:pt x="1818" y="33"/>
                  </a:lnTo>
                  <a:lnTo>
                    <a:pt x="1812" y="33"/>
                  </a:lnTo>
                  <a:lnTo>
                    <a:pt x="1806" y="35"/>
                  </a:lnTo>
                  <a:lnTo>
                    <a:pt x="1800" y="35"/>
                  </a:lnTo>
                  <a:lnTo>
                    <a:pt x="1794" y="36"/>
                  </a:lnTo>
                  <a:lnTo>
                    <a:pt x="1788" y="38"/>
                  </a:lnTo>
                  <a:lnTo>
                    <a:pt x="1783" y="38"/>
                  </a:lnTo>
                  <a:lnTo>
                    <a:pt x="1777" y="39"/>
                  </a:lnTo>
                  <a:lnTo>
                    <a:pt x="1771" y="41"/>
                  </a:lnTo>
                  <a:lnTo>
                    <a:pt x="1765" y="41"/>
                  </a:lnTo>
                  <a:lnTo>
                    <a:pt x="1759" y="42"/>
                  </a:lnTo>
                  <a:lnTo>
                    <a:pt x="1753" y="44"/>
                  </a:lnTo>
                  <a:lnTo>
                    <a:pt x="1749" y="44"/>
                  </a:lnTo>
                  <a:lnTo>
                    <a:pt x="1743" y="45"/>
                  </a:lnTo>
                  <a:lnTo>
                    <a:pt x="1737" y="47"/>
                  </a:lnTo>
                  <a:lnTo>
                    <a:pt x="1731" y="48"/>
                  </a:lnTo>
                  <a:lnTo>
                    <a:pt x="1725" y="50"/>
                  </a:lnTo>
                  <a:lnTo>
                    <a:pt x="1719" y="50"/>
                  </a:lnTo>
                  <a:lnTo>
                    <a:pt x="1713" y="51"/>
                  </a:lnTo>
                  <a:lnTo>
                    <a:pt x="1707" y="51"/>
                  </a:lnTo>
                  <a:lnTo>
                    <a:pt x="1700" y="54"/>
                  </a:lnTo>
                  <a:lnTo>
                    <a:pt x="1694" y="54"/>
                  </a:lnTo>
                  <a:lnTo>
                    <a:pt x="1688" y="57"/>
                  </a:lnTo>
                  <a:lnTo>
                    <a:pt x="1682" y="57"/>
                  </a:lnTo>
                  <a:lnTo>
                    <a:pt x="1676" y="59"/>
                  </a:lnTo>
                  <a:lnTo>
                    <a:pt x="1670" y="59"/>
                  </a:lnTo>
                  <a:lnTo>
                    <a:pt x="1666" y="61"/>
                  </a:lnTo>
                  <a:lnTo>
                    <a:pt x="1660" y="62"/>
                  </a:lnTo>
                  <a:lnTo>
                    <a:pt x="1654" y="64"/>
                  </a:lnTo>
                  <a:lnTo>
                    <a:pt x="1648" y="64"/>
                  </a:lnTo>
                  <a:lnTo>
                    <a:pt x="1642" y="67"/>
                  </a:lnTo>
                  <a:lnTo>
                    <a:pt x="1636" y="67"/>
                  </a:lnTo>
                  <a:lnTo>
                    <a:pt x="1630" y="68"/>
                  </a:lnTo>
                  <a:lnTo>
                    <a:pt x="1624" y="68"/>
                  </a:lnTo>
                  <a:lnTo>
                    <a:pt x="1618" y="70"/>
                  </a:lnTo>
                  <a:lnTo>
                    <a:pt x="1610" y="70"/>
                  </a:lnTo>
                  <a:lnTo>
                    <a:pt x="1604" y="71"/>
                  </a:lnTo>
                  <a:lnTo>
                    <a:pt x="1598" y="73"/>
                  </a:lnTo>
                  <a:lnTo>
                    <a:pt x="1592" y="74"/>
                  </a:lnTo>
                  <a:lnTo>
                    <a:pt x="1586" y="74"/>
                  </a:lnTo>
                  <a:lnTo>
                    <a:pt x="1580" y="76"/>
                  </a:lnTo>
                  <a:lnTo>
                    <a:pt x="1574" y="76"/>
                  </a:lnTo>
                  <a:lnTo>
                    <a:pt x="1568" y="76"/>
                  </a:lnTo>
                  <a:lnTo>
                    <a:pt x="1562" y="76"/>
                  </a:lnTo>
                  <a:lnTo>
                    <a:pt x="1556" y="77"/>
                  </a:lnTo>
                  <a:lnTo>
                    <a:pt x="1550" y="77"/>
                  </a:lnTo>
                  <a:lnTo>
                    <a:pt x="1544" y="79"/>
                  </a:lnTo>
                  <a:lnTo>
                    <a:pt x="1538" y="79"/>
                  </a:lnTo>
                  <a:lnTo>
                    <a:pt x="1532" y="79"/>
                  </a:lnTo>
                  <a:lnTo>
                    <a:pt x="1524" y="79"/>
                  </a:lnTo>
                  <a:lnTo>
                    <a:pt x="1518" y="80"/>
                  </a:lnTo>
                  <a:lnTo>
                    <a:pt x="1512" y="80"/>
                  </a:lnTo>
                  <a:lnTo>
                    <a:pt x="1506" y="80"/>
                  </a:lnTo>
                  <a:lnTo>
                    <a:pt x="1500" y="80"/>
                  </a:lnTo>
                  <a:lnTo>
                    <a:pt x="1494" y="80"/>
                  </a:lnTo>
                  <a:lnTo>
                    <a:pt x="1486" y="80"/>
                  </a:lnTo>
                  <a:lnTo>
                    <a:pt x="1480" y="80"/>
                  </a:lnTo>
                  <a:lnTo>
                    <a:pt x="1474" y="79"/>
                  </a:lnTo>
                  <a:lnTo>
                    <a:pt x="1468" y="79"/>
                  </a:lnTo>
                  <a:lnTo>
                    <a:pt x="1461" y="79"/>
                  </a:lnTo>
                  <a:lnTo>
                    <a:pt x="1455" y="79"/>
                  </a:lnTo>
                  <a:lnTo>
                    <a:pt x="1449" y="77"/>
                  </a:lnTo>
                  <a:lnTo>
                    <a:pt x="1443" y="77"/>
                  </a:lnTo>
                  <a:lnTo>
                    <a:pt x="1437" y="77"/>
                  </a:lnTo>
                  <a:lnTo>
                    <a:pt x="1432" y="77"/>
                  </a:lnTo>
                  <a:lnTo>
                    <a:pt x="1426" y="77"/>
                  </a:lnTo>
                  <a:lnTo>
                    <a:pt x="1422" y="77"/>
                  </a:lnTo>
                  <a:lnTo>
                    <a:pt x="1415" y="77"/>
                  </a:lnTo>
                  <a:lnTo>
                    <a:pt x="1409" y="77"/>
                  </a:lnTo>
                  <a:lnTo>
                    <a:pt x="1403" y="77"/>
                  </a:lnTo>
                  <a:lnTo>
                    <a:pt x="1399" y="77"/>
                  </a:lnTo>
                  <a:lnTo>
                    <a:pt x="1394" y="76"/>
                  </a:lnTo>
                  <a:lnTo>
                    <a:pt x="1390" y="76"/>
                  </a:lnTo>
                  <a:lnTo>
                    <a:pt x="1387" y="74"/>
                  </a:lnTo>
                  <a:lnTo>
                    <a:pt x="1382" y="74"/>
                  </a:lnTo>
                  <a:lnTo>
                    <a:pt x="1378" y="73"/>
                  </a:lnTo>
                  <a:lnTo>
                    <a:pt x="1375" y="73"/>
                  </a:lnTo>
                  <a:lnTo>
                    <a:pt x="1370" y="73"/>
                  </a:lnTo>
                  <a:lnTo>
                    <a:pt x="1367" y="73"/>
                  </a:lnTo>
                  <a:lnTo>
                    <a:pt x="1363" y="71"/>
                  </a:lnTo>
                  <a:lnTo>
                    <a:pt x="1358" y="71"/>
                  </a:lnTo>
                  <a:lnTo>
                    <a:pt x="1354" y="71"/>
                  </a:lnTo>
                  <a:lnTo>
                    <a:pt x="1351" y="71"/>
                  </a:lnTo>
                  <a:lnTo>
                    <a:pt x="1346" y="71"/>
                  </a:lnTo>
                  <a:lnTo>
                    <a:pt x="1342" y="71"/>
                  </a:lnTo>
                  <a:lnTo>
                    <a:pt x="1339" y="71"/>
                  </a:lnTo>
                  <a:lnTo>
                    <a:pt x="1334" y="71"/>
                  </a:lnTo>
                  <a:lnTo>
                    <a:pt x="1330" y="71"/>
                  </a:lnTo>
                  <a:lnTo>
                    <a:pt x="1325" y="71"/>
                  </a:lnTo>
                  <a:lnTo>
                    <a:pt x="1320" y="71"/>
                  </a:lnTo>
                  <a:lnTo>
                    <a:pt x="1316" y="71"/>
                  </a:lnTo>
                  <a:lnTo>
                    <a:pt x="1311" y="71"/>
                  </a:lnTo>
                  <a:lnTo>
                    <a:pt x="1307" y="71"/>
                  </a:lnTo>
                  <a:lnTo>
                    <a:pt x="1302" y="71"/>
                  </a:lnTo>
                  <a:lnTo>
                    <a:pt x="1299" y="71"/>
                  </a:lnTo>
                  <a:lnTo>
                    <a:pt x="1295" y="71"/>
                  </a:lnTo>
                  <a:lnTo>
                    <a:pt x="1290" y="71"/>
                  </a:lnTo>
                  <a:lnTo>
                    <a:pt x="1286" y="71"/>
                  </a:lnTo>
                  <a:lnTo>
                    <a:pt x="1281" y="71"/>
                  </a:lnTo>
                  <a:lnTo>
                    <a:pt x="1277" y="71"/>
                  </a:lnTo>
                  <a:lnTo>
                    <a:pt x="1274" y="71"/>
                  </a:lnTo>
                  <a:lnTo>
                    <a:pt x="1269" y="71"/>
                  </a:lnTo>
                  <a:lnTo>
                    <a:pt x="1265" y="73"/>
                  </a:lnTo>
                  <a:lnTo>
                    <a:pt x="1262" y="71"/>
                  </a:lnTo>
                  <a:lnTo>
                    <a:pt x="1257" y="71"/>
                  </a:lnTo>
                  <a:lnTo>
                    <a:pt x="1251" y="71"/>
                  </a:lnTo>
                  <a:lnTo>
                    <a:pt x="1245" y="71"/>
                  </a:lnTo>
                  <a:lnTo>
                    <a:pt x="1241" y="70"/>
                  </a:lnTo>
                  <a:lnTo>
                    <a:pt x="1238" y="70"/>
                  </a:lnTo>
                  <a:lnTo>
                    <a:pt x="1233" y="70"/>
                  </a:lnTo>
                  <a:lnTo>
                    <a:pt x="1230" y="70"/>
                  </a:lnTo>
                  <a:lnTo>
                    <a:pt x="1227" y="70"/>
                  </a:lnTo>
                  <a:lnTo>
                    <a:pt x="1222" y="70"/>
                  </a:lnTo>
                  <a:lnTo>
                    <a:pt x="1219" y="70"/>
                  </a:lnTo>
                  <a:lnTo>
                    <a:pt x="1215" y="70"/>
                  </a:lnTo>
                  <a:lnTo>
                    <a:pt x="1212" y="70"/>
                  </a:lnTo>
                  <a:lnTo>
                    <a:pt x="1207" y="70"/>
                  </a:lnTo>
                  <a:lnTo>
                    <a:pt x="1203" y="68"/>
                  </a:lnTo>
                  <a:lnTo>
                    <a:pt x="1200" y="68"/>
                  </a:lnTo>
                  <a:lnTo>
                    <a:pt x="1192" y="68"/>
                  </a:lnTo>
                  <a:lnTo>
                    <a:pt x="1186" y="68"/>
                  </a:lnTo>
                  <a:lnTo>
                    <a:pt x="1179" y="67"/>
                  </a:lnTo>
                  <a:lnTo>
                    <a:pt x="1174" y="67"/>
                  </a:lnTo>
                  <a:lnTo>
                    <a:pt x="1170" y="67"/>
                  </a:lnTo>
                  <a:lnTo>
                    <a:pt x="1167" y="67"/>
                  </a:lnTo>
                  <a:lnTo>
                    <a:pt x="1155" y="64"/>
                  </a:lnTo>
                  <a:lnTo>
                    <a:pt x="1144" y="62"/>
                  </a:lnTo>
                  <a:lnTo>
                    <a:pt x="1134" y="61"/>
                  </a:lnTo>
                  <a:lnTo>
                    <a:pt x="1123" y="57"/>
                  </a:lnTo>
                  <a:lnTo>
                    <a:pt x="1112" y="56"/>
                  </a:lnTo>
                  <a:lnTo>
                    <a:pt x="1102" y="54"/>
                  </a:lnTo>
                  <a:lnTo>
                    <a:pt x="1091" y="51"/>
                  </a:lnTo>
                  <a:lnTo>
                    <a:pt x="1081" y="50"/>
                  </a:lnTo>
                  <a:lnTo>
                    <a:pt x="1070" y="48"/>
                  </a:lnTo>
                  <a:lnTo>
                    <a:pt x="1060" y="47"/>
                  </a:lnTo>
                  <a:lnTo>
                    <a:pt x="1049" y="44"/>
                  </a:lnTo>
                  <a:lnTo>
                    <a:pt x="1039" y="44"/>
                  </a:lnTo>
                  <a:lnTo>
                    <a:pt x="1028" y="41"/>
                  </a:lnTo>
                  <a:lnTo>
                    <a:pt x="1017" y="39"/>
                  </a:lnTo>
                  <a:lnTo>
                    <a:pt x="1007" y="38"/>
                  </a:lnTo>
                  <a:lnTo>
                    <a:pt x="996" y="38"/>
                  </a:lnTo>
                  <a:lnTo>
                    <a:pt x="986" y="35"/>
                  </a:lnTo>
                  <a:lnTo>
                    <a:pt x="975" y="33"/>
                  </a:lnTo>
                  <a:lnTo>
                    <a:pt x="963" y="32"/>
                  </a:lnTo>
                  <a:lnTo>
                    <a:pt x="954" y="30"/>
                  </a:lnTo>
                  <a:lnTo>
                    <a:pt x="944" y="30"/>
                  </a:lnTo>
                  <a:lnTo>
                    <a:pt x="931" y="29"/>
                  </a:lnTo>
                  <a:lnTo>
                    <a:pt x="921" y="27"/>
                  </a:lnTo>
                  <a:lnTo>
                    <a:pt x="912" y="27"/>
                  </a:lnTo>
                  <a:lnTo>
                    <a:pt x="900" y="26"/>
                  </a:lnTo>
                  <a:lnTo>
                    <a:pt x="889" y="26"/>
                  </a:lnTo>
                  <a:lnTo>
                    <a:pt x="879" y="24"/>
                  </a:lnTo>
                  <a:lnTo>
                    <a:pt x="868" y="23"/>
                  </a:lnTo>
                  <a:lnTo>
                    <a:pt x="858" y="21"/>
                  </a:lnTo>
                  <a:lnTo>
                    <a:pt x="847" y="21"/>
                  </a:lnTo>
                  <a:lnTo>
                    <a:pt x="836" y="20"/>
                  </a:lnTo>
                  <a:lnTo>
                    <a:pt x="826" y="20"/>
                  </a:lnTo>
                  <a:lnTo>
                    <a:pt x="815" y="20"/>
                  </a:lnTo>
                  <a:lnTo>
                    <a:pt x="805" y="18"/>
                  </a:lnTo>
                  <a:lnTo>
                    <a:pt x="793" y="18"/>
                  </a:lnTo>
                  <a:lnTo>
                    <a:pt x="784" y="18"/>
                  </a:lnTo>
                  <a:lnTo>
                    <a:pt x="773" y="17"/>
                  </a:lnTo>
                  <a:lnTo>
                    <a:pt x="763" y="17"/>
                  </a:lnTo>
                  <a:lnTo>
                    <a:pt x="751" y="17"/>
                  </a:lnTo>
                  <a:lnTo>
                    <a:pt x="741" y="17"/>
                  </a:lnTo>
                  <a:lnTo>
                    <a:pt x="729" y="17"/>
                  </a:lnTo>
                  <a:lnTo>
                    <a:pt x="719" y="17"/>
                  </a:lnTo>
                  <a:lnTo>
                    <a:pt x="708" y="17"/>
                  </a:lnTo>
                  <a:lnTo>
                    <a:pt x="699" y="17"/>
                  </a:lnTo>
                  <a:lnTo>
                    <a:pt x="687" y="17"/>
                  </a:lnTo>
                  <a:lnTo>
                    <a:pt x="677" y="18"/>
                  </a:lnTo>
                  <a:lnTo>
                    <a:pt x="666" y="18"/>
                  </a:lnTo>
                  <a:lnTo>
                    <a:pt x="656" y="20"/>
                  </a:lnTo>
                  <a:lnTo>
                    <a:pt x="645" y="20"/>
                  </a:lnTo>
                  <a:lnTo>
                    <a:pt x="634" y="20"/>
                  </a:lnTo>
                  <a:lnTo>
                    <a:pt x="624" y="20"/>
                  </a:lnTo>
                  <a:lnTo>
                    <a:pt x="613" y="21"/>
                  </a:lnTo>
                  <a:lnTo>
                    <a:pt x="601" y="21"/>
                  </a:lnTo>
                  <a:lnTo>
                    <a:pt x="591" y="23"/>
                  </a:lnTo>
                  <a:lnTo>
                    <a:pt x="580" y="24"/>
                  </a:lnTo>
                  <a:lnTo>
                    <a:pt x="570" y="26"/>
                  </a:lnTo>
                  <a:lnTo>
                    <a:pt x="559" y="26"/>
                  </a:lnTo>
                  <a:lnTo>
                    <a:pt x="548" y="27"/>
                  </a:lnTo>
                  <a:lnTo>
                    <a:pt x="536" y="29"/>
                  </a:lnTo>
                  <a:lnTo>
                    <a:pt x="527" y="30"/>
                  </a:lnTo>
                  <a:lnTo>
                    <a:pt x="515" y="32"/>
                  </a:lnTo>
                  <a:lnTo>
                    <a:pt x="505" y="33"/>
                  </a:lnTo>
                  <a:lnTo>
                    <a:pt x="494" y="36"/>
                  </a:lnTo>
                  <a:lnTo>
                    <a:pt x="484" y="38"/>
                  </a:lnTo>
                  <a:lnTo>
                    <a:pt x="479" y="36"/>
                  </a:lnTo>
                  <a:lnTo>
                    <a:pt x="476" y="36"/>
                  </a:lnTo>
                  <a:lnTo>
                    <a:pt x="472" y="35"/>
                  </a:lnTo>
                  <a:lnTo>
                    <a:pt x="469" y="35"/>
                  </a:lnTo>
                  <a:lnTo>
                    <a:pt x="463" y="33"/>
                  </a:lnTo>
                  <a:lnTo>
                    <a:pt x="460" y="33"/>
                  </a:lnTo>
                  <a:lnTo>
                    <a:pt x="453" y="33"/>
                  </a:lnTo>
                  <a:lnTo>
                    <a:pt x="449" y="33"/>
                  </a:lnTo>
                  <a:lnTo>
                    <a:pt x="444" y="32"/>
                  </a:lnTo>
                  <a:lnTo>
                    <a:pt x="440" y="32"/>
                  </a:lnTo>
                  <a:lnTo>
                    <a:pt x="434" y="32"/>
                  </a:lnTo>
                  <a:lnTo>
                    <a:pt x="431" y="32"/>
                  </a:lnTo>
                  <a:lnTo>
                    <a:pt x="426" y="32"/>
                  </a:lnTo>
                  <a:lnTo>
                    <a:pt x="423" y="32"/>
                  </a:lnTo>
                  <a:lnTo>
                    <a:pt x="420" y="32"/>
                  </a:lnTo>
                  <a:lnTo>
                    <a:pt x="419" y="32"/>
                  </a:lnTo>
                  <a:lnTo>
                    <a:pt x="413" y="30"/>
                  </a:lnTo>
                  <a:lnTo>
                    <a:pt x="407" y="29"/>
                  </a:lnTo>
                  <a:lnTo>
                    <a:pt x="401" y="27"/>
                  </a:lnTo>
                  <a:lnTo>
                    <a:pt x="395" y="27"/>
                  </a:lnTo>
                  <a:lnTo>
                    <a:pt x="387" y="26"/>
                  </a:lnTo>
                  <a:lnTo>
                    <a:pt x="381" y="26"/>
                  </a:lnTo>
                  <a:lnTo>
                    <a:pt x="375" y="26"/>
                  </a:lnTo>
                  <a:lnTo>
                    <a:pt x="369" y="26"/>
                  </a:lnTo>
                  <a:lnTo>
                    <a:pt x="362" y="26"/>
                  </a:lnTo>
                  <a:lnTo>
                    <a:pt x="354" y="26"/>
                  </a:lnTo>
                  <a:lnTo>
                    <a:pt x="348" y="26"/>
                  </a:lnTo>
                  <a:lnTo>
                    <a:pt x="340" y="26"/>
                  </a:lnTo>
                  <a:lnTo>
                    <a:pt x="334" y="26"/>
                  </a:lnTo>
                  <a:lnTo>
                    <a:pt x="328" y="26"/>
                  </a:lnTo>
                  <a:lnTo>
                    <a:pt x="321" y="26"/>
                  </a:lnTo>
                  <a:lnTo>
                    <a:pt x="315" y="27"/>
                  </a:lnTo>
                  <a:lnTo>
                    <a:pt x="310" y="23"/>
                  </a:lnTo>
                  <a:lnTo>
                    <a:pt x="306" y="20"/>
                  </a:lnTo>
                  <a:lnTo>
                    <a:pt x="301" y="17"/>
                  </a:lnTo>
                  <a:lnTo>
                    <a:pt x="300" y="14"/>
                  </a:lnTo>
                  <a:lnTo>
                    <a:pt x="294" y="8"/>
                  </a:lnTo>
                  <a:lnTo>
                    <a:pt x="291" y="5"/>
                  </a:lnTo>
                  <a:lnTo>
                    <a:pt x="285" y="0"/>
                  </a:lnTo>
                  <a:lnTo>
                    <a:pt x="279" y="0"/>
                  </a:lnTo>
                  <a:lnTo>
                    <a:pt x="274" y="0"/>
                  </a:lnTo>
                  <a:lnTo>
                    <a:pt x="270" y="2"/>
                  </a:lnTo>
                  <a:lnTo>
                    <a:pt x="263" y="3"/>
                  </a:lnTo>
                  <a:lnTo>
                    <a:pt x="257" y="6"/>
                  </a:lnTo>
                  <a:lnTo>
                    <a:pt x="245" y="8"/>
                  </a:lnTo>
                  <a:lnTo>
                    <a:pt x="245" y="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0" name="Freeform 362"/>
            <p:cNvSpPr>
              <a:spLocks/>
            </p:cNvSpPr>
            <p:nvPr/>
          </p:nvSpPr>
          <p:spPr bwMode="auto">
            <a:xfrm>
              <a:off x="226" y="2008"/>
              <a:ext cx="944" cy="388"/>
            </a:xfrm>
            <a:custGeom>
              <a:avLst/>
              <a:gdLst>
                <a:gd name="T0" fmla="*/ 116 w 1888"/>
                <a:gd name="T1" fmla="*/ 35 h 775"/>
                <a:gd name="T2" fmla="*/ 48 w 1888"/>
                <a:gd name="T3" fmla="*/ 62 h 775"/>
                <a:gd name="T4" fmla="*/ 9 w 1888"/>
                <a:gd name="T5" fmla="*/ 91 h 775"/>
                <a:gd name="T6" fmla="*/ 74 w 1888"/>
                <a:gd name="T7" fmla="*/ 128 h 775"/>
                <a:gd name="T8" fmla="*/ 146 w 1888"/>
                <a:gd name="T9" fmla="*/ 169 h 775"/>
                <a:gd name="T10" fmla="*/ 200 w 1888"/>
                <a:gd name="T11" fmla="*/ 204 h 775"/>
                <a:gd name="T12" fmla="*/ 273 w 1888"/>
                <a:gd name="T13" fmla="*/ 239 h 775"/>
                <a:gd name="T14" fmla="*/ 350 w 1888"/>
                <a:gd name="T15" fmla="*/ 260 h 775"/>
                <a:gd name="T16" fmla="*/ 421 w 1888"/>
                <a:gd name="T17" fmla="*/ 288 h 775"/>
                <a:gd name="T18" fmla="*/ 419 w 1888"/>
                <a:gd name="T19" fmla="*/ 355 h 775"/>
                <a:gd name="T20" fmla="*/ 496 w 1888"/>
                <a:gd name="T21" fmla="*/ 422 h 775"/>
                <a:gd name="T22" fmla="*/ 580 w 1888"/>
                <a:gd name="T23" fmla="*/ 442 h 775"/>
                <a:gd name="T24" fmla="*/ 647 w 1888"/>
                <a:gd name="T25" fmla="*/ 445 h 775"/>
                <a:gd name="T26" fmla="*/ 721 w 1888"/>
                <a:gd name="T27" fmla="*/ 537 h 775"/>
                <a:gd name="T28" fmla="*/ 779 w 1888"/>
                <a:gd name="T29" fmla="*/ 584 h 775"/>
                <a:gd name="T30" fmla="*/ 825 w 1888"/>
                <a:gd name="T31" fmla="*/ 647 h 775"/>
                <a:gd name="T32" fmla="*/ 865 w 1888"/>
                <a:gd name="T33" fmla="*/ 721 h 775"/>
                <a:gd name="T34" fmla="*/ 929 w 1888"/>
                <a:gd name="T35" fmla="*/ 750 h 775"/>
                <a:gd name="T36" fmla="*/ 998 w 1888"/>
                <a:gd name="T37" fmla="*/ 774 h 775"/>
                <a:gd name="T38" fmla="*/ 1060 w 1888"/>
                <a:gd name="T39" fmla="*/ 741 h 775"/>
                <a:gd name="T40" fmla="*/ 1122 w 1888"/>
                <a:gd name="T41" fmla="*/ 683 h 775"/>
                <a:gd name="T42" fmla="*/ 1188 w 1888"/>
                <a:gd name="T43" fmla="*/ 668 h 775"/>
                <a:gd name="T44" fmla="*/ 1272 w 1888"/>
                <a:gd name="T45" fmla="*/ 596 h 775"/>
                <a:gd name="T46" fmla="*/ 1377 w 1888"/>
                <a:gd name="T47" fmla="*/ 552 h 775"/>
                <a:gd name="T48" fmla="*/ 1467 w 1888"/>
                <a:gd name="T49" fmla="*/ 486 h 775"/>
                <a:gd name="T50" fmla="*/ 1509 w 1888"/>
                <a:gd name="T51" fmla="*/ 427 h 775"/>
                <a:gd name="T52" fmla="*/ 1582 w 1888"/>
                <a:gd name="T53" fmla="*/ 368 h 775"/>
                <a:gd name="T54" fmla="*/ 1651 w 1888"/>
                <a:gd name="T55" fmla="*/ 337 h 775"/>
                <a:gd name="T56" fmla="*/ 1711 w 1888"/>
                <a:gd name="T57" fmla="*/ 272 h 775"/>
                <a:gd name="T58" fmla="*/ 1797 w 1888"/>
                <a:gd name="T59" fmla="*/ 210 h 775"/>
                <a:gd name="T60" fmla="*/ 1853 w 1888"/>
                <a:gd name="T61" fmla="*/ 136 h 775"/>
                <a:gd name="T62" fmla="*/ 1871 w 1888"/>
                <a:gd name="T63" fmla="*/ 62 h 775"/>
                <a:gd name="T64" fmla="*/ 1805 w 1888"/>
                <a:gd name="T65" fmla="*/ 20 h 775"/>
                <a:gd name="T66" fmla="*/ 1796 w 1888"/>
                <a:gd name="T67" fmla="*/ 65 h 775"/>
                <a:gd name="T68" fmla="*/ 1794 w 1888"/>
                <a:gd name="T69" fmla="*/ 139 h 775"/>
                <a:gd name="T70" fmla="*/ 1744 w 1888"/>
                <a:gd name="T71" fmla="*/ 196 h 775"/>
                <a:gd name="T72" fmla="*/ 1689 w 1888"/>
                <a:gd name="T73" fmla="*/ 219 h 775"/>
                <a:gd name="T74" fmla="*/ 1637 w 1888"/>
                <a:gd name="T75" fmla="*/ 276 h 775"/>
                <a:gd name="T76" fmla="*/ 1568 w 1888"/>
                <a:gd name="T77" fmla="*/ 329 h 775"/>
                <a:gd name="T78" fmla="*/ 1488 w 1888"/>
                <a:gd name="T79" fmla="*/ 370 h 775"/>
                <a:gd name="T80" fmla="*/ 1410 w 1888"/>
                <a:gd name="T81" fmla="*/ 422 h 775"/>
                <a:gd name="T82" fmla="*/ 1315 w 1888"/>
                <a:gd name="T83" fmla="*/ 498 h 775"/>
                <a:gd name="T84" fmla="*/ 1256 w 1888"/>
                <a:gd name="T85" fmla="*/ 554 h 775"/>
                <a:gd name="T86" fmla="*/ 1176 w 1888"/>
                <a:gd name="T87" fmla="*/ 597 h 775"/>
                <a:gd name="T88" fmla="*/ 1104 w 1888"/>
                <a:gd name="T89" fmla="*/ 641 h 775"/>
                <a:gd name="T90" fmla="*/ 1028 w 1888"/>
                <a:gd name="T91" fmla="*/ 688 h 775"/>
                <a:gd name="T92" fmla="*/ 962 w 1888"/>
                <a:gd name="T93" fmla="*/ 692 h 775"/>
                <a:gd name="T94" fmla="*/ 897 w 1888"/>
                <a:gd name="T95" fmla="*/ 614 h 775"/>
                <a:gd name="T96" fmla="*/ 823 w 1888"/>
                <a:gd name="T97" fmla="*/ 539 h 775"/>
                <a:gd name="T98" fmla="*/ 760 w 1888"/>
                <a:gd name="T99" fmla="*/ 454 h 775"/>
                <a:gd name="T100" fmla="*/ 710 w 1888"/>
                <a:gd name="T101" fmla="*/ 388 h 775"/>
                <a:gd name="T102" fmla="*/ 647 w 1888"/>
                <a:gd name="T103" fmla="*/ 332 h 775"/>
                <a:gd name="T104" fmla="*/ 605 w 1888"/>
                <a:gd name="T105" fmla="*/ 278 h 775"/>
                <a:gd name="T106" fmla="*/ 559 w 1888"/>
                <a:gd name="T107" fmla="*/ 275 h 775"/>
                <a:gd name="T108" fmla="*/ 493 w 1888"/>
                <a:gd name="T109" fmla="*/ 264 h 775"/>
                <a:gd name="T110" fmla="*/ 436 w 1888"/>
                <a:gd name="T111" fmla="*/ 228 h 775"/>
                <a:gd name="T112" fmla="*/ 372 w 1888"/>
                <a:gd name="T113" fmla="*/ 213 h 775"/>
                <a:gd name="T114" fmla="*/ 274 w 1888"/>
                <a:gd name="T115" fmla="*/ 175 h 775"/>
                <a:gd name="T116" fmla="*/ 176 w 1888"/>
                <a:gd name="T117" fmla="*/ 121 h 775"/>
                <a:gd name="T118" fmla="*/ 167 w 1888"/>
                <a:gd name="T119" fmla="*/ 43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88" h="775">
                  <a:moveTo>
                    <a:pt x="169" y="3"/>
                  </a:moveTo>
                  <a:lnTo>
                    <a:pt x="163" y="0"/>
                  </a:lnTo>
                  <a:lnTo>
                    <a:pt x="158" y="0"/>
                  </a:lnTo>
                  <a:lnTo>
                    <a:pt x="154" y="0"/>
                  </a:lnTo>
                  <a:lnTo>
                    <a:pt x="149" y="2"/>
                  </a:lnTo>
                  <a:lnTo>
                    <a:pt x="145" y="3"/>
                  </a:lnTo>
                  <a:lnTo>
                    <a:pt x="142" y="5"/>
                  </a:lnTo>
                  <a:lnTo>
                    <a:pt x="137" y="6"/>
                  </a:lnTo>
                  <a:lnTo>
                    <a:pt x="136" y="9"/>
                  </a:lnTo>
                  <a:lnTo>
                    <a:pt x="130" y="14"/>
                  </a:lnTo>
                  <a:lnTo>
                    <a:pt x="125" y="21"/>
                  </a:lnTo>
                  <a:lnTo>
                    <a:pt x="122" y="23"/>
                  </a:lnTo>
                  <a:lnTo>
                    <a:pt x="120" y="27"/>
                  </a:lnTo>
                  <a:lnTo>
                    <a:pt x="119" y="30"/>
                  </a:lnTo>
                  <a:lnTo>
                    <a:pt x="116" y="35"/>
                  </a:lnTo>
                  <a:lnTo>
                    <a:pt x="111" y="41"/>
                  </a:lnTo>
                  <a:lnTo>
                    <a:pt x="107" y="49"/>
                  </a:lnTo>
                  <a:lnTo>
                    <a:pt x="101" y="55"/>
                  </a:lnTo>
                  <a:lnTo>
                    <a:pt x="96" y="59"/>
                  </a:lnTo>
                  <a:lnTo>
                    <a:pt x="93" y="61"/>
                  </a:lnTo>
                  <a:lnTo>
                    <a:pt x="89" y="62"/>
                  </a:lnTo>
                  <a:lnTo>
                    <a:pt x="86" y="62"/>
                  </a:lnTo>
                  <a:lnTo>
                    <a:pt x="81" y="64"/>
                  </a:lnTo>
                  <a:lnTo>
                    <a:pt x="77" y="64"/>
                  </a:lnTo>
                  <a:lnTo>
                    <a:pt x="72" y="64"/>
                  </a:lnTo>
                  <a:lnTo>
                    <a:pt x="66" y="62"/>
                  </a:lnTo>
                  <a:lnTo>
                    <a:pt x="62" y="62"/>
                  </a:lnTo>
                  <a:lnTo>
                    <a:pt x="57" y="62"/>
                  </a:lnTo>
                  <a:lnTo>
                    <a:pt x="53" y="62"/>
                  </a:lnTo>
                  <a:lnTo>
                    <a:pt x="48" y="62"/>
                  </a:lnTo>
                  <a:lnTo>
                    <a:pt x="44" y="64"/>
                  </a:lnTo>
                  <a:lnTo>
                    <a:pt x="38" y="64"/>
                  </a:lnTo>
                  <a:lnTo>
                    <a:pt x="35" y="65"/>
                  </a:lnTo>
                  <a:lnTo>
                    <a:pt x="30" y="65"/>
                  </a:lnTo>
                  <a:lnTo>
                    <a:pt x="25" y="68"/>
                  </a:lnTo>
                  <a:lnTo>
                    <a:pt x="21" y="68"/>
                  </a:lnTo>
                  <a:lnTo>
                    <a:pt x="16" y="70"/>
                  </a:lnTo>
                  <a:lnTo>
                    <a:pt x="12" y="73"/>
                  </a:lnTo>
                  <a:lnTo>
                    <a:pt x="9" y="74"/>
                  </a:lnTo>
                  <a:lnTo>
                    <a:pt x="6" y="77"/>
                  </a:lnTo>
                  <a:lnTo>
                    <a:pt x="4" y="80"/>
                  </a:lnTo>
                  <a:lnTo>
                    <a:pt x="1" y="85"/>
                  </a:lnTo>
                  <a:lnTo>
                    <a:pt x="0" y="88"/>
                  </a:lnTo>
                  <a:lnTo>
                    <a:pt x="4" y="89"/>
                  </a:lnTo>
                  <a:lnTo>
                    <a:pt x="9" y="91"/>
                  </a:lnTo>
                  <a:lnTo>
                    <a:pt x="13" y="92"/>
                  </a:lnTo>
                  <a:lnTo>
                    <a:pt x="18" y="94"/>
                  </a:lnTo>
                  <a:lnTo>
                    <a:pt x="22" y="95"/>
                  </a:lnTo>
                  <a:lnTo>
                    <a:pt x="25" y="98"/>
                  </a:lnTo>
                  <a:lnTo>
                    <a:pt x="30" y="100"/>
                  </a:lnTo>
                  <a:lnTo>
                    <a:pt x="35" y="103"/>
                  </a:lnTo>
                  <a:lnTo>
                    <a:pt x="42" y="106"/>
                  </a:lnTo>
                  <a:lnTo>
                    <a:pt x="50" y="112"/>
                  </a:lnTo>
                  <a:lnTo>
                    <a:pt x="51" y="115"/>
                  </a:lnTo>
                  <a:lnTo>
                    <a:pt x="56" y="119"/>
                  </a:lnTo>
                  <a:lnTo>
                    <a:pt x="59" y="124"/>
                  </a:lnTo>
                  <a:lnTo>
                    <a:pt x="62" y="128"/>
                  </a:lnTo>
                  <a:lnTo>
                    <a:pt x="66" y="128"/>
                  </a:lnTo>
                  <a:lnTo>
                    <a:pt x="69" y="128"/>
                  </a:lnTo>
                  <a:lnTo>
                    <a:pt x="74" y="128"/>
                  </a:lnTo>
                  <a:lnTo>
                    <a:pt x="78" y="130"/>
                  </a:lnTo>
                  <a:lnTo>
                    <a:pt x="83" y="130"/>
                  </a:lnTo>
                  <a:lnTo>
                    <a:pt x="87" y="131"/>
                  </a:lnTo>
                  <a:lnTo>
                    <a:pt x="90" y="131"/>
                  </a:lnTo>
                  <a:lnTo>
                    <a:pt x="95" y="133"/>
                  </a:lnTo>
                  <a:lnTo>
                    <a:pt x="98" y="135"/>
                  </a:lnTo>
                  <a:lnTo>
                    <a:pt x="102" y="136"/>
                  </a:lnTo>
                  <a:lnTo>
                    <a:pt x="105" y="138"/>
                  </a:lnTo>
                  <a:lnTo>
                    <a:pt x="110" y="139"/>
                  </a:lnTo>
                  <a:lnTo>
                    <a:pt x="116" y="144"/>
                  </a:lnTo>
                  <a:lnTo>
                    <a:pt x="123" y="148"/>
                  </a:lnTo>
                  <a:lnTo>
                    <a:pt x="130" y="151"/>
                  </a:lnTo>
                  <a:lnTo>
                    <a:pt x="136" y="157"/>
                  </a:lnTo>
                  <a:lnTo>
                    <a:pt x="142" y="163"/>
                  </a:lnTo>
                  <a:lnTo>
                    <a:pt x="146" y="169"/>
                  </a:lnTo>
                  <a:lnTo>
                    <a:pt x="149" y="172"/>
                  </a:lnTo>
                  <a:lnTo>
                    <a:pt x="151" y="177"/>
                  </a:lnTo>
                  <a:lnTo>
                    <a:pt x="152" y="180"/>
                  </a:lnTo>
                  <a:lnTo>
                    <a:pt x="155" y="184"/>
                  </a:lnTo>
                  <a:lnTo>
                    <a:pt x="157" y="187"/>
                  </a:lnTo>
                  <a:lnTo>
                    <a:pt x="160" y="192"/>
                  </a:lnTo>
                  <a:lnTo>
                    <a:pt x="161" y="195"/>
                  </a:lnTo>
                  <a:lnTo>
                    <a:pt x="164" y="201"/>
                  </a:lnTo>
                  <a:lnTo>
                    <a:pt x="169" y="199"/>
                  </a:lnTo>
                  <a:lnTo>
                    <a:pt x="173" y="199"/>
                  </a:lnTo>
                  <a:lnTo>
                    <a:pt x="179" y="199"/>
                  </a:lnTo>
                  <a:lnTo>
                    <a:pt x="184" y="201"/>
                  </a:lnTo>
                  <a:lnTo>
                    <a:pt x="188" y="201"/>
                  </a:lnTo>
                  <a:lnTo>
                    <a:pt x="194" y="202"/>
                  </a:lnTo>
                  <a:lnTo>
                    <a:pt x="200" y="204"/>
                  </a:lnTo>
                  <a:lnTo>
                    <a:pt x="205" y="205"/>
                  </a:lnTo>
                  <a:lnTo>
                    <a:pt x="209" y="207"/>
                  </a:lnTo>
                  <a:lnTo>
                    <a:pt x="214" y="208"/>
                  </a:lnTo>
                  <a:lnTo>
                    <a:pt x="220" y="211"/>
                  </a:lnTo>
                  <a:lnTo>
                    <a:pt x="225" y="213"/>
                  </a:lnTo>
                  <a:lnTo>
                    <a:pt x="229" y="214"/>
                  </a:lnTo>
                  <a:lnTo>
                    <a:pt x="234" y="217"/>
                  </a:lnTo>
                  <a:lnTo>
                    <a:pt x="238" y="220"/>
                  </a:lnTo>
                  <a:lnTo>
                    <a:pt x="244" y="223"/>
                  </a:lnTo>
                  <a:lnTo>
                    <a:pt x="249" y="226"/>
                  </a:lnTo>
                  <a:lnTo>
                    <a:pt x="253" y="228"/>
                  </a:lnTo>
                  <a:lnTo>
                    <a:pt x="258" y="231"/>
                  </a:lnTo>
                  <a:lnTo>
                    <a:pt x="262" y="234"/>
                  </a:lnTo>
                  <a:lnTo>
                    <a:pt x="267" y="236"/>
                  </a:lnTo>
                  <a:lnTo>
                    <a:pt x="273" y="239"/>
                  </a:lnTo>
                  <a:lnTo>
                    <a:pt x="277" y="242"/>
                  </a:lnTo>
                  <a:lnTo>
                    <a:pt x="283" y="245"/>
                  </a:lnTo>
                  <a:lnTo>
                    <a:pt x="286" y="246"/>
                  </a:lnTo>
                  <a:lnTo>
                    <a:pt x="292" y="248"/>
                  </a:lnTo>
                  <a:lnTo>
                    <a:pt x="297" y="249"/>
                  </a:lnTo>
                  <a:lnTo>
                    <a:pt x="303" y="252"/>
                  </a:lnTo>
                  <a:lnTo>
                    <a:pt x="307" y="252"/>
                  </a:lnTo>
                  <a:lnTo>
                    <a:pt x="313" y="254"/>
                  </a:lnTo>
                  <a:lnTo>
                    <a:pt x="320" y="255"/>
                  </a:lnTo>
                  <a:lnTo>
                    <a:pt x="326" y="257"/>
                  </a:lnTo>
                  <a:lnTo>
                    <a:pt x="332" y="258"/>
                  </a:lnTo>
                  <a:lnTo>
                    <a:pt x="338" y="258"/>
                  </a:lnTo>
                  <a:lnTo>
                    <a:pt x="341" y="258"/>
                  </a:lnTo>
                  <a:lnTo>
                    <a:pt x="345" y="260"/>
                  </a:lnTo>
                  <a:lnTo>
                    <a:pt x="350" y="260"/>
                  </a:lnTo>
                  <a:lnTo>
                    <a:pt x="353" y="261"/>
                  </a:lnTo>
                  <a:lnTo>
                    <a:pt x="357" y="261"/>
                  </a:lnTo>
                  <a:lnTo>
                    <a:pt x="360" y="261"/>
                  </a:lnTo>
                  <a:lnTo>
                    <a:pt x="365" y="261"/>
                  </a:lnTo>
                  <a:lnTo>
                    <a:pt x="369" y="263"/>
                  </a:lnTo>
                  <a:lnTo>
                    <a:pt x="372" y="263"/>
                  </a:lnTo>
                  <a:lnTo>
                    <a:pt x="377" y="263"/>
                  </a:lnTo>
                  <a:lnTo>
                    <a:pt x="381" y="264"/>
                  </a:lnTo>
                  <a:lnTo>
                    <a:pt x="384" y="266"/>
                  </a:lnTo>
                  <a:lnTo>
                    <a:pt x="392" y="266"/>
                  </a:lnTo>
                  <a:lnTo>
                    <a:pt x="399" y="269"/>
                  </a:lnTo>
                  <a:lnTo>
                    <a:pt x="405" y="272"/>
                  </a:lnTo>
                  <a:lnTo>
                    <a:pt x="411" y="278"/>
                  </a:lnTo>
                  <a:lnTo>
                    <a:pt x="416" y="282"/>
                  </a:lnTo>
                  <a:lnTo>
                    <a:pt x="421" y="288"/>
                  </a:lnTo>
                  <a:lnTo>
                    <a:pt x="422" y="291"/>
                  </a:lnTo>
                  <a:lnTo>
                    <a:pt x="422" y="296"/>
                  </a:lnTo>
                  <a:lnTo>
                    <a:pt x="424" y="300"/>
                  </a:lnTo>
                  <a:lnTo>
                    <a:pt x="425" y="306"/>
                  </a:lnTo>
                  <a:lnTo>
                    <a:pt x="427" y="309"/>
                  </a:lnTo>
                  <a:lnTo>
                    <a:pt x="430" y="315"/>
                  </a:lnTo>
                  <a:lnTo>
                    <a:pt x="433" y="320"/>
                  </a:lnTo>
                  <a:lnTo>
                    <a:pt x="436" y="323"/>
                  </a:lnTo>
                  <a:lnTo>
                    <a:pt x="431" y="326"/>
                  </a:lnTo>
                  <a:lnTo>
                    <a:pt x="428" y="330"/>
                  </a:lnTo>
                  <a:lnTo>
                    <a:pt x="425" y="333"/>
                  </a:lnTo>
                  <a:lnTo>
                    <a:pt x="422" y="337"/>
                  </a:lnTo>
                  <a:lnTo>
                    <a:pt x="421" y="343"/>
                  </a:lnTo>
                  <a:lnTo>
                    <a:pt x="419" y="350"/>
                  </a:lnTo>
                  <a:lnTo>
                    <a:pt x="419" y="355"/>
                  </a:lnTo>
                  <a:lnTo>
                    <a:pt x="422" y="361"/>
                  </a:lnTo>
                  <a:lnTo>
                    <a:pt x="425" y="367"/>
                  </a:lnTo>
                  <a:lnTo>
                    <a:pt x="430" y="373"/>
                  </a:lnTo>
                  <a:lnTo>
                    <a:pt x="434" y="377"/>
                  </a:lnTo>
                  <a:lnTo>
                    <a:pt x="440" y="382"/>
                  </a:lnTo>
                  <a:lnTo>
                    <a:pt x="446" y="386"/>
                  </a:lnTo>
                  <a:lnTo>
                    <a:pt x="452" y="392"/>
                  </a:lnTo>
                  <a:lnTo>
                    <a:pt x="458" y="398"/>
                  </a:lnTo>
                  <a:lnTo>
                    <a:pt x="464" y="404"/>
                  </a:lnTo>
                  <a:lnTo>
                    <a:pt x="469" y="410"/>
                  </a:lnTo>
                  <a:lnTo>
                    <a:pt x="473" y="416"/>
                  </a:lnTo>
                  <a:lnTo>
                    <a:pt x="478" y="418"/>
                  </a:lnTo>
                  <a:lnTo>
                    <a:pt x="484" y="419"/>
                  </a:lnTo>
                  <a:lnTo>
                    <a:pt x="490" y="421"/>
                  </a:lnTo>
                  <a:lnTo>
                    <a:pt x="496" y="422"/>
                  </a:lnTo>
                  <a:lnTo>
                    <a:pt x="500" y="424"/>
                  </a:lnTo>
                  <a:lnTo>
                    <a:pt x="506" y="425"/>
                  </a:lnTo>
                  <a:lnTo>
                    <a:pt x="511" y="427"/>
                  </a:lnTo>
                  <a:lnTo>
                    <a:pt x="517" y="430"/>
                  </a:lnTo>
                  <a:lnTo>
                    <a:pt x="523" y="430"/>
                  </a:lnTo>
                  <a:lnTo>
                    <a:pt x="528" y="431"/>
                  </a:lnTo>
                  <a:lnTo>
                    <a:pt x="535" y="431"/>
                  </a:lnTo>
                  <a:lnTo>
                    <a:pt x="541" y="433"/>
                  </a:lnTo>
                  <a:lnTo>
                    <a:pt x="547" y="433"/>
                  </a:lnTo>
                  <a:lnTo>
                    <a:pt x="553" y="433"/>
                  </a:lnTo>
                  <a:lnTo>
                    <a:pt x="559" y="431"/>
                  </a:lnTo>
                  <a:lnTo>
                    <a:pt x="567" y="431"/>
                  </a:lnTo>
                  <a:lnTo>
                    <a:pt x="571" y="438"/>
                  </a:lnTo>
                  <a:lnTo>
                    <a:pt x="576" y="441"/>
                  </a:lnTo>
                  <a:lnTo>
                    <a:pt x="580" y="442"/>
                  </a:lnTo>
                  <a:lnTo>
                    <a:pt x="585" y="444"/>
                  </a:lnTo>
                  <a:lnTo>
                    <a:pt x="591" y="442"/>
                  </a:lnTo>
                  <a:lnTo>
                    <a:pt x="595" y="441"/>
                  </a:lnTo>
                  <a:lnTo>
                    <a:pt x="600" y="438"/>
                  </a:lnTo>
                  <a:lnTo>
                    <a:pt x="606" y="436"/>
                  </a:lnTo>
                  <a:lnTo>
                    <a:pt x="611" y="433"/>
                  </a:lnTo>
                  <a:lnTo>
                    <a:pt x="617" y="431"/>
                  </a:lnTo>
                  <a:lnTo>
                    <a:pt x="623" y="428"/>
                  </a:lnTo>
                  <a:lnTo>
                    <a:pt x="627" y="430"/>
                  </a:lnTo>
                  <a:lnTo>
                    <a:pt x="632" y="430"/>
                  </a:lnTo>
                  <a:lnTo>
                    <a:pt x="636" y="433"/>
                  </a:lnTo>
                  <a:lnTo>
                    <a:pt x="639" y="434"/>
                  </a:lnTo>
                  <a:lnTo>
                    <a:pt x="641" y="438"/>
                  </a:lnTo>
                  <a:lnTo>
                    <a:pt x="644" y="441"/>
                  </a:lnTo>
                  <a:lnTo>
                    <a:pt x="647" y="445"/>
                  </a:lnTo>
                  <a:lnTo>
                    <a:pt x="651" y="451"/>
                  </a:lnTo>
                  <a:lnTo>
                    <a:pt x="657" y="457"/>
                  </a:lnTo>
                  <a:lnTo>
                    <a:pt x="662" y="463"/>
                  </a:lnTo>
                  <a:lnTo>
                    <a:pt x="666" y="471"/>
                  </a:lnTo>
                  <a:lnTo>
                    <a:pt x="671" y="477"/>
                  </a:lnTo>
                  <a:lnTo>
                    <a:pt x="675" y="483"/>
                  </a:lnTo>
                  <a:lnTo>
                    <a:pt x="680" y="490"/>
                  </a:lnTo>
                  <a:lnTo>
                    <a:pt x="684" y="498"/>
                  </a:lnTo>
                  <a:lnTo>
                    <a:pt x="689" y="504"/>
                  </a:lnTo>
                  <a:lnTo>
                    <a:pt x="693" y="510"/>
                  </a:lnTo>
                  <a:lnTo>
                    <a:pt x="698" y="516"/>
                  </a:lnTo>
                  <a:lnTo>
                    <a:pt x="704" y="522"/>
                  </a:lnTo>
                  <a:lnTo>
                    <a:pt x="710" y="528"/>
                  </a:lnTo>
                  <a:lnTo>
                    <a:pt x="718" y="534"/>
                  </a:lnTo>
                  <a:lnTo>
                    <a:pt x="721" y="537"/>
                  </a:lnTo>
                  <a:lnTo>
                    <a:pt x="725" y="539"/>
                  </a:lnTo>
                  <a:lnTo>
                    <a:pt x="730" y="542"/>
                  </a:lnTo>
                  <a:lnTo>
                    <a:pt x="734" y="545"/>
                  </a:lnTo>
                  <a:lnTo>
                    <a:pt x="737" y="548"/>
                  </a:lnTo>
                  <a:lnTo>
                    <a:pt x="740" y="549"/>
                  </a:lnTo>
                  <a:lnTo>
                    <a:pt x="745" y="552"/>
                  </a:lnTo>
                  <a:lnTo>
                    <a:pt x="748" y="555"/>
                  </a:lnTo>
                  <a:lnTo>
                    <a:pt x="752" y="558"/>
                  </a:lnTo>
                  <a:lnTo>
                    <a:pt x="755" y="561"/>
                  </a:lnTo>
                  <a:lnTo>
                    <a:pt x="760" y="566"/>
                  </a:lnTo>
                  <a:lnTo>
                    <a:pt x="764" y="570"/>
                  </a:lnTo>
                  <a:lnTo>
                    <a:pt x="767" y="573"/>
                  </a:lnTo>
                  <a:lnTo>
                    <a:pt x="772" y="576"/>
                  </a:lnTo>
                  <a:lnTo>
                    <a:pt x="775" y="581"/>
                  </a:lnTo>
                  <a:lnTo>
                    <a:pt x="779" y="584"/>
                  </a:lnTo>
                  <a:lnTo>
                    <a:pt x="782" y="588"/>
                  </a:lnTo>
                  <a:lnTo>
                    <a:pt x="787" y="593"/>
                  </a:lnTo>
                  <a:lnTo>
                    <a:pt x="791" y="597"/>
                  </a:lnTo>
                  <a:lnTo>
                    <a:pt x="794" y="602"/>
                  </a:lnTo>
                  <a:lnTo>
                    <a:pt x="798" y="606"/>
                  </a:lnTo>
                  <a:lnTo>
                    <a:pt x="801" y="609"/>
                  </a:lnTo>
                  <a:lnTo>
                    <a:pt x="804" y="614"/>
                  </a:lnTo>
                  <a:lnTo>
                    <a:pt x="808" y="618"/>
                  </a:lnTo>
                  <a:lnTo>
                    <a:pt x="811" y="623"/>
                  </a:lnTo>
                  <a:lnTo>
                    <a:pt x="813" y="627"/>
                  </a:lnTo>
                  <a:lnTo>
                    <a:pt x="816" y="630"/>
                  </a:lnTo>
                  <a:lnTo>
                    <a:pt x="819" y="635"/>
                  </a:lnTo>
                  <a:lnTo>
                    <a:pt x="820" y="640"/>
                  </a:lnTo>
                  <a:lnTo>
                    <a:pt x="823" y="643"/>
                  </a:lnTo>
                  <a:lnTo>
                    <a:pt x="825" y="647"/>
                  </a:lnTo>
                  <a:lnTo>
                    <a:pt x="826" y="652"/>
                  </a:lnTo>
                  <a:lnTo>
                    <a:pt x="829" y="658"/>
                  </a:lnTo>
                  <a:lnTo>
                    <a:pt x="831" y="665"/>
                  </a:lnTo>
                  <a:lnTo>
                    <a:pt x="832" y="668"/>
                  </a:lnTo>
                  <a:lnTo>
                    <a:pt x="834" y="671"/>
                  </a:lnTo>
                  <a:lnTo>
                    <a:pt x="835" y="676"/>
                  </a:lnTo>
                  <a:lnTo>
                    <a:pt x="837" y="679"/>
                  </a:lnTo>
                  <a:lnTo>
                    <a:pt x="840" y="683"/>
                  </a:lnTo>
                  <a:lnTo>
                    <a:pt x="841" y="686"/>
                  </a:lnTo>
                  <a:lnTo>
                    <a:pt x="843" y="691"/>
                  </a:lnTo>
                  <a:lnTo>
                    <a:pt x="846" y="694"/>
                  </a:lnTo>
                  <a:lnTo>
                    <a:pt x="849" y="701"/>
                  </a:lnTo>
                  <a:lnTo>
                    <a:pt x="855" y="709"/>
                  </a:lnTo>
                  <a:lnTo>
                    <a:pt x="859" y="715"/>
                  </a:lnTo>
                  <a:lnTo>
                    <a:pt x="865" y="721"/>
                  </a:lnTo>
                  <a:lnTo>
                    <a:pt x="870" y="727"/>
                  </a:lnTo>
                  <a:lnTo>
                    <a:pt x="876" y="731"/>
                  </a:lnTo>
                  <a:lnTo>
                    <a:pt x="879" y="734"/>
                  </a:lnTo>
                  <a:lnTo>
                    <a:pt x="882" y="736"/>
                  </a:lnTo>
                  <a:lnTo>
                    <a:pt x="886" y="737"/>
                  </a:lnTo>
                  <a:lnTo>
                    <a:pt x="891" y="741"/>
                  </a:lnTo>
                  <a:lnTo>
                    <a:pt x="894" y="742"/>
                  </a:lnTo>
                  <a:lnTo>
                    <a:pt x="897" y="742"/>
                  </a:lnTo>
                  <a:lnTo>
                    <a:pt x="902" y="744"/>
                  </a:lnTo>
                  <a:lnTo>
                    <a:pt x="906" y="745"/>
                  </a:lnTo>
                  <a:lnTo>
                    <a:pt x="911" y="747"/>
                  </a:lnTo>
                  <a:lnTo>
                    <a:pt x="915" y="747"/>
                  </a:lnTo>
                  <a:lnTo>
                    <a:pt x="920" y="747"/>
                  </a:lnTo>
                  <a:lnTo>
                    <a:pt x="924" y="748"/>
                  </a:lnTo>
                  <a:lnTo>
                    <a:pt x="929" y="750"/>
                  </a:lnTo>
                  <a:lnTo>
                    <a:pt x="933" y="751"/>
                  </a:lnTo>
                  <a:lnTo>
                    <a:pt x="938" y="753"/>
                  </a:lnTo>
                  <a:lnTo>
                    <a:pt x="942" y="754"/>
                  </a:lnTo>
                  <a:lnTo>
                    <a:pt x="945" y="756"/>
                  </a:lnTo>
                  <a:lnTo>
                    <a:pt x="950" y="757"/>
                  </a:lnTo>
                  <a:lnTo>
                    <a:pt x="953" y="760"/>
                  </a:lnTo>
                  <a:lnTo>
                    <a:pt x="956" y="762"/>
                  </a:lnTo>
                  <a:lnTo>
                    <a:pt x="962" y="765"/>
                  </a:lnTo>
                  <a:lnTo>
                    <a:pt x="968" y="768"/>
                  </a:lnTo>
                  <a:lnTo>
                    <a:pt x="972" y="771"/>
                  </a:lnTo>
                  <a:lnTo>
                    <a:pt x="977" y="774"/>
                  </a:lnTo>
                  <a:lnTo>
                    <a:pt x="981" y="774"/>
                  </a:lnTo>
                  <a:lnTo>
                    <a:pt x="986" y="775"/>
                  </a:lnTo>
                  <a:lnTo>
                    <a:pt x="992" y="774"/>
                  </a:lnTo>
                  <a:lnTo>
                    <a:pt x="998" y="774"/>
                  </a:lnTo>
                  <a:lnTo>
                    <a:pt x="1000" y="774"/>
                  </a:lnTo>
                  <a:lnTo>
                    <a:pt x="1004" y="772"/>
                  </a:lnTo>
                  <a:lnTo>
                    <a:pt x="1007" y="771"/>
                  </a:lnTo>
                  <a:lnTo>
                    <a:pt x="1012" y="771"/>
                  </a:lnTo>
                  <a:lnTo>
                    <a:pt x="1016" y="768"/>
                  </a:lnTo>
                  <a:lnTo>
                    <a:pt x="1021" y="766"/>
                  </a:lnTo>
                  <a:lnTo>
                    <a:pt x="1025" y="765"/>
                  </a:lnTo>
                  <a:lnTo>
                    <a:pt x="1031" y="762"/>
                  </a:lnTo>
                  <a:lnTo>
                    <a:pt x="1036" y="760"/>
                  </a:lnTo>
                  <a:lnTo>
                    <a:pt x="1040" y="757"/>
                  </a:lnTo>
                  <a:lnTo>
                    <a:pt x="1043" y="754"/>
                  </a:lnTo>
                  <a:lnTo>
                    <a:pt x="1049" y="751"/>
                  </a:lnTo>
                  <a:lnTo>
                    <a:pt x="1052" y="748"/>
                  </a:lnTo>
                  <a:lnTo>
                    <a:pt x="1055" y="744"/>
                  </a:lnTo>
                  <a:lnTo>
                    <a:pt x="1060" y="741"/>
                  </a:lnTo>
                  <a:lnTo>
                    <a:pt x="1064" y="737"/>
                  </a:lnTo>
                  <a:lnTo>
                    <a:pt x="1067" y="733"/>
                  </a:lnTo>
                  <a:lnTo>
                    <a:pt x="1070" y="730"/>
                  </a:lnTo>
                  <a:lnTo>
                    <a:pt x="1075" y="725"/>
                  </a:lnTo>
                  <a:lnTo>
                    <a:pt x="1078" y="722"/>
                  </a:lnTo>
                  <a:lnTo>
                    <a:pt x="1086" y="715"/>
                  </a:lnTo>
                  <a:lnTo>
                    <a:pt x="1093" y="709"/>
                  </a:lnTo>
                  <a:lnTo>
                    <a:pt x="1095" y="704"/>
                  </a:lnTo>
                  <a:lnTo>
                    <a:pt x="1099" y="700"/>
                  </a:lnTo>
                  <a:lnTo>
                    <a:pt x="1102" y="697"/>
                  </a:lnTo>
                  <a:lnTo>
                    <a:pt x="1107" y="694"/>
                  </a:lnTo>
                  <a:lnTo>
                    <a:pt x="1110" y="691"/>
                  </a:lnTo>
                  <a:lnTo>
                    <a:pt x="1113" y="688"/>
                  </a:lnTo>
                  <a:lnTo>
                    <a:pt x="1117" y="685"/>
                  </a:lnTo>
                  <a:lnTo>
                    <a:pt x="1122" y="683"/>
                  </a:lnTo>
                  <a:lnTo>
                    <a:pt x="1125" y="680"/>
                  </a:lnTo>
                  <a:lnTo>
                    <a:pt x="1129" y="679"/>
                  </a:lnTo>
                  <a:lnTo>
                    <a:pt x="1132" y="676"/>
                  </a:lnTo>
                  <a:lnTo>
                    <a:pt x="1138" y="676"/>
                  </a:lnTo>
                  <a:lnTo>
                    <a:pt x="1143" y="673"/>
                  </a:lnTo>
                  <a:lnTo>
                    <a:pt x="1147" y="673"/>
                  </a:lnTo>
                  <a:lnTo>
                    <a:pt x="1152" y="673"/>
                  </a:lnTo>
                  <a:lnTo>
                    <a:pt x="1158" y="673"/>
                  </a:lnTo>
                  <a:lnTo>
                    <a:pt x="1164" y="673"/>
                  </a:lnTo>
                  <a:lnTo>
                    <a:pt x="1168" y="673"/>
                  </a:lnTo>
                  <a:lnTo>
                    <a:pt x="1171" y="671"/>
                  </a:lnTo>
                  <a:lnTo>
                    <a:pt x="1176" y="671"/>
                  </a:lnTo>
                  <a:lnTo>
                    <a:pt x="1181" y="671"/>
                  </a:lnTo>
                  <a:lnTo>
                    <a:pt x="1185" y="670"/>
                  </a:lnTo>
                  <a:lnTo>
                    <a:pt x="1188" y="668"/>
                  </a:lnTo>
                  <a:lnTo>
                    <a:pt x="1193" y="667"/>
                  </a:lnTo>
                  <a:lnTo>
                    <a:pt x="1200" y="664"/>
                  </a:lnTo>
                  <a:lnTo>
                    <a:pt x="1208" y="659"/>
                  </a:lnTo>
                  <a:lnTo>
                    <a:pt x="1214" y="653"/>
                  </a:lnTo>
                  <a:lnTo>
                    <a:pt x="1220" y="649"/>
                  </a:lnTo>
                  <a:lnTo>
                    <a:pt x="1226" y="641"/>
                  </a:lnTo>
                  <a:lnTo>
                    <a:pt x="1232" y="635"/>
                  </a:lnTo>
                  <a:lnTo>
                    <a:pt x="1239" y="629"/>
                  </a:lnTo>
                  <a:lnTo>
                    <a:pt x="1245" y="621"/>
                  </a:lnTo>
                  <a:lnTo>
                    <a:pt x="1251" y="615"/>
                  </a:lnTo>
                  <a:lnTo>
                    <a:pt x="1257" y="608"/>
                  </a:lnTo>
                  <a:lnTo>
                    <a:pt x="1260" y="605"/>
                  </a:lnTo>
                  <a:lnTo>
                    <a:pt x="1265" y="603"/>
                  </a:lnTo>
                  <a:lnTo>
                    <a:pt x="1268" y="599"/>
                  </a:lnTo>
                  <a:lnTo>
                    <a:pt x="1272" y="596"/>
                  </a:lnTo>
                  <a:lnTo>
                    <a:pt x="1279" y="593"/>
                  </a:lnTo>
                  <a:lnTo>
                    <a:pt x="1285" y="590"/>
                  </a:lnTo>
                  <a:lnTo>
                    <a:pt x="1292" y="587"/>
                  </a:lnTo>
                  <a:lnTo>
                    <a:pt x="1300" y="584"/>
                  </a:lnTo>
                  <a:lnTo>
                    <a:pt x="1306" y="581"/>
                  </a:lnTo>
                  <a:lnTo>
                    <a:pt x="1313" y="578"/>
                  </a:lnTo>
                  <a:lnTo>
                    <a:pt x="1321" y="575"/>
                  </a:lnTo>
                  <a:lnTo>
                    <a:pt x="1327" y="573"/>
                  </a:lnTo>
                  <a:lnTo>
                    <a:pt x="1334" y="570"/>
                  </a:lnTo>
                  <a:lnTo>
                    <a:pt x="1340" y="567"/>
                  </a:lnTo>
                  <a:lnTo>
                    <a:pt x="1348" y="564"/>
                  </a:lnTo>
                  <a:lnTo>
                    <a:pt x="1355" y="561"/>
                  </a:lnTo>
                  <a:lnTo>
                    <a:pt x="1361" y="558"/>
                  </a:lnTo>
                  <a:lnTo>
                    <a:pt x="1369" y="555"/>
                  </a:lnTo>
                  <a:lnTo>
                    <a:pt x="1377" y="552"/>
                  </a:lnTo>
                  <a:lnTo>
                    <a:pt x="1384" y="551"/>
                  </a:lnTo>
                  <a:lnTo>
                    <a:pt x="1389" y="546"/>
                  </a:lnTo>
                  <a:lnTo>
                    <a:pt x="1396" y="543"/>
                  </a:lnTo>
                  <a:lnTo>
                    <a:pt x="1402" y="539"/>
                  </a:lnTo>
                  <a:lnTo>
                    <a:pt x="1410" y="535"/>
                  </a:lnTo>
                  <a:lnTo>
                    <a:pt x="1416" y="531"/>
                  </a:lnTo>
                  <a:lnTo>
                    <a:pt x="1422" y="526"/>
                  </a:lnTo>
                  <a:lnTo>
                    <a:pt x="1428" y="523"/>
                  </a:lnTo>
                  <a:lnTo>
                    <a:pt x="1434" y="519"/>
                  </a:lnTo>
                  <a:lnTo>
                    <a:pt x="1440" y="513"/>
                  </a:lnTo>
                  <a:lnTo>
                    <a:pt x="1446" y="508"/>
                  </a:lnTo>
                  <a:lnTo>
                    <a:pt x="1452" y="504"/>
                  </a:lnTo>
                  <a:lnTo>
                    <a:pt x="1458" y="498"/>
                  </a:lnTo>
                  <a:lnTo>
                    <a:pt x="1462" y="492"/>
                  </a:lnTo>
                  <a:lnTo>
                    <a:pt x="1467" y="486"/>
                  </a:lnTo>
                  <a:lnTo>
                    <a:pt x="1473" y="480"/>
                  </a:lnTo>
                  <a:lnTo>
                    <a:pt x="1478" y="474"/>
                  </a:lnTo>
                  <a:lnTo>
                    <a:pt x="1476" y="468"/>
                  </a:lnTo>
                  <a:lnTo>
                    <a:pt x="1475" y="463"/>
                  </a:lnTo>
                  <a:lnTo>
                    <a:pt x="1473" y="459"/>
                  </a:lnTo>
                  <a:lnTo>
                    <a:pt x="1473" y="456"/>
                  </a:lnTo>
                  <a:lnTo>
                    <a:pt x="1475" y="450"/>
                  </a:lnTo>
                  <a:lnTo>
                    <a:pt x="1478" y="444"/>
                  </a:lnTo>
                  <a:lnTo>
                    <a:pt x="1481" y="439"/>
                  </a:lnTo>
                  <a:lnTo>
                    <a:pt x="1487" y="436"/>
                  </a:lnTo>
                  <a:lnTo>
                    <a:pt x="1493" y="433"/>
                  </a:lnTo>
                  <a:lnTo>
                    <a:pt x="1500" y="431"/>
                  </a:lnTo>
                  <a:lnTo>
                    <a:pt x="1503" y="430"/>
                  </a:lnTo>
                  <a:lnTo>
                    <a:pt x="1506" y="428"/>
                  </a:lnTo>
                  <a:lnTo>
                    <a:pt x="1509" y="427"/>
                  </a:lnTo>
                  <a:lnTo>
                    <a:pt x="1514" y="427"/>
                  </a:lnTo>
                  <a:lnTo>
                    <a:pt x="1521" y="424"/>
                  </a:lnTo>
                  <a:lnTo>
                    <a:pt x="1527" y="422"/>
                  </a:lnTo>
                  <a:lnTo>
                    <a:pt x="1533" y="418"/>
                  </a:lnTo>
                  <a:lnTo>
                    <a:pt x="1539" y="415"/>
                  </a:lnTo>
                  <a:lnTo>
                    <a:pt x="1544" y="409"/>
                  </a:lnTo>
                  <a:lnTo>
                    <a:pt x="1547" y="404"/>
                  </a:lnTo>
                  <a:lnTo>
                    <a:pt x="1550" y="400"/>
                  </a:lnTo>
                  <a:lnTo>
                    <a:pt x="1553" y="395"/>
                  </a:lnTo>
                  <a:lnTo>
                    <a:pt x="1554" y="392"/>
                  </a:lnTo>
                  <a:lnTo>
                    <a:pt x="1557" y="389"/>
                  </a:lnTo>
                  <a:lnTo>
                    <a:pt x="1563" y="383"/>
                  </a:lnTo>
                  <a:lnTo>
                    <a:pt x="1570" y="379"/>
                  </a:lnTo>
                  <a:lnTo>
                    <a:pt x="1576" y="373"/>
                  </a:lnTo>
                  <a:lnTo>
                    <a:pt x="1582" y="368"/>
                  </a:lnTo>
                  <a:lnTo>
                    <a:pt x="1588" y="365"/>
                  </a:lnTo>
                  <a:lnTo>
                    <a:pt x="1595" y="362"/>
                  </a:lnTo>
                  <a:lnTo>
                    <a:pt x="1601" y="358"/>
                  </a:lnTo>
                  <a:lnTo>
                    <a:pt x="1609" y="355"/>
                  </a:lnTo>
                  <a:lnTo>
                    <a:pt x="1612" y="355"/>
                  </a:lnTo>
                  <a:lnTo>
                    <a:pt x="1616" y="353"/>
                  </a:lnTo>
                  <a:lnTo>
                    <a:pt x="1619" y="352"/>
                  </a:lnTo>
                  <a:lnTo>
                    <a:pt x="1624" y="350"/>
                  </a:lnTo>
                  <a:lnTo>
                    <a:pt x="1630" y="349"/>
                  </a:lnTo>
                  <a:lnTo>
                    <a:pt x="1637" y="346"/>
                  </a:lnTo>
                  <a:lnTo>
                    <a:pt x="1640" y="344"/>
                  </a:lnTo>
                  <a:lnTo>
                    <a:pt x="1645" y="343"/>
                  </a:lnTo>
                  <a:lnTo>
                    <a:pt x="1649" y="341"/>
                  </a:lnTo>
                  <a:lnTo>
                    <a:pt x="1654" y="341"/>
                  </a:lnTo>
                  <a:lnTo>
                    <a:pt x="1651" y="337"/>
                  </a:lnTo>
                  <a:lnTo>
                    <a:pt x="1649" y="332"/>
                  </a:lnTo>
                  <a:lnTo>
                    <a:pt x="1649" y="329"/>
                  </a:lnTo>
                  <a:lnTo>
                    <a:pt x="1649" y="324"/>
                  </a:lnTo>
                  <a:lnTo>
                    <a:pt x="1649" y="318"/>
                  </a:lnTo>
                  <a:lnTo>
                    <a:pt x="1652" y="312"/>
                  </a:lnTo>
                  <a:lnTo>
                    <a:pt x="1655" y="306"/>
                  </a:lnTo>
                  <a:lnTo>
                    <a:pt x="1660" y="303"/>
                  </a:lnTo>
                  <a:lnTo>
                    <a:pt x="1666" y="299"/>
                  </a:lnTo>
                  <a:lnTo>
                    <a:pt x="1672" y="296"/>
                  </a:lnTo>
                  <a:lnTo>
                    <a:pt x="1678" y="291"/>
                  </a:lnTo>
                  <a:lnTo>
                    <a:pt x="1684" y="287"/>
                  </a:lnTo>
                  <a:lnTo>
                    <a:pt x="1692" y="284"/>
                  </a:lnTo>
                  <a:lnTo>
                    <a:pt x="1699" y="281"/>
                  </a:lnTo>
                  <a:lnTo>
                    <a:pt x="1705" y="276"/>
                  </a:lnTo>
                  <a:lnTo>
                    <a:pt x="1711" y="272"/>
                  </a:lnTo>
                  <a:lnTo>
                    <a:pt x="1717" y="267"/>
                  </a:lnTo>
                  <a:lnTo>
                    <a:pt x="1722" y="263"/>
                  </a:lnTo>
                  <a:lnTo>
                    <a:pt x="1729" y="258"/>
                  </a:lnTo>
                  <a:lnTo>
                    <a:pt x="1737" y="254"/>
                  </a:lnTo>
                  <a:lnTo>
                    <a:pt x="1740" y="252"/>
                  </a:lnTo>
                  <a:lnTo>
                    <a:pt x="1744" y="251"/>
                  </a:lnTo>
                  <a:lnTo>
                    <a:pt x="1747" y="248"/>
                  </a:lnTo>
                  <a:lnTo>
                    <a:pt x="1752" y="246"/>
                  </a:lnTo>
                  <a:lnTo>
                    <a:pt x="1758" y="240"/>
                  </a:lnTo>
                  <a:lnTo>
                    <a:pt x="1764" y="236"/>
                  </a:lnTo>
                  <a:lnTo>
                    <a:pt x="1772" y="231"/>
                  </a:lnTo>
                  <a:lnTo>
                    <a:pt x="1778" y="226"/>
                  </a:lnTo>
                  <a:lnTo>
                    <a:pt x="1784" y="220"/>
                  </a:lnTo>
                  <a:lnTo>
                    <a:pt x="1791" y="216"/>
                  </a:lnTo>
                  <a:lnTo>
                    <a:pt x="1797" y="210"/>
                  </a:lnTo>
                  <a:lnTo>
                    <a:pt x="1805" y="207"/>
                  </a:lnTo>
                  <a:lnTo>
                    <a:pt x="1811" y="201"/>
                  </a:lnTo>
                  <a:lnTo>
                    <a:pt x="1818" y="196"/>
                  </a:lnTo>
                  <a:lnTo>
                    <a:pt x="1821" y="195"/>
                  </a:lnTo>
                  <a:lnTo>
                    <a:pt x="1826" y="192"/>
                  </a:lnTo>
                  <a:lnTo>
                    <a:pt x="1830" y="190"/>
                  </a:lnTo>
                  <a:lnTo>
                    <a:pt x="1833" y="189"/>
                  </a:lnTo>
                  <a:lnTo>
                    <a:pt x="1836" y="181"/>
                  </a:lnTo>
                  <a:lnTo>
                    <a:pt x="1838" y="174"/>
                  </a:lnTo>
                  <a:lnTo>
                    <a:pt x="1839" y="168"/>
                  </a:lnTo>
                  <a:lnTo>
                    <a:pt x="1842" y="162"/>
                  </a:lnTo>
                  <a:lnTo>
                    <a:pt x="1844" y="154"/>
                  </a:lnTo>
                  <a:lnTo>
                    <a:pt x="1847" y="148"/>
                  </a:lnTo>
                  <a:lnTo>
                    <a:pt x="1850" y="142"/>
                  </a:lnTo>
                  <a:lnTo>
                    <a:pt x="1853" y="136"/>
                  </a:lnTo>
                  <a:lnTo>
                    <a:pt x="1855" y="130"/>
                  </a:lnTo>
                  <a:lnTo>
                    <a:pt x="1859" y="124"/>
                  </a:lnTo>
                  <a:lnTo>
                    <a:pt x="1862" y="118"/>
                  </a:lnTo>
                  <a:lnTo>
                    <a:pt x="1867" y="112"/>
                  </a:lnTo>
                  <a:lnTo>
                    <a:pt x="1871" y="106"/>
                  </a:lnTo>
                  <a:lnTo>
                    <a:pt x="1876" y="101"/>
                  </a:lnTo>
                  <a:lnTo>
                    <a:pt x="1880" y="95"/>
                  </a:lnTo>
                  <a:lnTo>
                    <a:pt x="1888" y="91"/>
                  </a:lnTo>
                  <a:lnTo>
                    <a:pt x="1886" y="85"/>
                  </a:lnTo>
                  <a:lnTo>
                    <a:pt x="1885" y="80"/>
                  </a:lnTo>
                  <a:lnTo>
                    <a:pt x="1883" y="76"/>
                  </a:lnTo>
                  <a:lnTo>
                    <a:pt x="1882" y="73"/>
                  </a:lnTo>
                  <a:lnTo>
                    <a:pt x="1879" y="68"/>
                  </a:lnTo>
                  <a:lnTo>
                    <a:pt x="1876" y="65"/>
                  </a:lnTo>
                  <a:lnTo>
                    <a:pt x="1871" y="62"/>
                  </a:lnTo>
                  <a:lnTo>
                    <a:pt x="1868" y="61"/>
                  </a:lnTo>
                  <a:lnTo>
                    <a:pt x="1864" y="58"/>
                  </a:lnTo>
                  <a:lnTo>
                    <a:pt x="1859" y="56"/>
                  </a:lnTo>
                  <a:lnTo>
                    <a:pt x="1855" y="55"/>
                  </a:lnTo>
                  <a:lnTo>
                    <a:pt x="1850" y="55"/>
                  </a:lnTo>
                  <a:lnTo>
                    <a:pt x="1844" y="53"/>
                  </a:lnTo>
                  <a:lnTo>
                    <a:pt x="1839" y="52"/>
                  </a:lnTo>
                  <a:lnTo>
                    <a:pt x="1835" y="52"/>
                  </a:lnTo>
                  <a:lnTo>
                    <a:pt x="1830" y="52"/>
                  </a:lnTo>
                  <a:lnTo>
                    <a:pt x="1826" y="49"/>
                  </a:lnTo>
                  <a:lnTo>
                    <a:pt x="1821" y="44"/>
                  </a:lnTo>
                  <a:lnTo>
                    <a:pt x="1817" y="38"/>
                  </a:lnTo>
                  <a:lnTo>
                    <a:pt x="1814" y="32"/>
                  </a:lnTo>
                  <a:lnTo>
                    <a:pt x="1809" y="26"/>
                  </a:lnTo>
                  <a:lnTo>
                    <a:pt x="1805" y="20"/>
                  </a:lnTo>
                  <a:lnTo>
                    <a:pt x="1800" y="17"/>
                  </a:lnTo>
                  <a:lnTo>
                    <a:pt x="1794" y="17"/>
                  </a:lnTo>
                  <a:lnTo>
                    <a:pt x="1793" y="17"/>
                  </a:lnTo>
                  <a:lnTo>
                    <a:pt x="1793" y="23"/>
                  </a:lnTo>
                  <a:lnTo>
                    <a:pt x="1793" y="26"/>
                  </a:lnTo>
                  <a:lnTo>
                    <a:pt x="1793" y="30"/>
                  </a:lnTo>
                  <a:lnTo>
                    <a:pt x="1793" y="34"/>
                  </a:lnTo>
                  <a:lnTo>
                    <a:pt x="1794" y="38"/>
                  </a:lnTo>
                  <a:lnTo>
                    <a:pt x="1794" y="43"/>
                  </a:lnTo>
                  <a:lnTo>
                    <a:pt x="1794" y="47"/>
                  </a:lnTo>
                  <a:lnTo>
                    <a:pt x="1794" y="50"/>
                  </a:lnTo>
                  <a:lnTo>
                    <a:pt x="1796" y="55"/>
                  </a:lnTo>
                  <a:lnTo>
                    <a:pt x="1796" y="59"/>
                  </a:lnTo>
                  <a:lnTo>
                    <a:pt x="1793" y="61"/>
                  </a:lnTo>
                  <a:lnTo>
                    <a:pt x="1796" y="65"/>
                  </a:lnTo>
                  <a:lnTo>
                    <a:pt x="1799" y="68"/>
                  </a:lnTo>
                  <a:lnTo>
                    <a:pt x="1802" y="73"/>
                  </a:lnTo>
                  <a:lnTo>
                    <a:pt x="1805" y="76"/>
                  </a:lnTo>
                  <a:lnTo>
                    <a:pt x="1811" y="82"/>
                  </a:lnTo>
                  <a:lnTo>
                    <a:pt x="1814" y="86"/>
                  </a:lnTo>
                  <a:lnTo>
                    <a:pt x="1815" y="91"/>
                  </a:lnTo>
                  <a:lnTo>
                    <a:pt x="1814" y="98"/>
                  </a:lnTo>
                  <a:lnTo>
                    <a:pt x="1811" y="101"/>
                  </a:lnTo>
                  <a:lnTo>
                    <a:pt x="1808" y="106"/>
                  </a:lnTo>
                  <a:lnTo>
                    <a:pt x="1803" y="112"/>
                  </a:lnTo>
                  <a:lnTo>
                    <a:pt x="1797" y="119"/>
                  </a:lnTo>
                  <a:lnTo>
                    <a:pt x="1797" y="124"/>
                  </a:lnTo>
                  <a:lnTo>
                    <a:pt x="1796" y="128"/>
                  </a:lnTo>
                  <a:lnTo>
                    <a:pt x="1796" y="133"/>
                  </a:lnTo>
                  <a:lnTo>
                    <a:pt x="1794" y="139"/>
                  </a:lnTo>
                  <a:lnTo>
                    <a:pt x="1793" y="144"/>
                  </a:lnTo>
                  <a:lnTo>
                    <a:pt x="1793" y="148"/>
                  </a:lnTo>
                  <a:lnTo>
                    <a:pt x="1791" y="153"/>
                  </a:lnTo>
                  <a:lnTo>
                    <a:pt x="1791" y="157"/>
                  </a:lnTo>
                  <a:lnTo>
                    <a:pt x="1788" y="162"/>
                  </a:lnTo>
                  <a:lnTo>
                    <a:pt x="1785" y="166"/>
                  </a:lnTo>
                  <a:lnTo>
                    <a:pt x="1782" y="169"/>
                  </a:lnTo>
                  <a:lnTo>
                    <a:pt x="1779" y="174"/>
                  </a:lnTo>
                  <a:lnTo>
                    <a:pt x="1775" y="177"/>
                  </a:lnTo>
                  <a:lnTo>
                    <a:pt x="1772" y="180"/>
                  </a:lnTo>
                  <a:lnTo>
                    <a:pt x="1767" y="183"/>
                  </a:lnTo>
                  <a:lnTo>
                    <a:pt x="1761" y="184"/>
                  </a:lnTo>
                  <a:lnTo>
                    <a:pt x="1755" y="190"/>
                  </a:lnTo>
                  <a:lnTo>
                    <a:pt x="1749" y="195"/>
                  </a:lnTo>
                  <a:lnTo>
                    <a:pt x="1744" y="196"/>
                  </a:lnTo>
                  <a:lnTo>
                    <a:pt x="1741" y="199"/>
                  </a:lnTo>
                  <a:lnTo>
                    <a:pt x="1737" y="201"/>
                  </a:lnTo>
                  <a:lnTo>
                    <a:pt x="1734" y="202"/>
                  </a:lnTo>
                  <a:lnTo>
                    <a:pt x="1729" y="204"/>
                  </a:lnTo>
                  <a:lnTo>
                    <a:pt x="1725" y="205"/>
                  </a:lnTo>
                  <a:lnTo>
                    <a:pt x="1722" y="207"/>
                  </a:lnTo>
                  <a:lnTo>
                    <a:pt x="1717" y="208"/>
                  </a:lnTo>
                  <a:lnTo>
                    <a:pt x="1713" y="208"/>
                  </a:lnTo>
                  <a:lnTo>
                    <a:pt x="1710" y="210"/>
                  </a:lnTo>
                  <a:lnTo>
                    <a:pt x="1705" y="211"/>
                  </a:lnTo>
                  <a:lnTo>
                    <a:pt x="1702" y="213"/>
                  </a:lnTo>
                  <a:lnTo>
                    <a:pt x="1698" y="214"/>
                  </a:lnTo>
                  <a:lnTo>
                    <a:pt x="1695" y="214"/>
                  </a:lnTo>
                  <a:lnTo>
                    <a:pt x="1692" y="216"/>
                  </a:lnTo>
                  <a:lnTo>
                    <a:pt x="1689" y="219"/>
                  </a:lnTo>
                  <a:lnTo>
                    <a:pt x="1683" y="222"/>
                  </a:lnTo>
                  <a:lnTo>
                    <a:pt x="1678" y="228"/>
                  </a:lnTo>
                  <a:lnTo>
                    <a:pt x="1674" y="232"/>
                  </a:lnTo>
                  <a:lnTo>
                    <a:pt x="1674" y="240"/>
                  </a:lnTo>
                  <a:lnTo>
                    <a:pt x="1672" y="245"/>
                  </a:lnTo>
                  <a:lnTo>
                    <a:pt x="1672" y="249"/>
                  </a:lnTo>
                  <a:lnTo>
                    <a:pt x="1672" y="254"/>
                  </a:lnTo>
                  <a:lnTo>
                    <a:pt x="1674" y="260"/>
                  </a:lnTo>
                  <a:lnTo>
                    <a:pt x="1668" y="261"/>
                  </a:lnTo>
                  <a:lnTo>
                    <a:pt x="1663" y="263"/>
                  </a:lnTo>
                  <a:lnTo>
                    <a:pt x="1657" y="266"/>
                  </a:lnTo>
                  <a:lnTo>
                    <a:pt x="1652" y="269"/>
                  </a:lnTo>
                  <a:lnTo>
                    <a:pt x="1646" y="270"/>
                  </a:lnTo>
                  <a:lnTo>
                    <a:pt x="1642" y="273"/>
                  </a:lnTo>
                  <a:lnTo>
                    <a:pt x="1637" y="276"/>
                  </a:lnTo>
                  <a:lnTo>
                    <a:pt x="1633" y="279"/>
                  </a:lnTo>
                  <a:lnTo>
                    <a:pt x="1628" y="282"/>
                  </a:lnTo>
                  <a:lnTo>
                    <a:pt x="1624" y="285"/>
                  </a:lnTo>
                  <a:lnTo>
                    <a:pt x="1619" y="290"/>
                  </a:lnTo>
                  <a:lnTo>
                    <a:pt x="1615" y="293"/>
                  </a:lnTo>
                  <a:lnTo>
                    <a:pt x="1610" y="297"/>
                  </a:lnTo>
                  <a:lnTo>
                    <a:pt x="1606" y="300"/>
                  </a:lnTo>
                  <a:lnTo>
                    <a:pt x="1601" y="305"/>
                  </a:lnTo>
                  <a:lnTo>
                    <a:pt x="1597" y="309"/>
                  </a:lnTo>
                  <a:lnTo>
                    <a:pt x="1591" y="311"/>
                  </a:lnTo>
                  <a:lnTo>
                    <a:pt x="1586" y="315"/>
                  </a:lnTo>
                  <a:lnTo>
                    <a:pt x="1582" y="318"/>
                  </a:lnTo>
                  <a:lnTo>
                    <a:pt x="1579" y="323"/>
                  </a:lnTo>
                  <a:lnTo>
                    <a:pt x="1573" y="324"/>
                  </a:lnTo>
                  <a:lnTo>
                    <a:pt x="1568" y="329"/>
                  </a:lnTo>
                  <a:lnTo>
                    <a:pt x="1563" y="330"/>
                  </a:lnTo>
                  <a:lnTo>
                    <a:pt x="1559" y="335"/>
                  </a:lnTo>
                  <a:lnTo>
                    <a:pt x="1553" y="337"/>
                  </a:lnTo>
                  <a:lnTo>
                    <a:pt x="1548" y="340"/>
                  </a:lnTo>
                  <a:lnTo>
                    <a:pt x="1544" y="341"/>
                  </a:lnTo>
                  <a:lnTo>
                    <a:pt x="1539" y="344"/>
                  </a:lnTo>
                  <a:lnTo>
                    <a:pt x="1533" y="346"/>
                  </a:lnTo>
                  <a:lnTo>
                    <a:pt x="1527" y="349"/>
                  </a:lnTo>
                  <a:lnTo>
                    <a:pt x="1523" y="349"/>
                  </a:lnTo>
                  <a:lnTo>
                    <a:pt x="1518" y="350"/>
                  </a:lnTo>
                  <a:lnTo>
                    <a:pt x="1512" y="355"/>
                  </a:lnTo>
                  <a:lnTo>
                    <a:pt x="1508" y="361"/>
                  </a:lnTo>
                  <a:lnTo>
                    <a:pt x="1502" y="364"/>
                  </a:lnTo>
                  <a:lnTo>
                    <a:pt x="1496" y="367"/>
                  </a:lnTo>
                  <a:lnTo>
                    <a:pt x="1488" y="370"/>
                  </a:lnTo>
                  <a:lnTo>
                    <a:pt x="1482" y="373"/>
                  </a:lnTo>
                  <a:lnTo>
                    <a:pt x="1476" y="374"/>
                  </a:lnTo>
                  <a:lnTo>
                    <a:pt x="1470" y="377"/>
                  </a:lnTo>
                  <a:lnTo>
                    <a:pt x="1462" y="379"/>
                  </a:lnTo>
                  <a:lnTo>
                    <a:pt x="1456" y="380"/>
                  </a:lnTo>
                  <a:lnTo>
                    <a:pt x="1450" y="383"/>
                  </a:lnTo>
                  <a:lnTo>
                    <a:pt x="1444" y="388"/>
                  </a:lnTo>
                  <a:lnTo>
                    <a:pt x="1438" y="392"/>
                  </a:lnTo>
                  <a:lnTo>
                    <a:pt x="1432" y="397"/>
                  </a:lnTo>
                  <a:lnTo>
                    <a:pt x="1429" y="398"/>
                  </a:lnTo>
                  <a:lnTo>
                    <a:pt x="1426" y="403"/>
                  </a:lnTo>
                  <a:lnTo>
                    <a:pt x="1425" y="406"/>
                  </a:lnTo>
                  <a:lnTo>
                    <a:pt x="1423" y="410"/>
                  </a:lnTo>
                  <a:lnTo>
                    <a:pt x="1416" y="416"/>
                  </a:lnTo>
                  <a:lnTo>
                    <a:pt x="1410" y="422"/>
                  </a:lnTo>
                  <a:lnTo>
                    <a:pt x="1404" y="428"/>
                  </a:lnTo>
                  <a:lnTo>
                    <a:pt x="1398" y="433"/>
                  </a:lnTo>
                  <a:lnTo>
                    <a:pt x="1390" y="438"/>
                  </a:lnTo>
                  <a:lnTo>
                    <a:pt x="1384" y="444"/>
                  </a:lnTo>
                  <a:lnTo>
                    <a:pt x="1378" y="448"/>
                  </a:lnTo>
                  <a:lnTo>
                    <a:pt x="1372" y="453"/>
                  </a:lnTo>
                  <a:lnTo>
                    <a:pt x="1364" y="457"/>
                  </a:lnTo>
                  <a:lnTo>
                    <a:pt x="1358" y="462"/>
                  </a:lnTo>
                  <a:lnTo>
                    <a:pt x="1351" y="466"/>
                  </a:lnTo>
                  <a:lnTo>
                    <a:pt x="1345" y="471"/>
                  </a:lnTo>
                  <a:lnTo>
                    <a:pt x="1337" y="475"/>
                  </a:lnTo>
                  <a:lnTo>
                    <a:pt x="1330" y="481"/>
                  </a:lnTo>
                  <a:lnTo>
                    <a:pt x="1322" y="486"/>
                  </a:lnTo>
                  <a:lnTo>
                    <a:pt x="1316" y="492"/>
                  </a:lnTo>
                  <a:lnTo>
                    <a:pt x="1315" y="498"/>
                  </a:lnTo>
                  <a:lnTo>
                    <a:pt x="1313" y="504"/>
                  </a:lnTo>
                  <a:lnTo>
                    <a:pt x="1310" y="508"/>
                  </a:lnTo>
                  <a:lnTo>
                    <a:pt x="1309" y="513"/>
                  </a:lnTo>
                  <a:lnTo>
                    <a:pt x="1306" y="517"/>
                  </a:lnTo>
                  <a:lnTo>
                    <a:pt x="1303" y="522"/>
                  </a:lnTo>
                  <a:lnTo>
                    <a:pt x="1298" y="526"/>
                  </a:lnTo>
                  <a:lnTo>
                    <a:pt x="1295" y="531"/>
                  </a:lnTo>
                  <a:lnTo>
                    <a:pt x="1291" y="532"/>
                  </a:lnTo>
                  <a:lnTo>
                    <a:pt x="1286" y="537"/>
                  </a:lnTo>
                  <a:lnTo>
                    <a:pt x="1282" y="539"/>
                  </a:lnTo>
                  <a:lnTo>
                    <a:pt x="1277" y="543"/>
                  </a:lnTo>
                  <a:lnTo>
                    <a:pt x="1271" y="545"/>
                  </a:lnTo>
                  <a:lnTo>
                    <a:pt x="1266" y="548"/>
                  </a:lnTo>
                  <a:lnTo>
                    <a:pt x="1260" y="551"/>
                  </a:lnTo>
                  <a:lnTo>
                    <a:pt x="1256" y="554"/>
                  </a:lnTo>
                  <a:lnTo>
                    <a:pt x="1250" y="555"/>
                  </a:lnTo>
                  <a:lnTo>
                    <a:pt x="1244" y="558"/>
                  </a:lnTo>
                  <a:lnTo>
                    <a:pt x="1238" y="560"/>
                  </a:lnTo>
                  <a:lnTo>
                    <a:pt x="1232" y="563"/>
                  </a:lnTo>
                  <a:lnTo>
                    <a:pt x="1226" y="564"/>
                  </a:lnTo>
                  <a:lnTo>
                    <a:pt x="1221" y="566"/>
                  </a:lnTo>
                  <a:lnTo>
                    <a:pt x="1215" y="569"/>
                  </a:lnTo>
                  <a:lnTo>
                    <a:pt x="1211" y="572"/>
                  </a:lnTo>
                  <a:lnTo>
                    <a:pt x="1205" y="575"/>
                  </a:lnTo>
                  <a:lnTo>
                    <a:pt x="1200" y="578"/>
                  </a:lnTo>
                  <a:lnTo>
                    <a:pt x="1194" y="582"/>
                  </a:lnTo>
                  <a:lnTo>
                    <a:pt x="1190" y="585"/>
                  </a:lnTo>
                  <a:lnTo>
                    <a:pt x="1185" y="590"/>
                  </a:lnTo>
                  <a:lnTo>
                    <a:pt x="1181" y="593"/>
                  </a:lnTo>
                  <a:lnTo>
                    <a:pt x="1176" y="597"/>
                  </a:lnTo>
                  <a:lnTo>
                    <a:pt x="1173" y="603"/>
                  </a:lnTo>
                  <a:lnTo>
                    <a:pt x="1167" y="603"/>
                  </a:lnTo>
                  <a:lnTo>
                    <a:pt x="1162" y="606"/>
                  </a:lnTo>
                  <a:lnTo>
                    <a:pt x="1156" y="608"/>
                  </a:lnTo>
                  <a:lnTo>
                    <a:pt x="1152" y="609"/>
                  </a:lnTo>
                  <a:lnTo>
                    <a:pt x="1146" y="612"/>
                  </a:lnTo>
                  <a:lnTo>
                    <a:pt x="1141" y="615"/>
                  </a:lnTo>
                  <a:lnTo>
                    <a:pt x="1137" y="618"/>
                  </a:lnTo>
                  <a:lnTo>
                    <a:pt x="1132" y="621"/>
                  </a:lnTo>
                  <a:lnTo>
                    <a:pt x="1126" y="624"/>
                  </a:lnTo>
                  <a:lnTo>
                    <a:pt x="1122" y="627"/>
                  </a:lnTo>
                  <a:lnTo>
                    <a:pt x="1117" y="630"/>
                  </a:lnTo>
                  <a:lnTo>
                    <a:pt x="1113" y="635"/>
                  </a:lnTo>
                  <a:lnTo>
                    <a:pt x="1108" y="638"/>
                  </a:lnTo>
                  <a:lnTo>
                    <a:pt x="1104" y="641"/>
                  </a:lnTo>
                  <a:lnTo>
                    <a:pt x="1099" y="646"/>
                  </a:lnTo>
                  <a:lnTo>
                    <a:pt x="1095" y="650"/>
                  </a:lnTo>
                  <a:lnTo>
                    <a:pt x="1089" y="653"/>
                  </a:lnTo>
                  <a:lnTo>
                    <a:pt x="1084" y="656"/>
                  </a:lnTo>
                  <a:lnTo>
                    <a:pt x="1079" y="659"/>
                  </a:lnTo>
                  <a:lnTo>
                    <a:pt x="1075" y="664"/>
                  </a:lnTo>
                  <a:lnTo>
                    <a:pt x="1069" y="667"/>
                  </a:lnTo>
                  <a:lnTo>
                    <a:pt x="1064" y="670"/>
                  </a:lnTo>
                  <a:lnTo>
                    <a:pt x="1060" y="673"/>
                  </a:lnTo>
                  <a:lnTo>
                    <a:pt x="1055" y="677"/>
                  </a:lnTo>
                  <a:lnTo>
                    <a:pt x="1051" y="679"/>
                  </a:lnTo>
                  <a:lnTo>
                    <a:pt x="1045" y="682"/>
                  </a:lnTo>
                  <a:lnTo>
                    <a:pt x="1039" y="683"/>
                  </a:lnTo>
                  <a:lnTo>
                    <a:pt x="1034" y="686"/>
                  </a:lnTo>
                  <a:lnTo>
                    <a:pt x="1028" y="688"/>
                  </a:lnTo>
                  <a:lnTo>
                    <a:pt x="1024" y="689"/>
                  </a:lnTo>
                  <a:lnTo>
                    <a:pt x="1018" y="691"/>
                  </a:lnTo>
                  <a:lnTo>
                    <a:pt x="1013" y="692"/>
                  </a:lnTo>
                  <a:lnTo>
                    <a:pt x="1007" y="697"/>
                  </a:lnTo>
                  <a:lnTo>
                    <a:pt x="1000" y="703"/>
                  </a:lnTo>
                  <a:lnTo>
                    <a:pt x="995" y="704"/>
                  </a:lnTo>
                  <a:lnTo>
                    <a:pt x="992" y="706"/>
                  </a:lnTo>
                  <a:lnTo>
                    <a:pt x="987" y="707"/>
                  </a:lnTo>
                  <a:lnTo>
                    <a:pt x="984" y="710"/>
                  </a:lnTo>
                  <a:lnTo>
                    <a:pt x="977" y="710"/>
                  </a:lnTo>
                  <a:lnTo>
                    <a:pt x="971" y="709"/>
                  </a:lnTo>
                  <a:lnTo>
                    <a:pt x="968" y="706"/>
                  </a:lnTo>
                  <a:lnTo>
                    <a:pt x="966" y="703"/>
                  </a:lnTo>
                  <a:lnTo>
                    <a:pt x="963" y="697"/>
                  </a:lnTo>
                  <a:lnTo>
                    <a:pt x="962" y="692"/>
                  </a:lnTo>
                  <a:lnTo>
                    <a:pt x="960" y="685"/>
                  </a:lnTo>
                  <a:lnTo>
                    <a:pt x="957" y="679"/>
                  </a:lnTo>
                  <a:lnTo>
                    <a:pt x="954" y="673"/>
                  </a:lnTo>
                  <a:lnTo>
                    <a:pt x="951" y="667"/>
                  </a:lnTo>
                  <a:lnTo>
                    <a:pt x="948" y="661"/>
                  </a:lnTo>
                  <a:lnTo>
                    <a:pt x="944" y="656"/>
                  </a:lnTo>
                  <a:lnTo>
                    <a:pt x="939" y="652"/>
                  </a:lnTo>
                  <a:lnTo>
                    <a:pt x="935" y="647"/>
                  </a:lnTo>
                  <a:lnTo>
                    <a:pt x="930" y="641"/>
                  </a:lnTo>
                  <a:lnTo>
                    <a:pt x="924" y="636"/>
                  </a:lnTo>
                  <a:lnTo>
                    <a:pt x="918" y="630"/>
                  </a:lnTo>
                  <a:lnTo>
                    <a:pt x="914" y="627"/>
                  </a:lnTo>
                  <a:lnTo>
                    <a:pt x="908" y="621"/>
                  </a:lnTo>
                  <a:lnTo>
                    <a:pt x="903" y="618"/>
                  </a:lnTo>
                  <a:lnTo>
                    <a:pt x="897" y="614"/>
                  </a:lnTo>
                  <a:lnTo>
                    <a:pt x="891" y="609"/>
                  </a:lnTo>
                  <a:lnTo>
                    <a:pt x="885" y="605"/>
                  </a:lnTo>
                  <a:lnTo>
                    <a:pt x="879" y="600"/>
                  </a:lnTo>
                  <a:lnTo>
                    <a:pt x="873" y="596"/>
                  </a:lnTo>
                  <a:lnTo>
                    <a:pt x="868" y="591"/>
                  </a:lnTo>
                  <a:lnTo>
                    <a:pt x="861" y="587"/>
                  </a:lnTo>
                  <a:lnTo>
                    <a:pt x="856" y="582"/>
                  </a:lnTo>
                  <a:lnTo>
                    <a:pt x="852" y="578"/>
                  </a:lnTo>
                  <a:lnTo>
                    <a:pt x="847" y="573"/>
                  </a:lnTo>
                  <a:lnTo>
                    <a:pt x="841" y="569"/>
                  </a:lnTo>
                  <a:lnTo>
                    <a:pt x="837" y="563"/>
                  </a:lnTo>
                  <a:lnTo>
                    <a:pt x="834" y="558"/>
                  </a:lnTo>
                  <a:lnTo>
                    <a:pt x="831" y="552"/>
                  </a:lnTo>
                  <a:lnTo>
                    <a:pt x="826" y="545"/>
                  </a:lnTo>
                  <a:lnTo>
                    <a:pt x="823" y="539"/>
                  </a:lnTo>
                  <a:lnTo>
                    <a:pt x="820" y="532"/>
                  </a:lnTo>
                  <a:lnTo>
                    <a:pt x="819" y="526"/>
                  </a:lnTo>
                  <a:lnTo>
                    <a:pt x="817" y="522"/>
                  </a:lnTo>
                  <a:lnTo>
                    <a:pt x="816" y="519"/>
                  </a:lnTo>
                  <a:lnTo>
                    <a:pt x="814" y="514"/>
                  </a:lnTo>
                  <a:lnTo>
                    <a:pt x="811" y="511"/>
                  </a:lnTo>
                  <a:lnTo>
                    <a:pt x="807" y="504"/>
                  </a:lnTo>
                  <a:lnTo>
                    <a:pt x="802" y="498"/>
                  </a:lnTo>
                  <a:lnTo>
                    <a:pt x="796" y="490"/>
                  </a:lnTo>
                  <a:lnTo>
                    <a:pt x="790" y="484"/>
                  </a:lnTo>
                  <a:lnTo>
                    <a:pt x="784" y="478"/>
                  </a:lnTo>
                  <a:lnTo>
                    <a:pt x="778" y="474"/>
                  </a:lnTo>
                  <a:lnTo>
                    <a:pt x="772" y="466"/>
                  </a:lnTo>
                  <a:lnTo>
                    <a:pt x="766" y="460"/>
                  </a:lnTo>
                  <a:lnTo>
                    <a:pt x="760" y="454"/>
                  </a:lnTo>
                  <a:lnTo>
                    <a:pt x="755" y="448"/>
                  </a:lnTo>
                  <a:lnTo>
                    <a:pt x="751" y="441"/>
                  </a:lnTo>
                  <a:lnTo>
                    <a:pt x="748" y="434"/>
                  </a:lnTo>
                  <a:lnTo>
                    <a:pt x="745" y="430"/>
                  </a:lnTo>
                  <a:lnTo>
                    <a:pt x="745" y="425"/>
                  </a:lnTo>
                  <a:lnTo>
                    <a:pt x="743" y="422"/>
                  </a:lnTo>
                  <a:lnTo>
                    <a:pt x="743" y="418"/>
                  </a:lnTo>
                  <a:lnTo>
                    <a:pt x="742" y="415"/>
                  </a:lnTo>
                  <a:lnTo>
                    <a:pt x="739" y="412"/>
                  </a:lnTo>
                  <a:lnTo>
                    <a:pt x="737" y="407"/>
                  </a:lnTo>
                  <a:lnTo>
                    <a:pt x="736" y="404"/>
                  </a:lnTo>
                  <a:lnTo>
                    <a:pt x="730" y="400"/>
                  </a:lnTo>
                  <a:lnTo>
                    <a:pt x="724" y="395"/>
                  </a:lnTo>
                  <a:lnTo>
                    <a:pt x="718" y="391"/>
                  </a:lnTo>
                  <a:lnTo>
                    <a:pt x="710" y="388"/>
                  </a:lnTo>
                  <a:lnTo>
                    <a:pt x="704" y="383"/>
                  </a:lnTo>
                  <a:lnTo>
                    <a:pt x="698" y="380"/>
                  </a:lnTo>
                  <a:lnTo>
                    <a:pt x="690" y="377"/>
                  </a:lnTo>
                  <a:lnTo>
                    <a:pt x="684" y="374"/>
                  </a:lnTo>
                  <a:lnTo>
                    <a:pt x="678" y="368"/>
                  </a:lnTo>
                  <a:lnTo>
                    <a:pt x="672" y="365"/>
                  </a:lnTo>
                  <a:lnTo>
                    <a:pt x="668" y="359"/>
                  </a:lnTo>
                  <a:lnTo>
                    <a:pt x="665" y="353"/>
                  </a:lnTo>
                  <a:lnTo>
                    <a:pt x="663" y="349"/>
                  </a:lnTo>
                  <a:lnTo>
                    <a:pt x="662" y="346"/>
                  </a:lnTo>
                  <a:lnTo>
                    <a:pt x="662" y="341"/>
                  </a:lnTo>
                  <a:lnTo>
                    <a:pt x="662" y="338"/>
                  </a:lnTo>
                  <a:lnTo>
                    <a:pt x="656" y="335"/>
                  </a:lnTo>
                  <a:lnTo>
                    <a:pt x="651" y="333"/>
                  </a:lnTo>
                  <a:lnTo>
                    <a:pt x="647" y="332"/>
                  </a:lnTo>
                  <a:lnTo>
                    <a:pt x="644" y="332"/>
                  </a:lnTo>
                  <a:lnTo>
                    <a:pt x="639" y="329"/>
                  </a:lnTo>
                  <a:lnTo>
                    <a:pt x="635" y="326"/>
                  </a:lnTo>
                  <a:lnTo>
                    <a:pt x="630" y="323"/>
                  </a:lnTo>
                  <a:lnTo>
                    <a:pt x="627" y="320"/>
                  </a:lnTo>
                  <a:lnTo>
                    <a:pt x="623" y="315"/>
                  </a:lnTo>
                  <a:lnTo>
                    <a:pt x="618" y="312"/>
                  </a:lnTo>
                  <a:lnTo>
                    <a:pt x="615" y="309"/>
                  </a:lnTo>
                  <a:lnTo>
                    <a:pt x="614" y="305"/>
                  </a:lnTo>
                  <a:lnTo>
                    <a:pt x="609" y="300"/>
                  </a:lnTo>
                  <a:lnTo>
                    <a:pt x="608" y="296"/>
                  </a:lnTo>
                  <a:lnTo>
                    <a:pt x="606" y="291"/>
                  </a:lnTo>
                  <a:lnTo>
                    <a:pt x="605" y="287"/>
                  </a:lnTo>
                  <a:lnTo>
                    <a:pt x="603" y="282"/>
                  </a:lnTo>
                  <a:lnTo>
                    <a:pt x="605" y="278"/>
                  </a:lnTo>
                  <a:lnTo>
                    <a:pt x="605" y="273"/>
                  </a:lnTo>
                  <a:lnTo>
                    <a:pt x="608" y="269"/>
                  </a:lnTo>
                  <a:lnTo>
                    <a:pt x="605" y="266"/>
                  </a:lnTo>
                  <a:lnTo>
                    <a:pt x="605" y="263"/>
                  </a:lnTo>
                  <a:lnTo>
                    <a:pt x="603" y="261"/>
                  </a:lnTo>
                  <a:lnTo>
                    <a:pt x="601" y="260"/>
                  </a:lnTo>
                  <a:lnTo>
                    <a:pt x="597" y="260"/>
                  </a:lnTo>
                  <a:lnTo>
                    <a:pt x="591" y="261"/>
                  </a:lnTo>
                  <a:lnTo>
                    <a:pt x="586" y="263"/>
                  </a:lnTo>
                  <a:lnTo>
                    <a:pt x="582" y="266"/>
                  </a:lnTo>
                  <a:lnTo>
                    <a:pt x="577" y="267"/>
                  </a:lnTo>
                  <a:lnTo>
                    <a:pt x="573" y="269"/>
                  </a:lnTo>
                  <a:lnTo>
                    <a:pt x="568" y="272"/>
                  </a:lnTo>
                  <a:lnTo>
                    <a:pt x="564" y="273"/>
                  </a:lnTo>
                  <a:lnTo>
                    <a:pt x="559" y="275"/>
                  </a:lnTo>
                  <a:lnTo>
                    <a:pt x="555" y="278"/>
                  </a:lnTo>
                  <a:lnTo>
                    <a:pt x="549" y="278"/>
                  </a:lnTo>
                  <a:lnTo>
                    <a:pt x="546" y="281"/>
                  </a:lnTo>
                  <a:lnTo>
                    <a:pt x="540" y="281"/>
                  </a:lnTo>
                  <a:lnTo>
                    <a:pt x="535" y="282"/>
                  </a:lnTo>
                  <a:lnTo>
                    <a:pt x="529" y="282"/>
                  </a:lnTo>
                  <a:lnTo>
                    <a:pt x="525" y="282"/>
                  </a:lnTo>
                  <a:lnTo>
                    <a:pt x="520" y="279"/>
                  </a:lnTo>
                  <a:lnTo>
                    <a:pt x="516" y="276"/>
                  </a:lnTo>
                  <a:lnTo>
                    <a:pt x="513" y="273"/>
                  </a:lnTo>
                  <a:lnTo>
                    <a:pt x="510" y="270"/>
                  </a:lnTo>
                  <a:lnTo>
                    <a:pt x="505" y="266"/>
                  </a:lnTo>
                  <a:lnTo>
                    <a:pt x="502" y="264"/>
                  </a:lnTo>
                  <a:lnTo>
                    <a:pt x="497" y="263"/>
                  </a:lnTo>
                  <a:lnTo>
                    <a:pt x="493" y="264"/>
                  </a:lnTo>
                  <a:lnTo>
                    <a:pt x="490" y="260"/>
                  </a:lnTo>
                  <a:lnTo>
                    <a:pt x="485" y="258"/>
                  </a:lnTo>
                  <a:lnTo>
                    <a:pt x="482" y="254"/>
                  </a:lnTo>
                  <a:lnTo>
                    <a:pt x="478" y="252"/>
                  </a:lnTo>
                  <a:lnTo>
                    <a:pt x="475" y="249"/>
                  </a:lnTo>
                  <a:lnTo>
                    <a:pt x="470" y="246"/>
                  </a:lnTo>
                  <a:lnTo>
                    <a:pt x="467" y="245"/>
                  </a:lnTo>
                  <a:lnTo>
                    <a:pt x="464" y="243"/>
                  </a:lnTo>
                  <a:lnTo>
                    <a:pt x="460" y="240"/>
                  </a:lnTo>
                  <a:lnTo>
                    <a:pt x="455" y="239"/>
                  </a:lnTo>
                  <a:lnTo>
                    <a:pt x="452" y="236"/>
                  </a:lnTo>
                  <a:lnTo>
                    <a:pt x="448" y="234"/>
                  </a:lnTo>
                  <a:lnTo>
                    <a:pt x="445" y="232"/>
                  </a:lnTo>
                  <a:lnTo>
                    <a:pt x="440" y="229"/>
                  </a:lnTo>
                  <a:lnTo>
                    <a:pt x="436" y="228"/>
                  </a:lnTo>
                  <a:lnTo>
                    <a:pt x="433" y="228"/>
                  </a:lnTo>
                  <a:lnTo>
                    <a:pt x="428" y="225"/>
                  </a:lnTo>
                  <a:lnTo>
                    <a:pt x="424" y="223"/>
                  </a:lnTo>
                  <a:lnTo>
                    <a:pt x="421" y="222"/>
                  </a:lnTo>
                  <a:lnTo>
                    <a:pt x="416" y="220"/>
                  </a:lnTo>
                  <a:lnTo>
                    <a:pt x="411" y="219"/>
                  </a:lnTo>
                  <a:lnTo>
                    <a:pt x="407" y="219"/>
                  </a:lnTo>
                  <a:lnTo>
                    <a:pt x="402" y="217"/>
                  </a:lnTo>
                  <a:lnTo>
                    <a:pt x="399" y="216"/>
                  </a:lnTo>
                  <a:lnTo>
                    <a:pt x="395" y="214"/>
                  </a:lnTo>
                  <a:lnTo>
                    <a:pt x="390" y="214"/>
                  </a:lnTo>
                  <a:lnTo>
                    <a:pt x="386" y="214"/>
                  </a:lnTo>
                  <a:lnTo>
                    <a:pt x="381" y="214"/>
                  </a:lnTo>
                  <a:lnTo>
                    <a:pt x="377" y="213"/>
                  </a:lnTo>
                  <a:lnTo>
                    <a:pt x="372" y="213"/>
                  </a:lnTo>
                  <a:lnTo>
                    <a:pt x="368" y="213"/>
                  </a:lnTo>
                  <a:lnTo>
                    <a:pt x="365" y="213"/>
                  </a:lnTo>
                  <a:lnTo>
                    <a:pt x="357" y="208"/>
                  </a:lnTo>
                  <a:lnTo>
                    <a:pt x="350" y="207"/>
                  </a:lnTo>
                  <a:lnTo>
                    <a:pt x="344" y="202"/>
                  </a:lnTo>
                  <a:lnTo>
                    <a:pt x="336" y="201"/>
                  </a:lnTo>
                  <a:lnTo>
                    <a:pt x="329" y="198"/>
                  </a:lnTo>
                  <a:lnTo>
                    <a:pt x="323" y="195"/>
                  </a:lnTo>
                  <a:lnTo>
                    <a:pt x="315" y="192"/>
                  </a:lnTo>
                  <a:lnTo>
                    <a:pt x="309" y="190"/>
                  </a:lnTo>
                  <a:lnTo>
                    <a:pt x="301" y="187"/>
                  </a:lnTo>
                  <a:lnTo>
                    <a:pt x="295" y="184"/>
                  </a:lnTo>
                  <a:lnTo>
                    <a:pt x="288" y="181"/>
                  </a:lnTo>
                  <a:lnTo>
                    <a:pt x="282" y="178"/>
                  </a:lnTo>
                  <a:lnTo>
                    <a:pt x="274" y="175"/>
                  </a:lnTo>
                  <a:lnTo>
                    <a:pt x="268" y="172"/>
                  </a:lnTo>
                  <a:lnTo>
                    <a:pt x="261" y="169"/>
                  </a:lnTo>
                  <a:lnTo>
                    <a:pt x="255" y="168"/>
                  </a:lnTo>
                  <a:lnTo>
                    <a:pt x="247" y="163"/>
                  </a:lnTo>
                  <a:lnTo>
                    <a:pt x="241" y="160"/>
                  </a:lnTo>
                  <a:lnTo>
                    <a:pt x="234" y="157"/>
                  </a:lnTo>
                  <a:lnTo>
                    <a:pt x="228" y="154"/>
                  </a:lnTo>
                  <a:lnTo>
                    <a:pt x="222" y="150"/>
                  </a:lnTo>
                  <a:lnTo>
                    <a:pt x="214" y="147"/>
                  </a:lnTo>
                  <a:lnTo>
                    <a:pt x="208" y="142"/>
                  </a:lnTo>
                  <a:lnTo>
                    <a:pt x="202" y="139"/>
                  </a:lnTo>
                  <a:lnTo>
                    <a:pt x="196" y="135"/>
                  </a:lnTo>
                  <a:lnTo>
                    <a:pt x="188" y="130"/>
                  </a:lnTo>
                  <a:lnTo>
                    <a:pt x="182" y="125"/>
                  </a:lnTo>
                  <a:lnTo>
                    <a:pt x="176" y="121"/>
                  </a:lnTo>
                  <a:lnTo>
                    <a:pt x="170" y="116"/>
                  </a:lnTo>
                  <a:lnTo>
                    <a:pt x="164" y="112"/>
                  </a:lnTo>
                  <a:lnTo>
                    <a:pt x="160" y="106"/>
                  </a:lnTo>
                  <a:lnTo>
                    <a:pt x="154" y="101"/>
                  </a:lnTo>
                  <a:lnTo>
                    <a:pt x="154" y="95"/>
                  </a:lnTo>
                  <a:lnTo>
                    <a:pt x="154" y="89"/>
                  </a:lnTo>
                  <a:lnTo>
                    <a:pt x="154" y="83"/>
                  </a:lnTo>
                  <a:lnTo>
                    <a:pt x="155" y="79"/>
                  </a:lnTo>
                  <a:lnTo>
                    <a:pt x="157" y="73"/>
                  </a:lnTo>
                  <a:lnTo>
                    <a:pt x="158" y="68"/>
                  </a:lnTo>
                  <a:lnTo>
                    <a:pt x="160" y="62"/>
                  </a:lnTo>
                  <a:lnTo>
                    <a:pt x="163" y="58"/>
                  </a:lnTo>
                  <a:lnTo>
                    <a:pt x="164" y="53"/>
                  </a:lnTo>
                  <a:lnTo>
                    <a:pt x="166" y="47"/>
                  </a:lnTo>
                  <a:lnTo>
                    <a:pt x="167" y="43"/>
                  </a:lnTo>
                  <a:lnTo>
                    <a:pt x="169" y="37"/>
                  </a:lnTo>
                  <a:lnTo>
                    <a:pt x="170" y="32"/>
                  </a:lnTo>
                  <a:lnTo>
                    <a:pt x="170" y="26"/>
                  </a:lnTo>
                  <a:lnTo>
                    <a:pt x="170" y="21"/>
                  </a:lnTo>
                  <a:lnTo>
                    <a:pt x="170" y="15"/>
                  </a:lnTo>
                  <a:lnTo>
                    <a:pt x="169" y="3"/>
                  </a:lnTo>
                  <a:lnTo>
                    <a:pt x="169" y="3"/>
                  </a:lnTo>
                  <a:close/>
                </a:path>
              </a:pathLst>
            </a:custGeom>
            <a:solidFill>
              <a:srgbClr val="DB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1" name="Freeform 363"/>
            <p:cNvSpPr>
              <a:spLocks/>
            </p:cNvSpPr>
            <p:nvPr/>
          </p:nvSpPr>
          <p:spPr bwMode="auto">
            <a:xfrm>
              <a:off x="292" y="1879"/>
              <a:ext cx="260" cy="203"/>
            </a:xfrm>
            <a:custGeom>
              <a:avLst/>
              <a:gdLst>
                <a:gd name="T0" fmla="*/ 4 w 520"/>
                <a:gd name="T1" fmla="*/ 167 h 407"/>
                <a:gd name="T2" fmla="*/ 24 w 520"/>
                <a:gd name="T3" fmla="*/ 158 h 407"/>
                <a:gd name="T4" fmla="*/ 42 w 520"/>
                <a:gd name="T5" fmla="*/ 151 h 407"/>
                <a:gd name="T6" fmla="*/ 60 w 520"/>
                <a:gd name="T7" fmla="*/ 142 h 407"/>
                <a:gd name="T8" fmla="*/ 78 w 520"/>
                <a:gd name="T9" fmla="*/ 134 h 407"/>
                <a:gd name="T10" fmla="*/ 104 w 520"/>
                <a:gd name="T11" fmla="*/ 124 h 407"/>
                <a:gd name="T12" fmla="*/ 131 w 520"/>
                <a:gd name="T13" fmla="*/ 110 h 407"/>
                <a:gd name="T14" fmla="*/ 156 w 520"/>
                <a:gd name="T15" fmla="*/ 92 h 407"/>
                <a:gd name="T16" fmla="*/ 180 w 520"/>
                <a:gd name="T17" fmla="*/ 72 h 407"/>
                <a:gd name="T18" fmla="*/ 200 w 520"/>
                <a:gd name="T19" fmla="*/ 59 h 407"/>
                <a:gd name="T20" fmla="*/ 220 w 520"/>
                <a:gd name="T21" fmla="*/ 53 h 407"/>
                <a:gd name="T22" fmla="*/ 238 w 520"/>
                <a:gd name="T23" fmla="*/ 47 h 407"/>
                <a:gd name="T24" fmla="*/ 254 w 520"/>
                <a:gd name="T25" fmla="*/ 33 h 407"/>
                <a:gd name="T26" fmla="*/ 271 w 520"/>
                <a:gd name="T27" fmla="*/ 20 h 407"/>
                <a:gd name="T28" fmla="*/ 292 w 520"/>
                <a:gd name="T29" fmla="*/ 9 h 407"/>
                <a:gd name="T30" fmla="*/ 313 w 520"/>
                <a:gd name="T31" fmla="*/ 2 h 407"/>
                <a:gd name="T32" fmla="*/ 337 w 520"/>
                <a:gd name="T33" fmla="*/ 0 h 407"/>
                <a:gd name="T34" fmla="*/ 358 w 520"/>
                <a:gd name="T35" fmla="*/ 6 h 407"/>
                <a:gd name="T36" fmla="*/ 381 w 520"/>
                <a:gd name="T37" fmla="*/ 15 h 407"/>
                <a:gd name="T38" fmla="*/ 402 w 520"/>
                <a:gd name="T39" fmla="*/ 29 h 407"/>
                <a:gd name="T40" fmla="*/ 420 w 520"/>
                <a:gd name="T41" fmla="*/ 47 h 407"/>
                <a:gd name="T42" fmla="*/ 438 w 520"/>
                <a:gd name="T43" fmla="*/ 65 h 407"/>
                <a:gd name="T44" fmla="*/ 453 w 520"/>
                <a:gd name="T45" fmla="*/ 86 h 407"/>
                <a:gd name="T46" fmla="*/ 465 w 520"/>
                <a:gd name="T47" fmla="*/ 109 h 407"/>
                <a:gd name="T48" fmla="*/ 475 w 520"/>
                <a:gd name="T49" fmla="*/ 131 h 407"/>
                <a:gd name="T50" fmla="*/ 482 w 520"/>
                <a:gd name="T51" fmla="*/ 149 h 407"/>
                <a:gd name="T52" fmla="*/ 493 w 520"/>
                <a:gd name="T53" fmla="*/ 167 h 407"/>
                <a:gd name="T54" fmla="*/ 502 w 520"/>
                <a:gd name="T55" fmla="*/ 182 h 407"/>
                <a:gd name="T56" fmla="*/ 500 w 520"/>
                <a:gd name="T57" fmla="*/ 199 h 407"/>
                <a:gd name="T58" fmla="*/ 500 w 520"/>
                <a:gd name="T59" fmla="*/ 223 h 407"/>
                <a:gd name="T60" fmla="*/ 517 w 520"/>
                <a:gd name="T61" fmla="*/ 250 h 407"/>
                <a:gd name="T62" fmla="*/ 518 w 520"/>
                <a:gd name="T63" fmla="*/ 271 h 407"/>
                <a:gd name="T64" fmla="*/ 509 w 520"/>
                <a:gd name="T65" fmla="*/ 289 h 407"/>
                <a:gd name="T66" fmla="*/ 499 w 520"/>
                <a:gd name="T67" fmla="*/ 309 h 407"/>
                <a:gd name="T68" fmla="*/ 493 w 520"/>
                <a:gd name="T69" fmla="*/ 329 h 407"/>
                <a:gd name="T70" fmla="*/ 490 w 520"/>
                <a:gd name="T71" fmla="*/ 350 h 407"/>
                <a:gd name="T72" fmla="*/ 479 w 520"/>
                <a:gd name="T73" fmla="*/ 371 h 407"/>
                <a:gd name="T74" fmla="*/ 464 w 520"/>
                <a:gd name="T75" fmla="*/ 389 h 407"/>
                <a:gd name="T76" fmla="*/ 446 w 520"/>
                <a:gd name="T77" fmla="*/ 404 h 407"/>
                <a:gd name="T78" fmla="*/ 432 w 520"/>
                <a:gd name="T79" fmla="*/ 406 h 407"/>
                <a:gd name="T80" fmla="*/ 417 w 520"/>
                <a:gd name="T81" fmla="*/ 404 h 407"/>
                <a:gd name="T82" fmla="*/ 399 w 520"/>
                <a:gd name="T83" fmla="*/ 400 h 407"/>
                <a:gd name="T84" fmla="*/ 370 w 520"/>
                <a:gd name="T85" fmla="*/ 390 h 407"/>
                <a:gd name="T86" fmla="*/ 342 w 520"/>
                <a:gd name="T87" fmla="*/ 381 h 407"/>
                <a:gd name="T88" fmla="*/ 315 w 520"/>
                <a:gd name="T89" fmla="*/ 371 h 407"/>
                <a:gd name="T90" fmla="*/ 289 w 520"/>
                <a:gd name="T91" fmla="*/ 360 h 407"/>
                <a:gd name="T92" fmla="*/ 262 w 520"/>
                <a:gd name="T93" fmla="*/ 350 h 407"/>
                <a:gd name="T94" fmla="*/ 235 w 520"/>
                <a:gd name="T95" fmla="*/ 341 h 407"/>
                <a:gd name="T96" fmla="*/ 209 w 520"/>
                <a:gd name="T97" fmla="*/ 332 h 407"/>
                <a:gd name="T98" fmla="*/ 191 w 520"/>
                <a:gd name="T99" fmla="*/ 324 h 407"/>
                <a:gd name="T100" fmla="*/ 173 w 520"/>
                <a:gd name="T101" fmla="*/ 315 h 407"/>
                <a:gd name="T102" fmla="*/ 155 w 520"/>
                <a:gd name="T103" fmla="*/ 308 h 407"/>
                <a:gd name="T104" fmla="*/ 137 w 520"/>
                <a:gd name="T105" fmla="*/ 299 h 407"/>
                <a:gd name="T106" fmla="*/ 119 w 520"/>
                <a:gd name="T107" fmla="*/ 288 h 407"/>
                <a:gd name="T108" fmla="*/ 102 w 520"/>
                <a:gd name="T109" fmla="*/ 277 h 407"/>
                <a:gd name="T110" fmla="*/ 87 w 520"/>
                <a:gd name="T111" fmla="*/ 265 h 407"/>
                <a:gd name="T112" fmla="*/ 67 w 520"/>
                <a:gd name="T113" fmla="*/ 253 h 407"/>
                <a:gd name="T114" fmla="*/ 43 w 520"/>
                <a:gd name="T115" fmla="*/ 243 h 407"/>
                <a:gd name="T116" fmla="*/ 19 w 520"/>
                <a:gd name="T117" fmla="*/ 232 h 407"/>
                <a:gd name="T118" fmla="*/ 3 w 520"/>
                <a:gd name="T119" fmla="*/ 217 h 407"/>
                <a:gd name="T120" fmla="*/ 1 w 520"/>
                <a:gd name="T121" fmla="*/ 195 h 407"/>
                <a:gd name="T122" fmla="*/ 1 w 520"/>
                <a:gd name="T123" fmla="*/ 18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0" h="407">
                  <a:moveTo>
                    <a:pt x="1" y="182"/>
                  </a:moveTo>
                  <a:lnTo>
                    <a:pt x="0" y="178"/>
                  </a:lnTo>
                  <a:lnTo>
                    <a:pt x="1" y="173"/>
                  </a:lnTo>
                  <a:lnTo>
                    <a:pt x="4" y="167"/>
                  </a:lnTo>
                  <a:lnTo>
                    <a:pt x="9" y="161"/>
                  </a:lnTo>
                  <a:lnTo>
                    <a:pt x="13" y="161"/>
                  </a:lnTo>
                  <a:lnTo>
                    <a:pt x="18" y="160"/>
                  </a:lnTo>
                  <a:lnTo>
                    <a:pt x="24" y="158"/>
                  </a:lnTo>
                  <a:lnTo>
                    <a:pt x="28" y="157"/>
                  </a:lnTo>
                  <a:lnTo>
                    <a:pt x="33" y="155"/>
                  </a:lnTo>
                  <a:lnTo>
                    <a:pt x="37" y="154"/>
                  </a:lnTo>
                  <a:lnTo>
                    <a:pt x="42" y="151"/>
                  </a:lnTo>
                  <a:lnTo>
                    <a:pt x="46" y="149"/>
                  </a:lnTo>
                  <a:lnTo>
                    <a:pt x="51" y="146"/>
                  </a:lnTo>
                  <a:lnTo>
                    <a:pt x="55" y="143"/>
                  </a:lnTo>
                  <a:lnTo>
                    <a:pt x="60" y="142"/>
                  </a:lnTo>
                  <a:lnTo>
                    <a:pt x="64" y="140"/>
                  </a:lnTo>
                  <a:lnTo>
                    <a:pt x="67" y="137"/>
                  </a:lnTo>
                  <a:lnTo>
                    <a:pt x="73" y="136"/>
                  </a:lnTo>
                  <a:lnTo>
                    <a:pt x="78" y="134"/>
                  </a:lnTo>
                  <a:lnTo>
                    <a:pt x="84" y="133"/>
                  </a:lnTo>
                  <a:lnTo>
                    <a:pt x="90" y="130"/>
                  </a:lnTo>
                  <a:lnTo>
                    <a:pt x="98" y="127"/>
                  </a:lnTo>
                  <a:lnTo>
                    <a:pt x="104" y="124"/>
                  </a:lnTo>
                  <a:lnTo>
                    <a:pt x="111" y="121"/>
                  </a:lnTo>
                  <a:lnTo>
                    <a:pt x="117" y="116"/>
                  </a:lnTo>
                  <a:lnTo>
                    <a:pt x="125" y="113"/>
                  </a:lnTo>
                  <a:lnTo>
                    <a:pt x="131" y="110"/>
                  </a:lnTo>
                  <a:lnTo>
                    <a:pt x="137" y="106"/>
                  </a:lnTo>
                  <a:lnTo>
                    <a:pt x="143" y="101"/>
                  </a:lnTo>
                  <a:lnTo>
                    <a:pt x="150" y="98"/>
                  </a:lnTo>
                  <a:lnTo>
                    <a:pt x="156" y="92"/>
                  </a:lnTo>
                  <a:lnTo>
                    <a:pt x="162" y="89"/>
                  </a:lnTo>
                  <a:lnTo>
                    <a:pt x="168" y="83"/>
                  </a:lnTo>
                  <a:lnTo>
                    <a:pt x="174" y="78"/>
                  </a:lnTo>
                  <a:lnTo>
                    <a:pt x="180" y="72"/>
                  </a:lnTo>
                  <a:lnTo>
                    <a:pt x="188" y="68"/>
                  </a:lnTo>
                  <a:lnTo>
                    <a:pt x="193" y="63"/>
                  </a:lnTo>
                  <a:lnTo>
                    <a:pt x="196" y="62"/>
                  </a:lnTo>
                  <a:lnTo>
                    <a:pt x="200" y="59"/>
                  </a:lnTo>
                  <a:lnTo>
                    <a:pt x="206" y="57"/>
                  </a:lnTo>
                  <a:lnTo>
                    <a:pt x="211" y="56"/>
                  </a:lnTo>
                  <a:lnTo>
                    <a:pt x="215" y="54"/>
                  </a:lnTo>
                  <a:lnTo>
                    <a:pt x="220" y="53"/>
                  </a:lnTo>
                  <a:lnTo>
                    <a:pt x="226" y="53"/>
                  </a:lnTo>
                  <a:lnTo>
                    <a:pt x="230" y="50"/>
                  </a:lnTo>
                  <a:lnTo>
                    <a:pt x="235" y="48"/>
                  </a:lnTo>
                  <a:lnTo>
                    <a:pt x="238" y="47"/>
                  </a:lnTo>
                  <a:lnTo>
                    <a:pt x="244" y="45"/>
                  </a:lnTo>
                  <a:lnTo>
                    <a:pt x="247" y="41"/>
                  </a:lnTo>
                  <a:lnTo>
                    <a:pt x="251" y="38"/>
                  </a:lnTo>
                  <a:lnTo>
                    <a:pt x="254" y="33"/>
                  </a:lnTo>
                  <a:lnTo>
                    <a:pt x="257" y="29"/>
                  </a:lnTo>
                  <a:lnTo>
                    <a:pt x="262" y="26"/>
                  </a:lnTo>
                  <a:lnTo>
                    <a:pt x="266" y="23"/>
                  </a:lnTo>
                  <a:lnTo>
                    <a:pt x="271" y="20"/>
                  </a:lnTo>
                  <a:lnTo>
                    <a:pt x="277" y="17"/>
                  </a:lnTo>
                  <a:lnTo>
                    <a:pt x="282" y="14"/>
                  </a:lnTo>
                  <a:lnTo>
                    <a:pt x="288" y="11"/>
                  </a:lnTo>
                  <a:lnTo>
                    <a:pt x="292" y="9"/>
                  </a:lnTo>
                  <a:lnTo>
                    <a:pt x="298" y="6"/>
                  </a:lnTo>
                  <a:lnTo>
                    <a:pt x="303" y="5"/>
                  </a:lnTo>
                  <a:lnTo>
                    <a:pt x="309" y="3"/>
                  </a:lnTo>
                  <a:lnTo>
                    <a:pt x="313" y="2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1" y="0"/>
                  </a:lnTo>
                  <a:lnTo>
                    <a:pt x="337" y="0"/>
                  </a:lnTo>
                  <a:lnTo>
                    <a:pt x="343" y="3"/>
                  </a:lnTo>
                  <a:lnTo>
                    <a:pt x="348" y="3"/>
                  </a:lnTo>
                  <a:lnTo>
                    <a:pt x="354" y="5"/>
                  </a:lnTo>
                  <a:lnTo>
                    <a:pt x="358" y="6"/>
                  </a:lnTo>
                  <a:lnTo>
                    <a:pt x="364" y="9"/>
                  </a:lnTo>
                  <a:lnTo>
                    <a:pt x="370" y="11"/>
                  </a:lnTo>
                  <a:lnTo>
                    <a:pt x="375" y="14"/>
                  </a:lnTo>
                  <a:lnTo>
                    <a:pt x="381" y="15"/>
                  </a:lnTo>
                  <a:lnTo>
                    <a:pt x="387" y="20"/>
                  </a:lnTo>
                  <a:lnTo>
                    <a:pt x="392" y="23"/>
                  </a:lnTo>
                  <a:lnTo>
                    <a:pt x="396" y="26"/>
                  </a:lnTo>
                  <a:lnTo>
                    <a:pt x="402" y="29"/>
                  </a:lnTo>
                  <a:lnTo>
                    <a:pt x="407" y="33"/>
                  </a:lnTo>
                  <a:lnTo>
                    <a:pt x="411" y="38"/>
                  </a:lnTo>
                  <a:lnTo>
                    <a:pt x="416" y="41"/>
                  </a:lnTo>
                  <a:lnTo>
                    <a:pt x="420" y="47"/>
                  </a:lnTo>
                  <a:lnTo>
                    <a:pt x="426" y="51"/>
                  </a:lnTo>
                  <a:lnTo>
                    <a:pt x="431" y="56"/>
                  </a:lnTo>
                  <a:lnTo>
                    <a:pt x="434" y="60"/>
                  </a:lnTo>
                  <a:lnTo>
                    <a:pt x="438" y="65"/>
                  </a:lnTo>
                  <a:lnTo>
                    <a:pt x="443" y="71"/>
                  </a:lnTo>
                  <a:lnTo>
                    <a:pt x="446" y="75"/>
                  </a:lnTo>
                  <a:lnTo>
                    <a:pt x="450" y="81"/>
                  </a:lnTo>
                  <a:lnTo>
                    <a:pt x="453" y="86"/>
                  </a:lnTo>
                  <a:lnTo>
                    <a:pt x="458" y="92"/>
                  </a:lnTo>
                  <a:lnTo>
                    <a:pt x="459" y="98"/>
                  </a:lnTo>
                  <a:lnTo>
                    <a:pt x="462" y="103"/>
                  </a:lnTo>
                  <a:lnTo>
                    <a:pt x="465" y="109"/>
                  </a:lnTo>
                  <a:lnTo>
                    <a:pt x="468" y="115"/>
                  </a:lnTo>
                  <a:lnTo>
                    <a:pt x="470" y="119"/>
                  </a:lnTo>
                  <a:lnTo>
                    <a:pt x="473" y="125"/>
                  </a:lnTo>
                  <a:lnTo>
                    <a:pt x="475" y="131"/>
                  </a:lnTo>
                  <a:lnTo>
                    <a:pt x="476" y="137"/>
                  </a:lnTo>
                  <a:lnTo>
                    <a:pt x="478" y="142"/>
                  </a:lnTo>
                  <a:lnTo>
                    <a:pt x="479" y="145"/>
                  </a:lnTo>
                  <a:lnTo>
                    <a:pt x="482" y="149"/>
                  </a:lnTo>
                  <a:lnTo>
                    <a:pt x="484" y="154"/>
                  </a:lnTo>
                  <a:lnTo>
                    <a:pt x="487" y="158"/>
                  </a:lnTo>
                  <a:lnTo>
                    <a:pt x="490" y="163"/>
                  </a:lnTo>
                  <a:lnTo>
                    <a:pt x="493" y="167"/>
                  </a:lnTo>
                  <a:lnTo>
                    <a:pt x="496" y="172"/>
                  </a:lnTo>
                  <a:lnTo>
                    <a:pt x="499" y="175"/>
                  </a:lnTo>
                  <a:lnTo>
                    <a:pt x="500" y="179"/>
                  </a:lnTo>
                  <a:lnTo>
                    <a:pt x="502" y="182"/>
                  </a:lnTo>
                  <a:lnTo>
                    <a:pt x="503" y="187"/>
                  </a:lnTo>
                  <a:lnTo>
                    <a:pt x="503" y="190"/>
                  </a:lnTo>
                  <a:lnTo>
                    <a:pt x="503" y="195"/>
                  </a:lnTo>
                  <a:lnTo>
                    <a:pt x="500" y="199"/>
                  </a:lnTo>
                  <a:lnTo>
                    <a:pt x="497" y="202"/>
                  </a:lnTo>
                  <a:lnTo>
                    <a:pt x="496" y="210"/>
                  </a:lnTo>
                  <a:lnTo>
                    <a:pt x="497" y="216"/>
                  </a:lnTo>
                  <a:lnTo>
                    <a:pt x="500" y="223"/>
                  </a:lnTo>
                  <a:lnTo>
                    <a:pt x="505" y="231"/>
                  </a:lnTo>
                  <a:lnTo>
                    <a:pt x="508" y="237"/>
                  </a:lnTo>
                  <a:lnTo>
                    <a:pt x="514" y="244"/>
                  </a:lnTo>
                  <a:lnTo>
                    <a:pt x="517" y="250"/>
                  </a:lnTo>
                  <a:lnTo>
                    <a:pt x="520" y="258"/>
                  </a:lnTo>
                  <a:lnTo>
                    <a:pt x="520" y="262"/>
                  </a:lnTo>
                  <a:lnTo>
                    <a:pt x="520" y="267"/>
                  </a:lnTo>
                  <a:lnTo>
                    <a:pt x="518" y="271"/>
                  </a:lnTo>
                  <a:lnTo>
                    <a:pt x="517" y="276"/>
                  </a:lnTo>
                  <a:lnTo>
                    <a:pt x="514" y="280"/>
                  </a:lnTo>
                  <a:lnTo>
                    <a:pt x="512" y="285"/>
                  </a:lnTo>
                  <a:lnTo>
                    <a:pt x="509" y="289"/>
                  </a:lnTo>
                  <a:lnTo>
                    <a:pt x="508" y="296"/>
                  </a:lnTo>
                  <a:lnTo>
                    <a:pt x="503" y="300"/>
                  </a:lnTo>
                  <a:lnTo>
                    <a:pt x="502" y="305"/>
                  </a:lnTo>
                  <a:lnTo>
                    <a:pt x="499" y="309"/>
                  </a:lnTo>
                  <a:lnTo>
                    <a:pt x="496" y="315"/>
                  </a:lnTo>
                  <a:lnTo>
                    <a:pt x="494" y="320"/>
                  </a:lnTo>
                  <a:lnTo>
                    <a:pt x="493" y="324"/>
                  </a:lnTo>
                  <a:lnTo>
                    <a:pt x="493" y="329"/>
                  </a:lnTo>
                  <a:lnTo>
                    <a:pt x="493" y="333"/>
                  </a:lnTo>
                  <a:lnTo>
                    <a:pt x="491" y="339"/>
                  </a:lnTo>
                  <a:lnTo>
                    <a:pt x="491" y="344"/>
                  </a:lnTo>
                  <a:lnTo>
                    <a:pt x="490" y="350"/>
                  </a:lnTo>
                  <a:lnTo>
                    <a:pt x="488" y="354"/>
                  </a:lnTo>
                  <a:lnTo>
                    <a:pt x="485" y="359"/>
                  </a:lnTo>
                  <a:lnTo>
                    <a:pt x="482" y="365"/>
                  </a:lnTo>
                  <a:lnTo>
                    <a:pt x="479" y="371"/>
                  </a:lnTo>
                  <a:lnTo>
                    <a:pt x="476" y="375"/>
                  </a:lnTo>
                  <a:lnTo>
                    <a:pt x="472" y="380"/>
                  </a:lnTo>
                  <a:lnTo>
                    <a:pt x="468" y="384"/>
                  </a:lnTo>
                  <a:lnTo>
                    <a:pt x="464" y="389"/>
                  </a:lnTo>
                  <a:lnTo>
                    <a:pt x="459" y="394"/>
                  </a:lnTo>
                  <a:lnTo>
                    <a:pt x="455" y="397"/>
                  </a:lnTo>
                  <a:lnTo>
                    <a:pt x="450" y="401"/>
                  </a:lnTo>
                  <a:lnTo>
                    <a:pt x="446" y="404"/>
                  </a:lnTo>
                  <a:lnTo>
                    <a:pt x="440" y="407"/>
                  </a:lnTo>
                  <a:lnTo>
                    <a:pt x="438" y="407"/>
                  </a:lnTo>
                  <a:lnTo>
                    <a:pt x="437" y="407"/>
                  </a:lnTo>
                  <a:lnTo>
                    <a:pt x="432" y="406"/>
                  </a:lnTo>
                  <a:lnTo>
                    <a:pt x="428" y="406"/>
                  </a:lnTo>
                  <a:lnTo>
                    <a:pt x="425" y="404"/>
                  </a:lnTo>
                  <a:lnTo>
                    <a:pt x="420" y="404"/>
                  </a:lnTo>
                  <a:lnTo>
                    <a:pt x="417" y="404"/>
                  </a:lnTo>
                  <a:lnTo>
                    <a:pt x="414" y="403"/>
                  </a:lnTo>
                  <a:lnTo>
                    <a:pt x="410" y="403"/>
                  </a:lnTo>
                  <a:lnTo>
                    <a:pt x="407" y="401"/>
                  </a:lnTo>
                  <a:lnTo>
                    <a:pt x="399" y="400"/>
                  </a:lnTo>
                  <a:lnTo>
                    <a:pt x="392" y="398"/>
                  </a:lnTo>
                  <a:lnTo>
                    <a:pt x="384" y="395"/>
                  </a:lnTo>
                  <a:lnTo>
                    <a:pt x="378" y="394"/>
                  </a:lnTo>
                  <a:lnTo>
                    <a:pt x="370" y="390"/>
                  </a:lnTo>
                  <a:lnTo>
                    <a:pt x="364" y="389"/>
                  </a:lnTo>
                  <a:lnTo>
                    <a:pt x="357" y="386"/>
                  </a:lnTo>
                  <a:lnTo>
                    <a:pt x="349" y="384"/>
                  </a:lnTo>
                  <a:lnTo>
                    <a:pt x="342" y="381"/>
                  </a:lnTo>
                  <a:lnTo>
                    <a:pt x="336" y="380"/>
                  </a:lnTo>
                  <a:lnTo>
                    <a:pt x="328" y="377"/>
                  </a:lnTo>
                  <a:lnTo>
                    <a:pt x="322" y="375"/>
                  </a:lnTo>
                  <a:lnTo>
                    <a:pt x="315" y="371"/>
                  </a:lnTo>
                  <a:lnTo>
                    <a:pt x="309" y="369"/>
                  </a:lnTo>
                  <a:lnTo>
                    <a:pt x="301" y="366"/>
                  </a:lnTo>
                  <a:lnTo>
                    <a:pt x="295" y="363"/>
                  </a:lnTo>
                  <a:lnTo>
                    <a:pt x="289" y="360"/>
                  </a:lnTo>
                  <a:lnTo>
                    <a:pt x="282" y="359"/>
                  </a:lnTo>
                  <a:lnTo>
                    <a:pt x="275" y="356"/>
                  </a:lnTo>
                  <a:lnTo>
                    <a:pt x="269" y="353"/>
                  </a:lnTo>
                  <a:lnTo>
                    <a:pt x="262" y="350"/>
                  </a:lnTo>
                  <a:lnTo>
                    <a:pt x="254" y="347"/>
                  </a:lnTo>
                  <a:lnTo>
                    <a:pt x="248" y="345"/>
                  </a:lnTo>
                  <a:lnTo>
                    <a:pt x="242" y="342"/>
                  </a:lnTo>
                  <a:lnTo>
                    <a:pt x="235" y="341"/>
                  </a:lnTo>
                  <a:lnTo>
                    <a:pt x="227" y="338"/>
                  </a:lnTo>
                  <a:lnTo>
                    <a:pt x="221" y="336"/>
                  </a:lnTo>
                  <a:lnTo>
                    <a:pt x="215" y="333"/>
                  </a:lnTo>
                  <a:lnTo>
                    <a:pt x="209" y="332"/>
                  </a:lnTo>
                  <a:lnTo>
                    <a:pt x="205" y="330"/>
                  </a:lnTo>
                  <a:lnTo>
                    <a:pt x="200" y="327"/>
                  </a:lnTo>
                  <a:lnTo>
                    <a:pt x="196" y="326"/>
                  </a:lnTo>
                  <a:lnTo>
                    <a:pt x="191" y="324"/>
                  </a:lnTo>
                  <a:lnTo>
                    <a:pt x="187" y="321"/>
                  </a:lnTo>
                  <a:lnTo>
                    <a:pt x="180" y="320"/>
                  </a:lnTo>
                  <a:lnTo>
                    <a:pt x="177" y="318"/>
                  </a:lnTo>
                  <a:lnTo>
                    <a:pt x="173" y="315"/>
                  </a:lnTo>
                  <a:lnTo>
                    <a:pt x="168" y="314"/>
                  </a:lnTo>
                  <a:lnTo>
                    <a:pt x="162" y="311"/>
                  </a:lnTo>
                  <a:lnTo>
                    <a:pt x="159" y="309"/>
                  </a:lnTo>
                  <a:lnTo>
                    <a:pt x="155" y="308"/>
                  </a:lnTo>
                  <a:lnTo>
                    <a:pt x="150" y="305"/>
                  </a:lnTo>
                  <a:lnTo>
                    <a:pt x="146" y="303"/>
                  </a:lnTo>
                  <a:lnTo>
                    <a:pt x="141" y="302"/>
                  </a:lnTo>
                  <a:lnTo>
                    <a:pt x="137" y="299"/>
                  </a:lnTo>
                  <a:lnTo>
                    <a:pt x="132" y="296"/>
                  </a:lnTo>
                  <a:lnTo>
                    <a:pt x="128" y="293"/>
                  </a:lnTo>
                  <a:lnTo>
                    <a:pt x="123" y="291"/>
                  </a:lnTo>
                  <a:lnTo>
                    <a:pt x="119" y="288"/>
                  </a:lnTo>
                  <a:lnTo>
                    <a:pt x="114" y="285"/>
                  </a:lnTo>
                  <a:lnTo>
                    <a:pt x="111" y="282"/>
                  </a:lnTo>
                  <a:lnTo>
                    <a:pt x="107" y="280"/>
                  </a:lnTo>
                  <a:lnTo>
                    <a:pt x="102" y="277"/>
                  </a:lnTo>
                  <a:lnTo>
                    <a:pt x="99" y="274"/>
                  </a:lnTo>
                  <a:lnTo>
                    <a:pt x="95" y="271"/>
                  </a:lnTo>
                  <a:lnTo>
                    <a:pt x="90" y="270"/>
                  </a:lnTo>
                  <a:lnTo>
                    <a:pt x="87" y="265"/>
                  </a:lnTo>
                  <a:lnTo>
                    <a:pt x="82" y="262"/>
                  </a:lnTo>
                  <a:lnTo>
                    <a:pt x="78" y="261"/>
                  </a:lnTo>
                  <a:lnTo>
                    <a:pt x="75" y="258"/>
                  </a:lnTo>
                  <a:lnTo>
                    <a:pt x="67" y="253"/>
                  </a:lnTo>
                  <a:lnTo>
                    <a:pt x="63" y="252"/>
                  </a:lnTo>
                  <a:lnTo>
                    <a:pt x="57" y="247"/>
                  </a:lnTo>
                  <a:lnTo>
                    <a:pt x="51" y="246"/>
                  </a:lnTo>
                  <a:lnTo>
                    <a:pt x="43" y="243"/>
                  </a:lnTo>
                  <a:lnTo>
                    <a:pt x="37" y="240"/>
                  </a:lnTo>
                  <a:lnTo>
                    <a:pt x="31" y="238"/>
                  </a:lnTo>
                  <a:lnTo>
                    <a:pt x="25" y="235"/>
                  </a:lnTo>
                  <a:lnTo>
                    <a:pt x="19" y="232"/>
                  </a:lnTo>
                  <a:lnTo>
                    <a:pt x="15" y="229"/>
                  </a:lnTo>
                  <a:lnTo>
                    <a:pt x="10" y="225"/>
                  </a:lnTo>
                  <a:lnTo>
                    <a:pt x="6" y="222"/>
                  </a:lnTo>
                  <a:lnTo>
                    <a:pt x="3" y="217"/>
                  </a:lnTo>
                  <a:lnTo>
                    <a:pt x="1" y="213"/>
                  </a:lnTo>
                  <a:lnTo>
                    <a:pt x="0" y="207"/>
                  </a:lnTo>
                  <a:lnTo>
                    <a:pt x="1" y="199"/>
                  </a:lnTo>
                  <a:lnTo>
                    <a:pt x="1" y="195"/>
                  </a:lnTo>
                  <a:lnTo>
                    <a:pt x="3" y="189"/>
                  </a:lnTo>
                  <a:lnTo>
                    <a:pt x="4" y="184"/>
                  </a:lnTo>
                  <a:lnTo>
                    <a:pt x="1" y="182"/>
                  </a:lnTo>
                  <a:lnTo>
                    <a:pt x="1" y="182"/>
                  </a:lnTo>
                  <a:close/>
                </a:path>
              </a:pathLst>
            </a:custGeom>
            <a:solidFill>
              <a:srgbClr val="C2F0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2" name="Freeform 364"/>
            <p:cNvSpPr>
              <a:spLocks/>
            </p:cNvSpPr>
            <p:nvPr/>
          </p:nvSpPr>
          <p:spPr bwMode="auto">
            <a:xfrm>
              <a:off x="506" y="1969"/>
              <a:ext cx="607" cy="400"/>
            </a:xfrm>
            <a:custGeom>
              <a:avLst/>
              <a:gdLst>
                <a:gd name="T0" fmla="*/ 1214 w 1214"/>
                <a:gd name="T1" fmla="*/ 60 h 800"/>
                <a:gd name="T2" fmla="*/ 1196 w 1214"/>
                <a:gd name="T3" fmla="*/ 102 h 800"/>
                <a:gd name="T4" fmla="*/ 1192 w 1214"/>
                <a:gd name="T5" fmla="*/ 148 h 800"/>
                <a:gd name="T6" fmla="*/ 1189 w 1214"/>
                <a:gd name="T7" fmla="*/ 194 h 800"/>
                <a:gd name="T8" fmla="*/ 1186 w 1214"/>
                <a:gd name="T9" fmla="*/ 235 h 800"/>
                <a:gd name="T10" fmla="*/ 1161 w 1214"/>
                <a:gd name="T11" fmla="*/ 277 h 800"/>
                <a:gd name="T12" fmla="*/ 1126 w 1214"/>
                <a:gd name="T13" fmla="*/ 297 h 800"/>
                <a:gd name="T14" fmla="*/ 1093 w 1214"/>
                <a:gd name="T15" fmla="*/ 324 h 800"/>
                <a:gd name="T16" fmla="*/ 1055 w 1214"/>
                <a:gd name="T17" fmla="*/ 350 h 800"/>
                <a:gd name="T18" fmla="*/ 1019 w 1214"/>
                <a:gd name="T19" fmla="*/ 359 h 800"/>
                <a:gd name="T20" fmla="*/ 984 w 1214"/>
                <a:gd name="T21" fmla="*/ 384 h 800"/>
                <a:gd name="T22" fmla="*/ 935 w 1214"/>
                <a:gd name="T23" fmla="*/ 425 h 800"/>
                <a:gd name="T24" fmla="*/ 882 w 1214"/>
                <a:gd name="T25" fmla="*/ 449 h 800"/>
                <a:gd name="T26" fmla="*/ 843 w 1214"/>
                <a:gd name="T27" fmla="*/ 478 h 800"/>
                <a:gd name="T28" fmla="*/ 805 w 1214"/>
                <a:gd name="T29" fmla="*/ 509 h 800"/>
                <a:gd name="T30" fmla="*/ 764 w 1214"/>
                <a:gd name="T31" fmla="*/ 535 h 800"/>
                <a:gd name="T32" fmla="*/ 714 w 1214"/>
                <a:gd name="T33" fmla="*/ 588 h 800"/>
                <a:gd name="T34" fmla="*/ 695 w 1214"/>
                <a:gd name="T35" fmla="*/ 626 h 800"/>
                <a:gd name="T36" fmla="*/ 678 w 1214"/>
                <a:gd name="T37" fmla="*/ 644 h 800"/>
                <a:gd name="T38" fmla="*/ 620 w 1214"/>
                <a:gd name="T39" fmla="*/ 663 h 800"/>
                <a:gd name="T40" fmla="*/ 571 w 1214"/>
                <a:gd name="T41" fmla="*/ 711 h 800"/>
                <a:gd name="T42" fmla="*/ 520 w 1214"/>
                <a:gd name="T43" fmla="*/ 745 h 800"/>
                <a:gd name="T44" fmla="*/ 469 w 1214"/>
                <a:gd name="T45" fmla="*/ 754 h 800"/>
                <a:gd name="T46" fmla="*/ 417 w 1214"/>
                <a:gd name="T47" fmla="*/ 785 h 800"/>
                <a:gd name="T48" fmla="*/ 380 w 1214"/>
                <a:gd name="T49" fmla="*/ 770 h 800"/>
                <a:gd name="T50" fmla="*/ 344 w 1214"/>
                <a:gd name="T51" fmla="*/ 725 h 800"/>
                <a:gd name="T52" fmla="*/ 335 w 1214"/>
                <a:gd name="T53" fmla="*/ 689 h 800"/>
                <a:gd name="T54" fmla="*/ 288 w 1214"/>
                <a:gd name="T55" fmla="*/ 653 h 800"/>
                <a:gd name="T56" fmla="*/ 229 w 1214"/>
                <a:gd name="T57" fmla="*/ 609 h 800"/>
                <a:gd name="T58" fmla="*/ 194 w 1214"/>
                <a:gd name="T59" fmla="*/ 565 h 800"/>
                <a:gd name="T60" fmla="*/ 166 w 1214"/>
                <a:gd name="T61" fmla="*/ 522 h 800"/>
                <a:gd name="T62" fmla="*/ 138 w 1214"/>
                <a:gd name="T63" fmla="*/ 488 h 800"/>
                <a:gd name="T64" fmla="*/ 102 w 1214"/>
                <a:gd name="T65" fmla="*/ 473 h 800"/>
                <a:gd name="T66" fmla="*/ 57 w 1214"/>
                <a:gd name="T67" fmla="*/ 437 h 800"/>
                <a:gd name="T68" fmla="*/ 44 w 1214"/>
                <a:gd name="T69" fmla="*/ 402 h 800"/>
                <a:gd name="T70" fmla="*/ 37 w 1214"/>
                <a:gd name="T71" fmla="*/ 360 h 800"/>
                <a:gd name="T72" fmla="*/ 15 w 1214"/>
                <a:gd name="T73" fmla="*/ 324 h 800"/>
                <a:gd name="T74" fmla="*/ 4 w 1214"/>
                <a:gd name="T75" fmla="*/ 306 h 800"/>
                <a:gd name="T76" fmla="*/ 24 w 1214"/>
                <a:gd name="T77" fmla="*/ 265 h 800"/>
                <a:gd name="T78" fmla="*/ 42 w 1214"/>
                <a:gd name="T79" fmla="*/ 231 h 800"/>
                <a:gd name="T80" fmla="*/ 60 w 1214"/>
                <a:gd name="T81" fmla="*/ 209 h 800"/>
                <a:gd name="T82" fmla="*/ 111 w 1214"/>
                <a:gd name="T83" fmla="*/ 211 h 800"/>
                <a:gd name="T84" fmla="*/ 176 w 1214"/>
                <a:gd name="T85" fmla="*/ 223 h 800"/>
                <a:gd name="T86" fmla="*/ 261 w 1214"/>
                <a:gd name="T87" fmla="*/ 220 h 800"/>
                <a:gd name="T88" fmla="*/ 342 w 1214"/>
                <a:gd name="T89" fmla="*/ 203 h 800"/>
                <a:gd name="T90" fmla="*/ 420 w 1214"/>
                <a:gd name="T91" fmla="*/ 178 h 800"/>
                <a:gd name="T92" fmla="*/ 496 w 1214"/>
                <a:gd name="T93" fmla="*/ 146 h 800"/>
                <a:gd name="T94" fmla="*/ 573 w 1214"/>
                <a:gd name="T95" fmla="*/ 115 h 800"/>
                <a:gd name="T96" fmla="*/ 651 w 1214"/>
                <a:gd name="T97" fmla="*/ 87 h 800"/>
                <a:gd name="T98" fmla="*/ 722 w 1214"/>
                <a:gd name="T99" fmla="*/ 68 h 800"/>
                <a:gd name="T100" fmla="*/ 775 w 1214"/>
                <a:gd name="T101" fmla="*/ 48 h 800"/>
                <a:gd name="T102" fmla="*/ 828 w 1214"/>
                <a:gd name="T103" fmla="*/ 30 h 800"/>
                <a:gd name="T104" fmla="*/ 885 w 1214"/>
                <a:gd name="T105" fmla="*/ 14 h 800"/>
                <a:gd name="T106" fmla="*/ 941 w 1214"/>
                <a:gd name="T107" fmla="*/ 3 h 800"/>
                <a:gd name="T108" fmla="*/ 998 w 1214"/>
                <a:gd name="T109" fmla="*/ 1 h 800"/>
                <a:gd name="T110" fmla="*/ 1054 w 1214"/>
                <a:gd name="T111" fmla="*/ 9 h 800"/>
                <a:gd name="T112" fmla="*/ 1108 w 1214"/>
                <a:gd name="T113" fmla="*/ 24 h 800"/>
                <a:gd name="T114" fmla="*/ 1150 w 1214"/>
                <a:gd name="T115" fmla="*/ 23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14" h="800">
                  <a:moveTo>
                    <a:pt x="1176" y="15"/>
                  </a:moveTo>
                  <a:lnTo>
                    <a:pt x="1176" y="21"/>
                  </a:lnTo>
                  <a:lnTo>
                    <a:pt x="1177" y="27"/>
                  </a:lnTo>
                  <a:lnTo>
                    <a:pt x="1182" y="33"/>
                  </a:lnTo>
                  <a:lnTo>
                    <a:pt x="1188" y="41"/>
                  </a:lnTo>
                  <a:lnTo>
                    <a:pt x="1194" y="45"/>
                  </a:lnTo>
                  <a:lnTo>
                    <a:pt x="1200" y="51"/>
                  </a:lnTo>
                  <a:lnTo>
                    <a:pt x="1208" y="56"/>
                  </a:lnTo>
                  <a:lnTo>
                    <a:pt x="1214" y="60"/>
                  </a:lnTo>
                  <a:lnTo>
                    <a:pt x="1209" y="65"/>
                  </a:lnTo>
                  <a:lnTo>
                    <a:pt x="1206" y="69"/>
                  </a:lnTo>
                  <a:lnTo>
                    <a:pt x="1205" y="74"/>
                  </a:lnTo>
                  <a:lnTo>
                    <a:pt x="1203" y="78"/>
                  </a:lnTo>
                  <a:lnTo>
                    <a:pt x="1200" y="83"/>
                  </a:lnTo>
                  <a:lnTo>
                    <a:pt x="1199" y="87"/>
                  </a:lnTo>
                  <a:lnTo>
                    <a:pt x="1199" y="92"/>
                  </a:lnTo>
                  <a:lnTo>
                    <a:pt x="1197" y="98"/>
                  </a:lnTo>
                  <a:lnTo>
                    <a:pt x="1196" y="102"/>
                  </a:lnTo>
                  <a:lnTo>
                    <a:pt x="1194" y="108"/>
                  </a:lnTo>
                  <a:lnTo>
                    <a:pt x="1194" y="113"/>
                  </a:lnTo>
                  <a:lnTo>
                    <a:pt x="1194" y="118"/>
                  </a:lnTo>
                  <a:lnTo>
                    <a:pt x="1194" y="122"/>
                  </a:lnTo>
                  <a:lnTo>
                    <a:pt x="1194" y="128"/>
                  </a:lnTo>
                  <a:lnTo>
                    <a:pt x="1194" y="133"/>
                  </a:lnTo>
                  <a:lnTo>
                    <a:pt x="1194" y="139"/>
                  </a:lnTo>
                  <a:lnTo>
                    <a:pt x="1192" y="143"/>
                  </a:lnTo>
                  <a:lnTo>
                    <a:pt x="1192" y="148"/>
                  </a:lnTo>
                  <a:lnTo>
                    <a:pt x="1192" y="152"/>
                  </a:lnTo>
                  <a:lnTo>
                    <a:pt x="1192" y="158"/>
                  </a:lnTo>
                  <a:lnTo>
                    <a:pt x="1192" y="163"/>
                  </a:lnTo>
                  <a:lnTo>
                    <a:pt x="1192" y="169"/>
                  </a:lnTo>
                  <a:lnTo>
                    <a:pt x="1192" y="173"/>
                  </a:lnTo>
                  <a:lnTo>
                    <a:pt x="1192" y="179"/>
                  </a:lnTo>
                  <a:lnTo>
                    <a:pt x="1191" y="184"/>
                  </a:lnTo>
                  <a:lnTo>
                    <a:pt x="1191" y="190"/>
                  </a:lnTo>
                  <a:lnTo>
                    <a:pt x="1189" y="194"/>
                  </a:lnTo>
                  <a:lnTo>
                    <a:pt x="1189" y="199"/>
                  </a:lnTo>
                  <a:lnTo>
                    <a:pt x="1188" y="203"/>
                  </a:lnTo>
                  <a:lnTo>
                    <a:pt x="1186" y="209"/>
                  </a:lnTo>
                  <a:lnTo>
                    <a:pt x="1185" y="214"/>
                  </a:lnTo>
                  <a:lnTo>
                    <a:pt x="1185" y="220"/>
                  </a:lnTo>
                  <a:lnTo>
                    <a:pt x="1185" y="223"/>
                  </a:lnTo>
                  <a:lnTo>
                    <a:pt x="1186" y="228"/>
                  </a:lnTo>
                  <a:lnTo>
                    <a:pt x="1186" y="231"/>
                  </a:lnTo>
                  <a:lnTo>
                    <a:pt x="1186" y="235"/>
                  </a:lnTo>
                  <a:lnTo>
                    <a:pt x="1186" y="238"/>
                  </a:lnTo>
                  <a:lnTo>
                    <a:pt x="1185" y="243"/>
                  </a:lnTo>
                  <a:lnTo>
                    <a:pt x="1183" y="246"/>
                  </a:lnTo>
                  <a:lnTo>
                    <a:pt x="1183" y="250"/>
                  </a:lnTo>
                  <a:lnTo>
                    <a:pt x="1179" y="256"/>
                  </a:lnTo>
                  <a:lnTo>
                    <a:pt x="1174" y="264"/>
                  </a:lnTo>
                  <a:lnTo>
                    <a:pt x="1170" y="270"/>
                  </a:lnTo>
                  <a:lnTo>
                    <a:pt x="1164" y="276"/>
                  </a:lnTo>
                  <a:lnTo>
                    <a:pt x="1161" y="277"/>
                  </a:lnTo>
                  <a:lnTo>
                    <a:pt x="1156" y="280"/>
                  </a:lnTo>
                  <a:lnTo>
                    <a:pt x="1153" y="283"/>
                  </a:lnTo>
                  <a:lnTo>
                    <a:pt x="1150" y="286"/>
                  </a:lnTo>
                  <a:lnTo>
                    <a:pt x="1146" y="288"/>
                  </a:lnTo>
                  <a:lnTo>
                    <a:pt x="1143" y="289"/>
                  </a:lnTo>
                  <a:lnTo>
                    <a:pt x="1138" y="292"/>
                  </a:lnTo>
                  <a:lnTo>
                    <a:pt x="1135" y="294"/>
                  </a:lnTo>
                  <a:lnTo>
                    <a:pt x="1131" y="295"/>
                  </a:lnTo>
                  <a:lnTo>
                    <a:pt x="1126" y="297"/>
                  </a:lnTo>
                  <a:lnTo>
                    <a:pt x="1123" y="298"/>
                  </a:lnTo>
                  <a:lnTo>
                    <a:pt x="1119" y="300"/>
                  </a:lnTo>
                  <a:lnTo>
                    <a:pt x="1113" y="301"/>
                  </a:lnTo>
                  <a:lnTo>
                    <a:pt x="1105" y="304"/>
                  </a:lnTo>
                  <a:lnTo>
                    <a:pt x="1104" y="307"/>
                  </a:lnTo>
                  <a:lnTo>
                    <a:pt x="1101" y="312"/>
                  </a:lnTo>
                  <a:lnTo>
                    <a:pt x="1099" y="317"/>
                  </a:lnTo>
                  <a:lnTo>
                    <a:pt x="1096" y="320"/>
                  </a:lnTo>
                  <a:lnTo>
                    <a:pt x="1093" y="324"/>
                  </a:lnTo>
                  <a:lnTo>
                    <a:pt x="1090" y="327"/>
                  </a:lnTo>
                  <a:lnTo>
                    <a:pt x="1087" y="330"/>
                  </a:lnTo>
                  <a:lnTo>
                    <a:pt x="1084" y="333"/>
                  </a:lnTo>
                  <a:lnTo>
                    <a:pt x="1076" y="338"/>
                  </a:lnTo>
                  <a:lnTo>
                    <a:pt x="1070" y="342"/>
                  </a:lnTo>
                  <a:lnTo>
                    <a:pt x="1066" y="344"/>
                  </a:lnTo>
                  <a:lnTo>
                    <a:pt x="1063" y="345"/>
                  </a:lnTo>
                  <a:lnTo>
                    <a:pt x="1058" y="347"/>
                  </a:lnTo>
                  <a:lnTo>
                    <a:pt x="1055" y="350"/>
                  </a:lnTo>
                  <a:lnTo>
                    <a:pt x="1051" y="350"/>
                  </a:lnTo>
                  <a:lnTo>
                    <a:pt x="1048" y="351"/>
                  </a:lnTo>
                  <a:lnTo>
                    <a:pt x="1043" y="353"/>
                  </a:lnTo>
                  <a:lnTo>
                    <a:pt x="1039" y="354"/>
                  </a:lnTo>
                  <a:lnTo>
                    <a:pt x="1036" y="354"/>
                  </a:lnTo>
                  <a:lnTo>
                    <a:pt x="1031" y="356"/>
                  </a:lnTo>
                  <a:lnTo>
                    <a:pt x="1027" y="357"/>
                  </a:lnTo>
                  <a:lnTo>
                    <a:pt x="1024" y="359"/>
                  </a:lnTo>
                  <a:lnTo>
                    <a:pt x="1019" y="359"/>
                  </a:lnTo>
                  <a:lnTo>
                    <a:pt x="1015" y="360"/>
                  </a:lnTo>
                  <a:lnTo>
                    <a:pt x="1012" y="362"/>
                  </a:lnTo>
                  <a:lnTo>
                    <a:pt x="1007" y="363"/>
                  </a:lnTo>
                  <a:lnTo>
                    <a:pt x="1002" y="365"/>
                  </a:lnTo>
                  <a:lnTo>
                    <a:pt x="998" y="366"/>
                  </a:lnTo>
                  <a:lnTo>
                    <a:pt x="995" y="369"/>
                  </a:lnTo>
                  <a:lnTo>
                    <a:pt x="992" y="371"/>
                  </a:lnTo>
                  <a:lnTo>
                    <a:pt x="987" y="377"/>
                  </a:lnTo>
                  <a:lnTo>
                    <a:pt x="984" y="384"/>
                  </a:lnTo>
                  <a:lnTo>
                    <a:pt x="980" y="390"/>
                  </a:lnTo>
                  <a:lnTo>
                    <a:pt x="975" y="396"/>
                  </a:lnTo>
                  <a:lnTo>
                    <a:pt x="971" y="401"/>
                  </a:lnTo>
                  <a:lnTo>
                    <a:pt x="965" y="407"/>
                  </a:lnTo>
                  <a:lnTo>
                    <a:pt x="960" y="410"/>
                  </a:lnTo>
                  <a:lnTo>
                    <a:pt x="954" y="415"/>
                  </a:lnTo>
                  <a:lnTo>
                    <a:pt x="947" y="418"/>
                  </a:lnTo>
                  <a:lnTo>
                    <a:pt x="942" y="421"/>
                  </a:lnTo>
                  <a:lnTo>
                    <a:pt x="935" y="425"/>
                  </a:lnTo>
                  <a:lnTo>
                    <a:pt x="929" y="428"/>
                  </a:lnTo>
                  <a:lnTo>
                    <a:pt x="921" y="430"/>
                  </a:lnTo>
                  <a:lnTo>
                    <a:pt x="915" y="433"/>
                  </a:lnTo>
                  <a:lnTo>
                    <a:pt x="908" y="436"/>
                  </a:lnTo>
                  <a:lnTo>
                    <a:pt x="901" y="439"/>
                  </a:lnTo>
                  <a:lnTo>
                    <a:pt x="895" y="440"/>
                  </a:lnTo>
                  <a:lnTo>
                    <a:pt x="891" y="443"/>
                  </a:lnTo>
                  <a:lnTo>
                    <a:pt x="886" y="445"/>
                  </a:lnTo>
                  <a:lnTo>
                    <a:pt x="882" y="449"/>
                  </a:lnTo>
                  <a:lnTo>
                    <a:pt x="877" y="452"/>
                  </a:lnTo>
                  <a:lnTo>
                    <a:pt x="873" y="455"/>
                  </a:lnTo>
                  <a:lnTo>
                    <a:pt x="868" y="457"/>
                  </a:lnTo>
                  <a:lnTo>
                    <a:pt x="865" y="461"/>
                  </a:lnTo>
                  <a:lnTo>
                    <a:pt x="861" y="464"/>
                  </a:lnTo>
                  <a:lnTo>
                    <a:pt x="856" y="467"/>
                  </a:lnTo>
                  <a:lnTo>
                    <a:pt x="852" y="470"/>
                  </a:lnTo>
                  <a:lnTo>
                    <a:pt x="847" y="475"/>
                  </a:lnTo>
                  <a:lnTo>
                    <a:pt x="843" y="478"/>
                  </a:lnTo>
                  <a:lnTo>
                    <a:pt x="840" y="482"/>
                  </a:lnTo>
                  <a:lnTo>
                    <a:pt x="835" y="485"/>
                  </a:lnTo>
                  <a:lnTo>
                    <a:pt x="831" y="490"/>
                  </a:lnTo>
                  <a:lnTo>
                    <a:pt x="826" y="491"/>
                  </a:lnTo>
                  <a:lnTo>
                    <a:pt x="823" y="496"/>
                  </a:lnTo>
                  <a:lnTo>
                    <a:pt x="817" y="499"/>
                  </a:lnTo>
                  <a:lnTo>
                    <a:pt x="814" y="502"/>
                  </a:lnTo>
                  <a:lnTo>
                    <a:pt x="809" y="505"/>
                  </a:lnTo>
                  <a:lnTo>
                    <a:pt x="805" y="509"/>
                  </a:lnTo>
                  <a:lnTo>
                    <a:pt x="800" y="512"/>
                  </a:lnTo>
                  <a:lnTo>
                    <a:pt x="796" y="516"/>
                  </a:lnTo>
                  <a:lnTo>
                    <a:pt x="791" y="519"/>
                  </a:lnTo>
                  <a:lnTo>
                    <a:pt x="787" y="522"/>
                  </a:lnTo>
                  <a:lnTo>
                    <a:pt x="782" y="523"/>
                  </a:lnTo>
                  <a:lnTo>
                    <a:pt x="778" y="528"/>
                  </a:lnTo>
                  <a:lnTo>
                    <a:pt x="773" y="529"/>
                  </a:lnTo>
                  <a:lnTo>
                    <a:pt x="769" y="532"/>
                  </a:lnTo>
                  <a:lnTo>
                    <a:pt x="764" y="535"/>
                  </a:lnTo>
                  <a:lnTo>
                    <a:pt x="760" y="538"/>
                  </a:lnTo>
                  <a:lnTo>
                    <a:pt x="754" y="544"/>
                  </a:lnTo>
                  <a:lnTo>
                    <a:pt x="748" y="550"/>
                  </a:lnTo>
                  <a:lnTo>
                    <a:pt x="743" y="556"/>
                  </a:lnTo>
                  <a:lnTo>
                    <a:pt x="737" y="562"/>
                  </a:lnTo>
                  <a:lnTo>
                    <a:pt x="731" y="568"/>
                  </a:lnTo>
                  <a:lnTo>
                    <a:pt x="725" y="574"/>
                  </a:lnTo>
                  <a:lnTo>
                    <a:pt x="721" y="580"/>
                  </a:lnTo>
                  <a:lnTo>
                    <a:pt x="714" y="588"/>
                  </a:lnTo>
                  <a:lnTo>
                    <a:pt x="710" y="594"/>
                  </a:lnTo>
                  <a:lnTo>
                    <a:pt x="705" y="600"/>
                  </a:lnTo>
                  <a:lnTo>
                    <a:pt x="704" y="603"/>
                  </a:lnTo>
                  <a:lnTo>
                    <a:pt x="702" y="606"/>
                  </a:lnTo>
                  <a:lnTo>
                    <a:pt x="701" y="610"/>
                  </a:lnTo>
                  <a:lnTo>
                    <a:pt x="699" y="615"/>
                  </a:lnTo>
                  <a:lnTo>
                    <a:pt x="696" y="618"/>
                  </a:lnTo>
                  <a:lnTo>
                    <a:pt x="696" y="623"/>
                  </a:lnTo>
                  <a:lnTo>
                    <a:pt x="695" y="626"/>
                  </a:lnTo>
                  <a:lnTo>
                    <a:pt x="695" y="630"/>
                  </a:lnTo>
                  <a:lnTo>
                    <a:pt x="695" y="635"/>
                  </a:lnTo>
                  <a:lnTo>
                    <a:pt x="695" y="639"/>
                  </a:lnTo>
                  <a:lnTo>
                    <a:pt x="695" y="644"/>
                  </a:lnTo>
                  <a:lnTo>
                    <a:pt x="695" y="648"/>
                  </a:lnTo>
                  <a:lnTo>
                    <a:pt x="690" y="647"/>
                  </a:lnTo>
                  <a:lnTo>
                    <a:pt x="686" y="647"/>
                  </a:lnTo>
                  <a:lnTo>
                    <a:pt x="683" y="645"/>
                  </a:lnTo>
                  <a:lnTo>
                    <a:pt x="678" y="644"/>
                  </a:lnTo>
                  <a:lnTo>
                    <a:pt x="671" y="644"/>
                  </a:lnTo>
                  <a:lnTo>
                    <a:pt x="665" y="644"/>
                  </a:lnTo>
                  <a:lnTo>
                    <a:pt x="657" y="644"/>
                  </a:lnTo>
                  <a:lnTo>
                    <a:pt x="650" y="647"/>
                  </a:lnTo>
                  <a:lnTo>
                    <a:pt x="644" y="648"/>
                  </a:lnTo>
                  <a:lnTo>
                    <a:pt x="638" y="651"/>
                  </a:lnTo>
                  <a:lnTo>
                    <a:pt x="632" y="654"/>
                  </a:lnTo>
                  <a:lnTo>
                    <a:pt x="626" y="659"/>
                  </a:lnTo>
                  <a:lnTo>
                    <a:pt x="620" y="663"/>
                  </a:lnTo>
                  <a:lnTo>
                    <a:pt x="613" y="668"/>
                  </a:lnTo>
                  <a:lnTo>
                    <a:pt x="609" y="672"/>
                  </a:lnTo>
                  <a:lnTo>
                    <a:pt x="603" y="678"/>
                  </a:lnTo>
                  <a:lnTo>
                    <a:pt x="598" y="683"/>
                  </a:lnTo>
                  <a:lnTo>
                    <a:pt x="594" y="689"/>
                  </a:lnTo>
                  <a:lnTo>
                    <a:pt x="588" y="695"/>
                  </a:lnTo>
                  <a:lnTo>
                    <a:pt x="583" y="699"/>
                  </a:lnTo>
                  <a:lnTo>
                    <a:pt x="577" y="705"/>
                  </a:lnTo>
                  <a:lnTo>
                    <a:pt x="571" y="711"/>
                  </a:lnTo>
                  <a:lnTo>
                    <a:pt x="565" y="716"/>
                  </a:lnTo>
                  <a:lnTo>
                    <a:pt x="561" y="722"/>
                  </a:lnTo>
                  <a:lnTo>
                    <a:pt x="555" y="727"/>
                  </a:lnTo>
                  <a:lnTo>
                    <a:pt x="549" y="731"/>
                  </a:lnTo>
                  <a:lnTo>
                    <a:pt x="543" y="736"/>
                  </a:lnTo>
                  <a:lnTo>
                    <a:pt x="537" y="739"/>
                  </a:lnTo>
                  <a:lnTo>
                    <a:pt x="531" y="742"/>
                  </a:lnTo>
                  <a:lnTo>
                    <a:pt x="525" y="745"/>
                  </a:lnTo>
                  <a:lnTo>
                    <a:pt x="520" y="745"/>
                  </a:lnTo>
                  <a:lnTo>
                    <a:pt x="517" y="746"/>
                  </a:lnTo>
                  <a:lnTo>
                    <a:pt x="512" y="746"/>
                  </a:lnTo>
                  <a:lnTo>
                    <a:pt x="509" y="748"/>
                  </a:lnTo>
                  <a:lnTo>
                    <a:pt x="502" y="748"/>
                  </a:lnTo>
                  <a:lnTo>
                    <a:pt x="494" y="748"/>
                  </a:lnTo>
                  <a:lnTo>
                    <a:pt x="488" y="748"/>
                  </a:lnTo>
                  <a:lnTo>
                    <a:pt x="481" y="749"/>
                  </a:lnTo>
                  <a:lnTo>
                    <a:pt x="475" y="751"/>
                  </a:lnTo>
                  <a:lnTo>
                    <a:pt x="469" y="754"/>
                  </a:lnTo>
                  <a:lnTo>
                    <a:pt x="463" y="755"/>
                  </a:lnTo>
                  <a:lnTo>
                    <a:pt x="457" y="758"/>
                  </a:lnTo>
                  <a:lnTo>
                    <a:pt x="451" y="761"/>
                  </a:lnTo>
                  <a:lnTo>
                    <a:pt x="445" y="766"/>
                  </a:lnTo>
                  <a:lnTo>
                    <a:pt x="439" y="769"/>
                  </a:lnTo>
                  <a:lnTo>
                    <a:pt x="433" y="773"/>
                  </a:lnTo>
                  <a:lnTo>
                    <a:pt x="428" y="776"/>
                  </a:lnTo>
                  <a:lnTo>
                    <a:pt x="423" y="782"/>
                  </a:lnTo>
                  <a:lnTo>
                    <a:pt x="417" y="785"/>
                  </a:lnTo>
                  <a:lnTo>
                    <a:pt x="413" y="790"/>
                  </a:lnTo>
                  <a:lnTo>
                    <a:pt x="408" y="794"/>
                  </a:lnTo>
                  <a:lnTo>
                    <a:pt x="402" y="800"/>
                  </a:lnTo>
                  <a:lnTo>
                    <a:pt x="399" y="796"/>
                  </a:lnTo>
                  <a:lnTo>
                    <a:pt x="396" y="791"/>
                  </a:lnTo>
                  <a:lnTo>
                    <a:pt x="395" y="788"/>
                  </a:lnTo>
                  <a:lnTo>
                    <a:pt x="392" y="785"/>
                  </a:lnTo>
                  <a:lnTo>
                    <a:pt x="386" y="778"/>
                  </a:lnTo>
                  <a:lnTo>
                    <a:pt x="380" y="770"/>
                  </a:lnTo>
                  <a:lnTo>
                    <a:pt x="372" y="764"/>
                  </a:lnTo>
                  <a:lnTo>
                    <a:pt x="366" y="757"/>
                  </a:lnTo>
                  <a:lnTo>
                    <a:pt x="360" y="751"/>
                  </a:lnTo>
                  <a:lnTo>
                    <a:pt x="356" y="745"/>
                  </a:lnTo>
                  <a:lnTo>
                    <a:pt x="353" y="740"/>
                  </a:lnTo>
                  <a:lnTo>
                    <a:pt x="350" y="737"/>
                  </a:lnTo>
                  <a:lnTo>
                    <a:pt x="348" y="733"/>
                  </a:lnTo>
                  <a:lnTo>
                    <a:pt x="345" y="730"/>
                  </a:lnTo>
                  <a:lnTo>
                    <a:pt x="344" y="725"/>
                  </a:lnTo>
                  <a:lnTo>
                    <a:pt x="342" y="722"/>
                  </a:lnTo>
                  <a:lnTo>
                    <a:pt x="339" y="719"/>
                  </a:lnTo>
                  <a:lnTo>
                    <a:pt x="339" y="714"/>
                  </a:lnTo>
                  <a:lnTo>
                    <a:pt x="338" y="710"/>
                  </a:lnTo>
                  <a:lnTo>
                    <a:pt x="336" y="705"/>
                  </a:lnTo>
                  <a:lnTo>
                    <a:pt x="335" y="702"/>
                  </a:lnTo>
                  <a:lnTo>
                    <a:pt x="335" y="698"/>
                  </a:lnTo>
                  <a:lnTo>
                    <a:pt x="335" y="693"/>
                  </a:lnTo>
                  <a:lnTo>
                    <a:pt x="335" y="689"/>
                  </a:lnTo>
                  <a:lnTo>
                    <a:pt x="336" y="684"/>
                  </a:lnTo>
                  <a:lnTo>
                    <a:pt x="338" y="680"/>
                  </a:lnTo>
                  <a:lnTo>
                    <a:pt x="330" y="675"/>
                  </a:lnTo>
                  <a:lnTo>
                    <a:pt x="322" y="671"/>
                  </a:lnTo>
                  <a:lnTo>
                    <a:pt x="315" y="668"/>
                  </a:lnTo>
                  <a:lnTo>
                    <a:pt x="309" y="663"/>
                  </a:lnTo>
                  <a:lnTo>
                    <a:pt x="301" y="660"/>
                  </a:lnTo>
                  <a:lnTo>
                    <a:pt x="294" y="657"/>
                  </a:lnTo>
                  <a:lnTo>
                    <a:pt x="288" y="653"/>
                  </a:lnTo>
                  <a:lnTo>
                    <a:pt x="280" y="650"/>
                  </a:lnTo>
                  <a:lnTo>
                    <a:pt x="274" y="645"/>
                  </a:lnTo>
                  <a:lnTo>
                    <a:pt x="267" y="642"/>
                  </a:lnTo>
                  <a:lnTo>
                    <a:pt x="259" y="636"/>
                  </a:lnTo>
                  <a:lnTo>
                    <a:pt x="253" y="633"/>
                  </a:lnTo>
                  <a:lnTo>
                    <a:pt x="247" y="627"/>
                  </a:lnTo>
                  <a:lnTo>
                    <a:pt x="241" y="623"/>
                  </a:lnTo>
                  <a:lnTo>
                    <a:pt x="235" y="615"/>
                  </a:lnTo>
                  <a:lnTo>
                    <a:pt x="229" y="609"/>
                  </a:lnTo>
                  <a:lnTo>
                    <a:pt x="224" y="603"/>
                  </a:lnTo>
                  <a:lnTo>
                    <a:pt x="221" y="598"/>
                  </a:lnTo>
                  <a:lnTo>
                    <a:pt x="217" y="594"/>
                  </a:lnTo>
                  <a:lnTo>
                    <a:pt x="212" y="589"/>
                  </a:lnTo>
                  <a:lnTo>
                    <a:pt x="209" y="585"/>
                  </a:lnTo>
                  <a:lnTo>
                    <a:pt x="206" y="579"/>
                  </a:lnTo>
                  <a:lnTo>
                    <a:pt x="202" y="574"/>
                  </a:lnTo>
                  <a:lnTo>
                    <a:pt x="199" y="570"/>
                  </a:lnTo>
                  <a:lnTo>
                    <a:pt x="194" y="565"/>
                  </a:lnTo>
                  <a:lnTo>
                    <a:pt x="190" y="559"/>
                  </a:lnTo>
                  <a:lnTo>
                    <a:pt x="187" y="555"/>
                  </a:lnTo>
                  <a:lnTo>
                    <a:pt x="182" y="550"/>
                  </a:lnTo>
                  <a:lnTo>
                    <a:pt x="178" y="546"/>
                  </a:lnTo>
                  <a:lnTo>
                    <a:pt x="175" y="541"/>
                  </a:lnTo>
                  <a:lnTo>
                    <a:pt x="170" y="537"/>
                  </a:lnTo>
                  <a:lnTo>
                    <a:pt x="166" y="532"/>
                  </a:lnTo>
                  <a:lnTo>
                    <a:pt x="166" y="526"/>
                  </a:lnTo>
                  <a:lnTo>
                    <a:pt x="166" y="522"/>
                  </a:lnTo>
                  <a:lnTo>
                    <a:pt x="166" y="517"/>
                  </a:lnTo>
                  <a:lnTo>
                    <a:pt x="164" y="514"/>
                  </a:lnTo>
                  <a:lnTo>
                    <a:pt x="163" y="509"/>
                  </a:lnTo>
                  <a:lnTo>
                    <a:pt x="161" y="506"/>
                  </a:lnTo>
                  <a:lnTo>
                    <a:pt x="160" y="502"/>
                  </a:lnTo>
                  <a:lnTo>
                    <a:pt x="157" y="500"/>
                  </a:lnTo>
                  <a:lnTo>
                    <a:pt x="152" y="496"/>
                  </a:lnTo>
                  <a:lnTo>
                    <a:pt x="146" y="491"/>
                  </a:lnTo>
                  <a:lnTo>
                    <a:pt x="138" y="488"/>
                  </a:lnTo>
                  <a:lnTo>
                    <a:pt x="132" y="485"/>
                  </a:lnTo>
                  <a:lnTo>
                    <a:pt x="129" y="482"/>
                  </a:lnTo>
                  <a:lnTo>
                    <a:pt x="125" y="482"/>
                  </a:lnTo>
                  <a:lnTo>
                    <a:pt x="120" y="481"/>
                  </a:lnTo>
                  <a:lnTo>
                    <a:pt x="117" y="479"/>
                  </a:lnTo>
                  <a:lnTo>
                    <a:pt x="113" y="476"/>
                  </a:lnTo>
                  <a:lnTo>
                    <a:pt x="110" y="476"/>
                  </a:lnTo>
                  <a:lnTo>
                    <a:pt x="105" y="475"/>
                  </a:lnTo>
                  <a:lnTo>
                    <a:pt x="102" y="473"/>
                  </a:lnTo>
                  <a:lnTo>
                    <a:pt x="95" y="469"/>
                  </a:lnTo>
                  <a:lnTo>
                    <a:pt x="89" y="464"/>
                  </a:lnTo>
                  <a:lnTo>
                    <a:pt x="83" y="457"/>
                  </a:lnTo>
                  <a:lnTo>
                    <a:pt x="80" y="451"/>
                  </a:lnTo>
                  <a:lnTo>
                    <a:pt x="74" y="448"/>
                  </a:lnTo>
                  <a:lnTo>
                    <a:pt x="69" y="445"/>
                  </a:lnTo>
                  <a:lnTo>
                    <a:pt x="65" y="442"/>
                  </a:lnTo>
                  <a:lnTo>
                    <a:pt x="62" y="440"/>
                  </a:lnTo>
                  <a:lnTo>
                    <a:pt x="57" y="437"/>
                  </a:lnTo>
                  <a:lnTo>
                    <a:pt x="53" y="433"/>
                  </a:lnTo>
                  <a:lnTo>
                    <a:pt x="50" y="430"/>
                  </a:lnTo>
                  <a:lnTo>
                    <a:pt x="48" y="427"/>
                  </a:lnTo>
                  <a:lnTo>
                    <a:pt x="45" y="424"/>
                  </a:lnTo>
                  <a:lnTo>
                    <a:pt x="44" y="419"/>
                  </a:lnTo>
                  <a:lnTo>
                    <a:pt x="42" y="415"/>
                  </a:lnTo>
                  <a:lnTo>
                    <a:pt x="42" y="411"/>
                  </a:lnTo>
                  <a:lnTo>
                    <a:pt x="42" y="407"/>
                  </a:lnTo>
                  <a:lnTo>
                    <a:pt x="44" y="402"/>
                  </a:lnTo>
                  <a:lnTo>
                    <a:pt x="45" y="398"/>
                  </a:lnTo>
                  <a:lnTo>
                    <a:pt x="48" y="393"/>
                  </a:lnTo>
                  <a:lnTo>
                    <a:pt x="47" y="387"/>
                  </a:lnTo>
                  <a:lnTo>
                    <a:pt x="45" y="384"/>
                  </a:lnTo>
                  <a:lnTo>
                    <a:pt x="44" y="378"/>
                  </a:lnTo>
                  <a:lnTo>
                    <a:pt x="42" y="375"/>
                  </a:lnTo>
                  <a:lnTo>
                    <a:pt x="40" y="369"/>
                  </a:lnTo>
                  <a:lnTo>
                    <a:pt x="39" y="365"/>
                  </a:lnTo>
                  <a:lnTo>
                    <a:pt x="37" y="360"/>
                  </a:lnTo>
                  <a:lnTo>
                    <a:pt x="36" y="356"/>
                  </a:lnTo>
                  <a:lnTo>
                    <a:pt x="33" y="351"/>
                  </a:lnTo>
                  <a:lnTo>
                    <a:pt x="31" y="347"/>
                  </a:lnTo>
                  <a:lnTo>
                    <a:pt x="28" y="344"/>
                  </a:lnTo>
                  <a:lnTo>
                    <a:pt x="27" y="339"/>
                  </a:lnTo>
                  <a:lnTo>
                    <a:pt x="24" y="335"/>
                  </a:lnTo>
                  <a:lnTo>
                    <a:pt x="21" y="330"/>
                  </a:lnTo>
                  <a:lnTo>
                    <a:pt x="18" y="327"/>
                  </a:lnTo>
                  <a:lnTo>
                    <a:pt x="15" y="324"/>
                  </a:lnTo>
                  <a:lnTo>
                    <a:pt x="12" y="324"/>
                  </a:lnTo>
                  <a:lnTo>
                    <a:pt x="7" y="326"/>
                  </a:lnTo>
                  <a:lnTo>
                    <a:pt x="3" y="326"/>
                  </a:lnTo>
                  <a:lnTo>
                    <a:pt x="0" y="327"/>
                  </a:lnTo>
                  <a:lnTo>
                    <a:pt x="0" y="323"/>
                  </a:lnTo>
                  <a:lnTo>
                    <a:pt x="1" y="318"/>
                  </a:lnTo>
                  <a:lnTo>
                    <a:pt x="1" y="314"/>
                  </a:lnTo>
                  <a:lnTo>
                    <a:pt x="4" y="310"/>
                  </a:lnTo>
                  <a:lnTo>
                    <a:pt x="4" y="306"/>
                  </a:lnTo>
                  <a:lnTo>
                    <a:pt x="6" y="301"/>
                  </a:lnTo>
                  <a:lnTo>
                    <a:pt x="7" y="298"/>
                  </a:lnTo>
                  <a:lnTo>
                    <a:pt x="9" y="294"/>
                  </a:lnTo>
                  <a:lnTo>
                    <a:pt x="10" y="291"/>
                  </a:lnTo>
                  <a:lnTo>
                    <a:pt x="12" y="286"/>
                  </a:lnTo>
                  <a:lnTo>
                    <a:pt x="13" y="282"/>
                  </a:lnTo>
                  <a:lnTo>
                    <a:pt x="16" y="279"/>
                  </a:lnTo>
                  <a:lnTo>
                    <a:pt x="19" y="271"/>
                  </a:lnTo>
                  <a:lnTo>
                    <a:pt x="24" y="265"/>
                  </a:lnTo>
                  <a:lnTo>
                    <a:pt x="25" y="261"/>
                  </a:lnTo>
                  <a:lnTo>
                    <a:pt x="28" y="256"/>
                  </a:lnTo>
                  <a:lnTo>
                    <a:pt x="30" y="253"/>
                  </a:lnTo>
                  <a:lnTo>
                    <a:pt x="31" y="249"/>
                  </a:lnTo>
                  <a:lnTo>
                    <a:pt x="34" y="246"/>
                  </a:lnTo>
                  <a:lnTo>
                    <a:pt x="36" y="241"/>
                  </a:lnTo>
                  <a:lnTo>
                    <a:pt x="37" y="238"/>
                  </a:lnTo>
                  <a:lnTo>
                    <a:pt x="40" y="235"/>
                  </a:lnTo>
                  <a:lnTo>
                    <a:pt x="42" y="231"/>
                  </a:lnTo>
                  <a:lnTo>
                    <a:pt x="44" y="228"/>
                  </a:lnTo>
                  <a:lnTo>
                    <a:pt x="45" y="223"/>
                  </a:lnTo>
                  <a:lnTo>
                    <a:pt x="48" y="220"/>
                  </a:lnTo>
                  <a:lnTo>
                    <a:pt x="48" y="216"/>
                  </a:lnTo>
                  <a:lnTo>
                    <a:pt x="51" y="213"/>
                  </a:lnTo>
                  <a:lnTo>
                    <a:pt x="53" y="208"/>
                  </a:lnTo>
                  <a:lnTo>
                    <a:pt x="54" y="205"/>
                  </a:lnTo>
                  <a:lnTo>
                    <a:pt x="56" y="208"/>
                  </a:lnTo>
                  <a:lnTo>
                    <a:pt x="60" y="209"/>
                  </a:lnTo>
                  <a:lnTo>
                    <a:pt x="65" y="211"/>
                  </a:lnTo>
                  <a:lnTo>
                    <a:pt x="69" y="213"/>
                  </a:lnTo>
                  <a:lnTo>
                    <a:pt x="75" y="213"/>
                  </a:lnTo>
                  <a:lnTo>
                    <a:pt x="80" y="213"/>
                  </a:lnTo>
                  <a:lnTo>
                    <a:pt x="86" y="213"/>
                  </a:lnTo>
                  <a:lnTo>
                    <a:pt x="93" y="213"/>
                  </a:lnTo>
                  <a:lnTo>
                    <a:pt x="99" y="211"/>
                  </a:lnTo>
                  <a:lnTo>
                    <a:pt x="105" y="211"/>
                  </a:lnTo>
                  <a:lnTo>
                    <a:pt x="111" y="211"/>
                  </a:lnTo>
                  <a:lnTo>
                    <a:pt x="117" y="211"/>
                  </a:lnTo>
                  <a:lnTo>
                    <a:pt x="122" y="213"/>
                  </a:lnTo>
                  <a:lnTo>
                    <a:pt x="128" y="214"/>
                  </a:lnTo>
                  <a:lnTo>
                    <a:pt x="132" y="217"/>
                  </a:lnTo>
                  <a:lnTo>
                    <a:pt x="138" y="220"/>
                  </a:lnTo>
                  <a:lnTo>
                    <a:pt x="148" y="220"/>
                  </a:lnTo>
                  <a:lnTo>
                    <a:pt x="157" y="222"/>
                  </a:lnTo>
                  <a:lnTo>
                    <a:pt x="167" y="223"/>
                  </a:lnTo>
                  <a:lnTo>
                    <a:pt x="176" y="223"/>
                  </a:lnTo>
                  <a:lnTo>
                    <a:pt x="187" y="223"/>
                  </a:lnTo>
                  <a:lnTo>
                    <a:pt x="196" y="223"/>
                  </a:lnTo>
                  <a:lnTo>
                    <a:pt x="206" y="223"/>
                  </a:lnTo>
                  <a:lnTo>
                    <a:pt x="215" y="223"/>
                  </a:lnTo>
                  <a:lnTo>
                    <a:pt x="224" y="223"/>
                  </a:lnTo>
                  <a:lnTo>
                    <a:pt x="233" y="223"/>
                  </a:lnTo>
                  <a:lnTo>
                    <a:pt x="243" y="222"/>
                  </a:lnTo>
                  <a:lnTo>
                    <a:pt x="252" y="222"/>
                  </a:lnTo>
                  <a:lnTo>
                    <a:pt x="261" y="220"/>
                  </a:lnTo>
                  <a:lnTo>
                    <a:pt x="270" y="219"/>
                  </a:lnTo>
                  <a:lnTo>
                    <a:pt x="280" y="217"/>
                  </a:lnTo>
                  <a:lnTo>
                    <a:pt x="289" y="217"/>
                  </a:lnTo>
                  <a:lnTo>
                    <a:pt x="298" y="214"/>
                  </a:lnTo>
                  <a:lnTo>
                    <a:pt x="307" y="213"/>
                  </a:lnTo>
                  <a:lnTo>
                    <a:pt x="315" y="209"/>
                  </a:lnTo>
                  <a:lnTo>
                    <a:pt x="325" y="208"/>
                  </a:lnTo>
                  <a:lnTo>
                    <a:pt x="333" y="205"/>
                  </a:lnTo>
                  <a:lnTo>
                    <a:pt x="342" y="203"/>
                  </a:lnTo>
                  <a:lnTo>
                    <a:pt x="351" y="200"/>
                  </a:lnTo>
                  <a:lnTo>
                    <a:pt x="360" y="199"/>
                  </a:lnTo>
                  <a:lnTo>
                    <a:pt x="368" y="196"/>
                  </a:lnTo>
                  <a:lnTo>
                    <a:pt x="377" y="193"/>
                  </a:lnTo>
                  <a:lnTo>
                    <a:pt x="386" y="190"/>
                  </a:lnTo>
                  <a:lnTo>
                    <a:pt x="395" y="187"/>
                  </a:lnTo>
                  <a:lnTo>
                    <a:pt x="402" y="184"/>
                  </a:lnTo>
                  <a:lnTo>
                    <a:pt x="411" y="181"/>
                  </a:lnTo>
                  <a:lnTo>
                    <a:pt x="420" y="178"/>
                  </a:lnTo>
                  <a:lnTo>
                    <a:pt x="430" y="175"/>
                  </a:lnTo>
                  <a:lnTo>
                    <a:pt x="437" y="172"/>
                  </a:lnTo>
                  <a:lnTo>
                    <a:pt x="446" y="167"/>
                  </a:lnTo>
                  <a:lnTo>
                    <a:pt x="454" y="164"/>
                  </a:lnTo>
                  <a:lnTo>
                    <a:pt x="463" y="161"/>
                  </a:lnTo>
                  <a:lnTo>
                    <a:pt x="470" y="157"/>
                  </a:lnTo>
                  <a:lnTo>
                    <a:pt x="479" y="154"/>
                  </a:lnTo>
                  <a:lnTo>
                    <a:pt x="488" y="151"/>
                  </a:lnTo>
                  <a:lnTo>
                    <a:pt x="496" y="146"/>
                  </a:lnTo>
                  <a:lnTo>
                    <a:pt x="505" y="143"/>
                  </a:lnTo>
                  <a:lnTo>
                    <a:pt x="514" y="140"/>
                  </a:lnTo>
                  <a:lnTo>
                    <a:pt x="521" y="136"/>
                  </a:lnTo>
                  <a:lnTo>
                    <a:pt x="531" y="133"/>
                  </a:lnTo>
                  <a:lnTo>
                    <a:pt x="540" y="128"/>
                  </a:lnTo>
                  <a:lnTo>
                    <a:pt x="547" y="125"/>
                  </a:lnTo>
                  <a:lnTo>
                    <a:pt x="556" y="122"/>
                  </a:lnTo>
                  <a:lnTo>
                    <a:pt x="565" y="119"/>
                  </a:lnTo>
                  <a:lnTo>
                    <a:pt x="573" y="115"/>
                  </a:lnTo>
                  <a:lnTo>
                    <a:pt x="582" y="112"/>
                  </a:lnTo>
                  <a:lnTo>
                    <a:pt x="591" y="108"/>
                  </a:lnTo>
                  <a:lnTo>
                    <a:pt x="600" y="105"/>
                  </a:lnTo>
                  <a:lnTo>
                    <a:pt x="607" y="101"/>
                  </a:lnTo>
                  <a:lnTo>
                    <a:pt x="616" y="99"/>
                  </a:lnTo>
                  <a:lnTo>
                    <a:pt x="626" y="95"/>
                  </a:lnTo>
                  <a:lnTo>
                    <a:pt x="635" y="93"/>
                  </a:lnTo>
                  <a:lnTo>
                    <a:pt x="642" y="90"/>
                  </a:lnTo>
                  <a:lnTo>
                    <a:pt x="651" y="87"/>
                  </a:lnTo>
                  <a:lnTo>
                    <a:pt x="660" y="84"/>
                  </a:lnTo>
                  <a:lnTo>
                    <a:pt x="669" y="83"/>
                  </a:lnTo>
                  <a:lnTo>
                    <a:pt x="678" y="80"/>
                  </a:lnTo>
                  <a:lnTo>
                    <a:pt x="687" y="78"/>
                  </a:lnTo>
                  <a:lnTo>
                    <a:pt x="696" y="77"/>
                  </a:lnTo>
                  <a:lnTo>
                    <a:pt x="705" y="74"/>
                  </a:lnTo>
                  <a:lnTo>
                    <a:pt x="711" y="71"/>
                  </a:lnTo>
                  <a:lnTo>
                    <a:pt x="716" y="69"/>
                  </a:lnTo>
                  <a:lnTo>
                    <a:pt x="722" y="68"/>
                  </a:lnTo>
                  <a:lnTo>
                    <a:pt x="728" y="65"/>
                  </a:lnTo>
                  <a:lnTo>
                    <a:pt x="734" y="63"/>
                  </a:lnTo>
                  <a:lnTo>
                    <a:pt x="739" y="62"/>
                  </a:lnTo>
                  <a:lnTo>
                    <a:pt x="745" y="59"/>
                  </a:lnTo>
                  <a:lnTo>
                    <a:pt x="751" y="57"/>
                  </a:lnTo>
                  <a:lnTo>
                    <a:pt x="757" y="54"/>
                  </a:lnTo>
                  <a:lnTo>
                    <a:pt x="763" y="53"/>
                  </a:lnTo>
                  <a:lnTo>
                    <a:pt x="769" y="51"/>
                  </a:lnTo>
                  <a:lnTo>
                    <a:pt x="775" y="48"/>
                  </a:lnTo>
                  <a:lnTo>
                    <a:pt x="781" y="47"/>
                  </a:lnTo>
                  <a:lnTo>
                    <a:pt x="787" y="44"/>
                  </a:lnTo>
                  <a:lnTo>
                    <a:pt x="793" y="42"/>
                  </a:lnTo>
                  <a:lnTo>
                    <a:pt x="799" y="41"/>
                  </a:lnTo>
                  <a:lnTo>
                    <a:pt x="803" y="38"/>
                  </a:lnTo>
                  <a:lnTo>
                    <a:pt x="809" y="36"/>
                  </a:lnTo>
                  <a:lnTo>
                    <a:pt x="817" y="33"/>
                  </a:lnTo>
                  <a:lnTo>
                    <a:pt x="823" y="32"/>
                  </a:lnTo>
                  <a:lnTo>
                    <a:pt x="828" y="30"/>
                  </a:lnTo>
                  <a:lnTo>
                    <a:pt x="835" y="27"/>
                  </a:lnTo>
                  <a:lnTo>
                    <a:pt x="841" y="26"/>
                  </a:lnTo>
                  <a:lnTo>
                    <a:pt x="847" y="24"/>
                  </a:lnTo>
                  <a:lnTo>
                    <a:pt x="853" y="23"/>
                  </a:lnTo>
                  <a:lnTo>
                    <a:pt x="859" y="20"/>
                  </a:lnTo>
                  <a:lnTo>
                    <a:pt x="865" y="18"/>
                  </a:lnTo>
                  <a:lnTo>
                    <a:pt x="871" y="17"/>
                  </a:lnTo>
                  <a:lnTo>
                    <a:pt x="877" y="15"/>
                  </a:lnTo>
                  <a:lnTo>
                    <a:pt x="885" y="14"/>
                  </a:lnTo>
                  <a:lnTo>
                    <a:pt x="891" y="12"/>
                  </a:lnTo>
                  <a:lnTo>
                    <a:pt x="897" y="12"/>
                  </a:lnTo>
                  <a:lnTo>
                    <a:pt x="903" y="9"/>
                  </a:lnTo>
                  <a:lnTo>
                    <a:pt x="909" y="8"/>
                  </a:lnTo>
                  <a:lnTo>
                    <a:pt x="915" y="6"/>
                  </a:lnTo>
                  <a:lnTo>
                    <a:pt x="921" y="6"/>
                  </a:lnTo>
                  <a:lnTo>
                    <a:pt x="927" y="4"/>
                  </a:lnTo>
                  <a:lnTo>
                    <a:pt x="935" y="4"/>
                  </a:lnTo>
                  <a:lnTo>
                    <a:pt x="941" y="3"/>
                  </a:lnTo>
                  <a:lnTo>
                    <a:pt x="947" y="3"/>
                  </a:lnTo>
                  <a:lnTo>
                    <a:pt x="953" y="1"/>
                  </a:lnTo>
                  <a:lnTo>
                    <a:pt x="959" y="1"/>
                  </a:lnTo>
                  <a:lnTo>
                    <a:pt x="965" y="0"/>
                  </a:lnTo>
                  <a:lnTo>
                    <a:pt x="972" y="0"/>
                  </a:lnTo>
                  <a:lnTo>
                    <a:pt x="978" y="0"/>
                  </a:lnTo>
                  <a:lnTo>
                    <a:pt x="984" y="0"/>
                  </a:lnTo>
                  <a:lnTo>
                    <a:pt x="990" y="0"/>
                  </a:lnTo>
                  <a:lnTo>
                    <a:pt x="998" y="1"/>
                  </a:lnTo>
                  <a:lnTo>
                    <a:pt x="1004" y="1"/>
                  </a:lnTo>
                  <a:lnTo>
                    <a:pt x="1010" y="1"/>
                  </a:lnTo>
                  <a:lnTo>
                    <a:pt x="1016" y="1"/>
                  </a:lnTo>
                  <a:lnTo>
                    <a:pt x="1022" y="3"/>
                  </a:lnTo>
                  <a:lnTo>
                    <a:pt x="1028" y="3"/>
                  </a:lnTo>
                  <a:lnTo>
                    <a:pt x="1036" y="4"/>
                  </a:lnTo>
                  <a:lnTo>
                    <a:pt x="1042" y="6"/>
                  </a:lnTo>
                  <a:lnTo>
                    <a:pt x="1048" y="8"/>
                  </a:lnTo>
                  <a:lnTo>
                    <a:pt x="1054" y="9"/>
                  </a:lnTo>
                  <a:lnTo>
                    <a:pt x="1060" y="11"/>
                  </a:lnTo>
                  <a:lnTo>
                    <a:pt x="1067" y="12"/>
                  </a:lnTo>
                  <a:lnTo>
                    <a:pt x="1073" y="14"/>
                  </a:lnTo>
                  <a:lnTo>
                    <a:pt x="1079" y="17"/>
                  </a:lnTo>
                  <a:lnTo>
                    <a:pt x="1085" y="18"/>
                  </a:lnTo>
                  <a:lnTo>
                    <a:pt x="1093" y="21"/>
                  </a:lnTo>
                  <a:lnTo>
                    <a:pt x="1099" y="24"/>
                  </a:lnTo>
                  <a:lnTo>
                    <a:pt x="1104" y="24"/>
                  </a:lnTo>
                  <a:lnTo>
                    <a:pt x="1108" y="24"/>
                  </a:lnTo>
                  <a:lnTo>
                    <a:pt x="1113" y="24"/>
                  </a:lnTo>
                  <a:lnTo>
                    <a:pt x="1119" y="24"/>
                  </a:lnTo>
                  <a:lnTo>
                    <a:pt x="1123" y="24"/>
                  </a:lnTo>
                  <a:lnTo>
                    <a:pt x="1128" y="24"/>
                  </a:lnTo>
                  <a:lnTo>
                    <a:pt x="1132" y="24"/>
                  </a:lnTo>
                  <a:lnTo>
                    <a:pt x="1137" y="26"/>
                  </a:lnTo>
                  <a:lnTo>
                    <a:pt x="1141" y="24"/>
                  </a:lnTo>
                  <a:lnTo>
                    <a:pt x="1147" y="24"/>
                  </a:lnTo>
                  <a:lnTo>
                    <a:pt x="1150" y="23"/>
                  </a:lnTo>
                  <a:lnTo>
                    <a:pt x="1156" y="23"/>
                  </a:lnTo>
                  <a:lnTo>
                    <a:pt x="1161" y="20"/>
                  </a:lnTo>
                  <a:lnTo>
                    <a:pt x="1167" y="18"/>
                  </a:lnTo>
                  <a:lnTo>
                    <a:pt x="1171" y="17"/>
                  </a:lnTo>
                  <a:lnTo>
                    <a:pt x="1176" y="15"/>
                  </a:lnTo>
                  <a:lnTo>
                    <a:pt x="1176" y="15"/>
                  </a:lnTo>
                  <a:close/>
                </a:path>
              </a:pathLst>
            </a:custGeom>
            <a:solidFill>
              <a:srgbClr val="C4E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3" name="Freeform 365"/>
            <p:cNvSpPr>
              <a:spLocks/>
            </p:cNvSpPr>
            <p:nvPr/>
          </p:nvSpPr>
          <p:spPr bwMode="auto">
            <a:xfrm>
              <a:off x="519" y="1868"/>
              <a:ext cx="584" cy="382"/>
            </a:xfrm>
            <a:custGeom>
              <a:avLst/>
              <a:gdLst>
                <a:gd name="T0" fmla="*/ 647 w 1169"/>
                <a:gd name="T1" fmla="*/ 21 h 764"/>
                <a:gd name="T2" fmla="*/ 682 w 1169"/>
                <a:gd name="T3" fmla="*/ 32 h 764"/>
                <a:gd name="T4" fmla="*/ 718 w 1169"/>
                <a:gd name="T5" fmla="*/ 42 h 764"/>
                <a:gd name="T6" fmla="*/ 759 w 1169"/>
                <a:gd name="T7" fmla="*/ 30 h 764"/>
                <a:gd name="T8" fmla="*/ 804 w 1169"/>
                <a:gd name="T9" fmla="*/ 26 h 764"/>
                <a:gd name="T10" fmla="*/ 849 w 1169"/>
                <a:gd name="T11" fmla="*/ 26 h 764"/>
                <a:gd name="T12" fmla="*/ 896 w 1169"/>
                <a:gd name="T13" fmla="*/ 29 h 764"/>
                <a:gd name="T14" fmla="*/ 941 w 1169"/>
                <a:gd name="T15" fmla="*/ 39 h 764"/>
                <a:gd name="T16" fmla="*/ 985 w 1169"/>
                <a:gd name="T17" fmla="*/ 59 h 764"/>
                <a:gd name="T18" fmla="*/ 1020 w 1169"/>
                <a:gd name="T19" fmla="*/ 75 h 764"/>
                <a:gd name="T20" fmla="*/ 1063 w 1169"/>
                <a:gd name="T21" fmla="*/ 95 h 764"/>
                <a:gd name="T22" fmla="*/ 1083 w 1169"/>
                <a:gd name="T23" fmla="*/ 127 h 764"/>
                <a:gd name="T24" fmla="*/ 1130 w 1169"/>
                <a:gd name="T25" fmla="*/ 176 h 764"/>
                <a:gd name="T26" fmla="*/ 1167 w 1169"/>
                <a:gd name="T27" fmla="*/ 214 h 764"/>
                <a:gd name="T28" fmla="*/ 1154 w 1169"/>
                <a:gd name="T29" fmla="*/ 250 h 764"/>
                <a:gd name="T30" fmla="*/ 1118 w 1169"/>
                <a:gd name="T31" fmla="*/ 274 h 764"/>
                <a:gd name="T32" fmla="*/ 1091 w 1169"/>
                <a:gd name="T33" fmla="*/ 314 h 764"/>
                <a:gd name="T34" fmla="*/ 1054 w 1169"/>
                <a:gd name="T35" fmla="*/ 336 h 764"/>
                <a:gd name="T36" fmla="*/ 1015 w 1169"/>
                <a:gd name="T37" fmla="*/ 345 h 764"/>
                <a:gd name="T38" fmla="*/ 973 w 1169"/>
                <a:gd name="T39" fmla="*/ 357 h 764"/>
                <a:gd name="T40" fmla="*/ 934 w 1169"/>
                <a:gd name="T41" fmla="*/ 384 h 764"/>
                <a:gd name="T42" fmla="*/ 908 w 1169"/>
                <a:gd name="T43" fmla="*/ 421 h 764"/>
                <a:gd name="T44" fmla="*/ 858 w 1169"/>
                <a:gd name="T45" fmla="*/ 454 h 764"/>
                <a:gd name="T46" fmla="*/ 834 w 1169"/>
                <a:gd name="T47" fmla="*/ 490 h 764"/>
                <a:gd name="T48" fmla="*/ 781 w 1169"/>
                <a:gd name="T49" fmla="*/ 499 h 764"/>
                <a:gd name="T50" fmla="*/ 742 w 1169"/>
                <a:gd name="T51" fmla="*/ 526 h 764"/>
                <a:gd name="T52" fmla="*/ 706 w 1169"/>
                <a:gd name="T53" fmla="*/ 544 h 764"/>
                <a:gd name="T54" fmla="*/ 662 w 1169"/>
                <a:gd name="T55" fmla="*/ 574 h 764"/>
                <a:gd name="T56" fmla="*/ 631 w 1169"/>
                <a:gd name="T57" fmla="*/ 613 h 764"/>
                <a:gd name="T58" fmla="*/ 585 w 1169"/>
                <a:gd name="T59" fmla="*/ 635 h 764"/>
                <a:gd name="T60" fmla="*/ 543 w 1169"/>
                <a:gd name="T61" fmla="*/ 657 h 764"/>
                <a:gd name="T62" fmla="*/ 515 w 1169"/>
                <a:gd name="T63" fmla="*/ 696 h 764"/>
                <a:gd name="T64" fmla="*/ 471 w 1169"/>
                <a:gd name="T65" fmla="*/ 742 h 764"/>
                <a:gd name="T66" fmla="*/ 414 w 1169"/>
                <a:gd name="T67" fmla="*/ 757 h 764"/>
                <a:gd name="T68" fmla="*/ 386 w 1169"/>
                <a:gd name="T69" fmla="*/ 755 h 764"/>
                <a:gd name="T70" fmla="*/ 383 w 1169"/>
                <a:gd name="T71" fmla="*/ 718 h 764"/>
                <a:gd name="T72" fmla="*/ 373 w 1169"/>
                <a:gd name="T73" fmla="*/ 684 h 764"/>
                <a:gd name="T74" fmla="*/ 325 w 1169"/>
                <a:gd name="T75" fmla="*/ 639 h 764"/>
                <a:gd name="T76" fmla="*/ 293 w 1169"/>
                <a:gd name="T77" fmla="*/ 617 h 764"/>
                <a:gd name="T78" fmla="*/ 288 w 1169"/>
                <a:gd name="T79" fmla="*/ 582 h 764"/>
                <a:gd name="T80" fmla="*/ 237 w 1169"/>
                <a:gd name="T81" fmla="*/ 567 h 764"/>
                <a:gd name="T82" fmla="*/ 198 w 1169"/>
                <a:gd name="T83" fmla="*/ 535 h 764"/>
                <a:gd name="T84" fmla="*/ 156 w 1169"/>
                <a:gd name="T85" fmla="*/ 508 h 764"/>
                <a:gd name="T86" fmla="*/ 118 w 1169"/>
                <a:gd name="T87" fmla="*/ 494 h 764"/>
                <a:gd name="T88" fmla="*/ 83 w 1169"/>
                <a:gd name="T89" fmla="*/ 473 h 764"/>
                <a:gd name="T90" fmla="*/ 47 w 1169"/>
                <a:gd name="T91" fmla="*/ 455 h 764"/>
                <a:gd name="T92" fmla="*/ 0 w 1169"/>
                <a:gd name="T93" fmla="*/ 425 h 764"/>
                <a:gd name="T94" fmla="*/ 35 w 1169"/>
                <a:gd name="T95" fmla="*/ 365 h 764"/>
                <a:gd name="T96" fmla="*/ 85 w 1169"/>
                <a:gd name="T97" fmla="*/ 310 h 764"/>
                <a:gd name="T98" fmla="*/ 130 w 1169"/>
                <a:gd name="T99" fmla="*/ 255 h 764"/>
                <a:gd name="T100" fmla="*/ 166 w 1169"/>
                <a:gd name="T101" fmla="*/ 196 h 764"/>
                <a:gd name="T102" fmla="*/ 208 w 1169"/>
                <a:gd name="T103" fmla="*/ 143 h 764"/>
                <a:gd name="T104" fmla="*/ 257 w 1169"/>
                <a:gd name="T105" fmla="*/ 96 h 764"/>
                <a:gd name="T106" fmla="*/ 311 w 1169"/>
                <a:gd name="T107" fmla="*/ 59 h 764"/>
                <a:gd name="T108" fmla="*/ 368 w 1169"/>
                <a:gd name="T109" fmla="*/ 29 h 764"/>
                <a:gd name="T110" fmla="*/ 429 w 1169"/>
                <a:gd name="T111" fmla="*/ 9 h 764"/>
                <a:gd name="T112" fmla="*/ 492 w 1169"/>
                <a:gd name="T113" fmla="*/ 0 h 764"/>
                <a:gd name="T114" fmla="*/ 546 w 1169"/>
                <a:gd name="T115" fmla="*/ 11 h 764"/>
                <a:gd name="T116" fmla="*/ 587 w 1169"/>
                <a:gd name="T117" fmla="*/ 38 h 764"/>
                <a:gd name="T118" fmla="*/ 617 w 1169"/>
                <a:gd name="T119" fmla="*/ 39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9" h="764">
                  <a:moveTo>
                    <a:pt x="617" y="39"/>
                  </a:moveTo>
                  <a:lnTo>
                    <a:pt x="620" y="33"/>
                  </a:lnTo>
                  <a:lnTo>
                    <a:pt x="625" y="30"/>
                  </a:lnTo>
                  <a:lnTo>
                    <a:pt x="628" y="27"/>
                  </a:lnTo>
                  <a:lnTo>
                    <a:pt x="632" y="24"/>
                  </a:lnTo>
                  <a:lnTo>
                    <a:pt x="635" y="23"/>
                  </a:lnTo>
                  <a:lnTo>
                    <a:pt x="640" y="21"/>
                  </a:lnTo>
                  <a:lnTo>
                    <a:pt x="643" y="21"/>
                  </a:lnTo>
                  <a:lnTo>
                    <a:pt x="647" y="21"/>
                  </a:lnTo>
                  <a:lnTo>
                    <a:pt x="650" y="21"/>
                  </a:lnTo>
                  <a:lnTo>
                    <a:pt x="655" y="21"/>
                  </a:lnTo>
                  <a:lnTo>
                    <a:pt x="658" y="21"/>
                  </a:lnTo>
                  <a:lnTo>
                    <a:pt x="662" y="24"/>
                  </a:lnTo>
                  <a:lnTo>
                    <a:pt x="665" y="24"/>
                  </a:lnTo>
                  <a:lnTo>
                    <a:pt x="670" y="27"/>
                  </a:lnTo>
                  <a:lnTo>
                    <a:pt x="674" y="29"/>
                  </a:lnTo>
                  <a:lnTo>
                    <a:pt x="679" y="30"/>
                  </a:lnTo>
                  <a:lnTo>
                    <a:pt x="682" y="32"/>
                  </a:lnTo>
                  <a:lnTo>
                    <a:pt x="685" y="35"/>
                  </a:lnTo>
                  <a:lnTo>
                    <a:pt x="689" y="36"/>
                  </a:lnTo>
                  <a:lnTo>
                    <a:pt x="694" y="38"/>
                  </a:lnTo>
                  <a:lnTo>
                    <a:pt x="697" y="39"/>
                  </a:lnTo>
                  <a:lnTo>
                    <a:pt x="702" y="41"/>
                  </a:lnTo>
                  <a:lnTo>
                    <a:pt x="706" y="41"/>
                  </a:lnTo>
                  <a:lnTo>
                    <a:pt x="709" y="42"/>
                  </a:lnTo>
                  <a:lnTo>
                    <a:pt x="714" y="42"/>
                  </a:lnTo>
                  <a:lnTo>
                    <a:pt x="718" y="42"/>
                  </a:lnTo>
                  <a:lnTo>
                    <a:pt x="723" y="42"/>
                  </a:lnTo>
                  <a:lnTo>
                    <a:pt x="727" y="42"/>
                  </a:lnTo>
                  <a:lnTo>
                    <a:pt x="732" y="41"/>
                  </a:lnTo>
                  <a:lnTo>
                    <a:pt x="736" y="39"/>
                  </a:lnTo>
                  <a:lnTo>
                    <a:pt x="741" y="36"/>
                  </a:lnTo>
                  <a:lnTo>
                    <a:pt x="747" y="33"/>
                  </a:lnTo>
                  <a:lnTo>
                    <a:pt x="750" y="32"/>
                  </a:lnTo>
                  <a:lnTo>
                    <a:pt x="754" y="32"/>
                  </a:lnTo>
                  <a:lnTo>
                    <a:pt x="759" y="30"/>
                  </a:lnTo>
                  <a:lnTo>
                    <a:pt x="765" y="30"/>
                  </a:lnTo>
                  <a:lnTo>
                    <a:pt x="769" y="29"/>
                  </a:lnTo>
                  <a:lnTo>
                    <a:pt x="774" y="29"/>
                  </a:lnTo>
                  <a:lnTo>
                    <a:pt x="778" y="27"/>
                  </a:lnTo>
                  <a:lnTo>
                    <a:pt x="784" y="27"/>
                  </a:lnTo>
                  <a:lnTo>
                    <a:pt x="789" y="27"/>
                  </a:lnTo>
                  <a:lnTo>
                    <a:pt x="794" y="26"/>
                  </a:lnTo>
                  <a:lnTo>
                    <a:pt x="798" y="26"/>
                  </a:lnTo>
                  <a:lnTo>
                    <a:pt x="804" y="26"/>
                  </a:lnTo>
                  <a:lnTo>
                    <a:pt x="809" y="26"/>
                  </a:lnTo>
                  <a:lnTo>
                    <a:pt x="815" y="26"/>
                  </a:lnTo>
                  <a:lnTo>
                    <a:pt x="819" y="26"/>
                  </a:lnTo>
                  <a:lnTo>
                    <a:pt x="825" y="26"/>
                  </a:lnTo>
                  <a:lnTo>
                    <a:pt x="830" y="26"/>
                  </a:lnTo>
                  <a:lnTo>
                    <a:pt x="836" y="26"/>
                  </a:lnTo>
                  <a:lnTo>
                    <a:pt x="840" y="26"/>
                  </a:lnTo>
                  <a:lnTo>
                    <a:pt x="845" y="26"/>
                  </a:lnTo>
                  <a:lnTo>
                    <a:pt x="849" y="26"/>
                  </a:lnTo>
                  <a:lnTo>
                    <a:pt x="855" y="26"/>
                  </a:lnTo>
                  <a:lnTo>
                    <a:pt x="860" y="26"/>
                  </a:lnTo>
                  <a:lnTo>
                    <a:pt x="866" y="27"/>
                  </a:lnTo>
                  <a:lnTo>
                    <a:pt x="870" y="27"/>
                  </a:lnTo>
                  <a:lnTo>
                    <a:pt x="875" y="27"/>
                  </a:lnTo>
                  <a:lnTo>
                    <a:pt x="879" y="27"/>
                  </a:lnTo>
                  <a:lnTo>
                    <a:pt x="886" y="29"/>
                  </a:lnTo>
                  <a:lnTo>
                    <a:pt x="890" y="29"/>
                  </a:lnTo>
                  <a:lnTo>
                    <a:pt x="896" y="29"/>
                  </a:lnTo>
                  <a:lnTo>
                    <a:pt x="901" y="30"/>
                  </a:lnTo>
                  <a:lnTo>
                    <a:pt x="905" y="30"/>
                  </a:lnTo>
                  <a:lnTo>
                    <a:pt x="910" y="33"/>
                  </a:lnTo>
                  <a:lnTo>
                    <a:pt x="914" y="36"/>
                  </a:lnTo>
                  <a:lnTo>
                    <a:pt x="919" y="38"/>
                  </a:lnTo>
                  <a:lnTo>
                    <a:pt x="925" y="39"/>
                  </a:lnTo>
                  <a:lnTo>
                    <a:pt x="931" y="39"/>
                  </a:lnTo>
                  <a:lnTo>
                    <a:pt x="935" y="39"/>
                  </a:lnTo>
                  <a:lnTo>
                    <a:pt x="941" y="39"/>
                  </a:lnTo>
                  <a:lnTo>
                    <a:pt x="949" y="39"/>
                  </a:lnTo>
                  <a:lnTo>
                    <a:pt x="953" y="39"/>
                  </a:lnTo>
                  <a:lnTo>
                    <a:pt x="959" y="39"/>
                  </a:lnTo>
                  <a:lnTo>
                    <a:pt x="964" y="41"/>
                  </a:lnTo>
                  <a:lnTo>
                    <a:pt x="970" y="42"/>
                  </a:lnTo>
                  <a:lnTo>
                    <a:pt x="973" y="44"/>
                  </a:lnTo>
                  <a:lnTo>
                    <a:pt x="977" y="48"/>
                  </a:lnTo>
                  <a:lnTo>
                    <a:pt x="981" y="53"/>
                  </a:lnTo>
                  <a:lnTo>
                    <a:pt x="985" y="59"/>
                  </a:lnTo>
                  <a:lnTo>
                    <a:pt x="990" y="62"/>
                  </a:lnTo>
                  <a:lnTo>
                    <a:pt x="996" y="66"/>
                  </a:lnTo>
                  <a:lnTo>
                    <a:pt x="999" y="68"/>
                  </a:lnTo>
                  <a:lnTo>
                    <a:pt x="1002" y="69"/>
                  </a:lnTo>
                  <a:lnTo>
                    <a:pt x="1005" y="71"/>
                  </a:lnTo>
                  <a:lnTo>
                    <a:pt x="1009" y="72"/>
                  </a:lnTo>
                  <a:lnTo>
                    <a:pt x="1012" y="74"/>
                  </a:lnTo>
                  <a:lnTo>
                    <a:pt x="1017" y="74"/>
                  </a:lnTo>
                  <a:lnTo>
                    <a:pt x="1020" y="75"/>
                  </a:lnTo>
                  <a:lnTo>
                    <a:pt x="1024" y="77"/>
                  </a:lnTo>
                  <a:lnTo>
                    <a:pt x="1027" y="78"/>
                  </a:lnTo>
                  <a:lnTo>
                    <a:pt x="1032" y="80"/>
                  </a:lnTo>
                  <a:lnTo>
                    <a:pt x="1036" y="80"/>
                  </a:lnTo>
                  <a:lnTo>
                    <a:pt x="1039" y="81"/>
                  </a:lnTo>
                  <a:lnTo>
                    <a:pt x="1045" y="84"/>
                  </a:lnTo>
                  <a:lnTo>
                    <a:pt x="1053" y="87"/>
                  </a:lnTo>
                  <a:lnTo>
                    <a:pt x="1057" y="90"/>
                  </a:lnTo>
                  <a:lnTo>
                    <a:pt x="1063" y="95"/>
                  </a:lnTo>
                  <a:lnTo>
                    <a:pt x="1066" y="99"/>
                  </a:lnTo>
                  <a:lnTo>
                    <a:pt x="1069" y="107"/>
                  </a:lnTo>
                  <a:lnTo>
                    <a:pt x="1071" y="110"/>
                  </a:lnTo>
                  <a:lnTo>
                    <a:pt x="1071" y="115"/>
                  </a:lnTo>
                  <a:lnTo>
                    <a:pt x="1071" y="119"/>
                  </a:lnTo>
                  <a:lnTo>
                    <a:pt x="1071" y="124"/>
                  </a:lnTo>
                  <a:lnTo>
                    <a:pt x="1076" y="124"/>
                  </a:lnTo>
                  <a:lnTo>
                    <a:pt x="1080" y="125"/>
                  </a:lnTo>
                  <a:lnTo>
                    <a:pt x="1083" y="127"/>
                  </a:lnTo>
                  <a:lnTo>
                    <a:pt x="1088" y="130"/>
                  </a:lnTo>
                  <a:lnTo>
                    <a:pt x="1094" y="133"/>
                  </a:lnTo>
                  <a:lnTo>
                    <a:pt x="1101" y="139"/>
                  </a:lnTo>
                  <a:lnTo>
                    <a:pt x="1106" y="145"/>
                  </a:lnTo>
                  <a:lnTo>
                    <a:pt x="1112" y="151"/>
                  </a:lnTo>
                  <a:lnTo>
                    <a:pt x="1116" y="157"/>
                  </a:lnTo>
                  <a:lnTo>
                    <a:pt x="1121" y="164"/>
                  </a:lnTo>
                  <a:lnTo>
                    <a:pt x="1125" y="170"/>
                  </a:lnTo>
                  <a:lnTo>
                    <a:pt x="1130" y="176"/>
                  </a:lnTo>
                  <a:lnTo>
                    <a:pt x="1133" y="182"/>
                  </a:lnTo>
                  <a:lnTo>
                    <a:pt x="1139" y="190"/>
                  </a:lnTo>
                  <a:lnTo>
                    <a:pt x="1145" y="196"/>
                  </a:lnTo>
                  <a:lnTo>
                    <a:pt x="1151" y="200"/>
                  </a:lnTo>
                  <a:lnTo>
                    <a:pt x="1154" y="202"/>
                  </a:lnTo>
                  <a:lnTo>
                    <a:pt x="1157" y="205"/>
                  </a:lnTo>
                  <a:lnTo>
                    <a:pt x="1161" y="208"/>
                  </a:lnTo>
                  <a:lnTo>
                    <a:pt x="1166" y="210"/>
                  </a:lnTo>
                  <a:lnTo>
                    <a:pt x="1167" y="214"/>
                  </a:lnTo>
                  <a:lnTo>
                    <a:pt x="1169" y="219"/>
                  </a:lnTo>
                  <a:lnTo>
                    <a:pt x="1169" y="223"/>
                  </a:lnTo>
                  <a:lnTo>
                    <a:pt x="1169" y="228"/>
                  </a:lnTo>
                  <a:lnTo>
                    <a:pt x="1167" y="234"/>
                  </a:lnTo>
                  <a:lnTo>
                    <a:pt x="1167" y="238"/>
                  </a:lnTo>
                  <a:lnTo>
                    <a:pt x="1166" y="243"/>
                  </a:lnTo>
                  <a:lnTo>
                    <a:pt x="1166" y="249"/>
                  </a:lnTo>
                  <a:lnTo>
                    <a:pt x="1160" y="249"/>
                  </a:lnTo>
                  <a:lnTo>
                    <a:pt x="1154" y="250"/>
                  </a:lnTo>
                  <a:lnTo>
                    <a:pt x="1149" y="252"/>
                  </a:lnTo>
                  <a:lnTo>
                    <a:pt x="1145" y="253"/>
                  </a:lnTo>
                  <a:lnTo>
                    <a:pt x="1139" y="255"/>
                  </a:lnTo>
                  <a:lnTo>
                    <a:pt x="1136" y="258"/>
                  </a:lnTo>
                  <a:lnTo>
                    <a:pt x="1131" y="259"/>
                  </a:lnTo>
                  <a:lnTo>
                    <a:pt x="1128" y="264"/>
                  </a:lnTo>
                  <a:lnTo>
                    <a:pt x="1124" y="267"/>
                  </a:lnTo>
                  <a:lnTo>
                    <a:pt x="1121" y="271"/>
                  </a:lnTo>
                  <a:lnTo>
                    <a:pt x="1118" y="274"/>
                  </a:lnTo>
                  <a:lnTo>
                    <a:pt x="1115" y="279"/>
                  </a:lnTo>
                  <a:lnTo>
                    <a:pt x="1112" y="283"/>
                  </a:lnTo>
                  <a:lnTo>
                    <a:pt x="1109" y="288"/>
                  </a:lnTo>
                  <a:lnTo>
                    <a:pt x="1106" y="292"/>
                  </a:lnTo>
                  <a:lnTo>
                    <a:pt x="1103" y="297"/>
                  </a:lnTo>
                  <a:lnTo>
                    <a:pt x="1100" y="301"/>
                  </a:lnTo>
                  <a:lnTo>
                    <a:pt x="1097" y="304"/>
                  </a:lnTo>
                  <a:lnTo>
                    <a:pt x="1094" y="309"/>
                  </a:lnTo>
                  <a:lnTo>
                    <a:pt x="1091" y="314"/>
                  </a:lnTo>
                  <a:lnTo>
                    <a:pt x="1088" y="317"/>
                  </a:lnTo>
                  <a:lnTo>
                    <a:pt x="1085" y="321"/>
                  </a:lnTo>
                  <a:lnTo>
                    <a:pt x="1080" y="324"/>
                  </a:lnTo>
                  <a:lnTo>
                    <a:pt x="1077" y="327"/>
                  </a:lnTo>
                  <a:lnTo>
                    <a:pt x="1074" y="329"/>
                  </a:lnTo>
                  <a:lnTo>
                    <a:pt x="1069" y="332"/>
                  </a:lnTo>
                  <a:lnTo>
                    <a:pt x="1065" y="333"/>
                  </a:lnTo>
                  <a:lnTo>
                    <a:pt x="1060" y="336"/>
                  </a:lnTo>
                  <a:lnTo>
                    <a:pt x="1054" y="336"/>
                  </a:lnTo>
                  <a:lnTo>
                    <a:pt x="1050" y="336"/>
                  </a:lnTo>
                  <a:lnTo>
                    <a:pt x="1045" y="336"/>
                  </a:lnTo>
                  <a:lnTo>
                    <a:pt x="1041" y="336"/>
                  </a:lnTo>
                  <a:lnTo>
                    <a:pt x="1036" y="338"/>
                  </a:lnTo>
                  <a:lnTo>
                    <a:pt x="1032" y="339"/>
                  </a:lnTo>
                  <a:lnTo>
                    <a:pt x="1027" y="341"/>
                  </a:lnTo>
                  <a:lnTo>
                    <a:pt x="1024" y="342"/>
                  </a:lnTo>
                  <a:lnTo>
                    <a:pt x="1018" y="342"/>
                  </a:lnTo>
                  <a:lnTo>
                    <a:pt x="1015" y="345"/>
                  </a:lnTo>
                  <a:lnTo>
                    <a:pt x="1011" y="345"/>
                  </a:lnTo>
                  <a:lnTo>
                    <a:pt x="1006" y="348"/>
                  </a:lnTo>
                  <a:lnTo>
                    <a:pt x="1000" y="348"/>
                  </a:lnTo>
                  <a:lnTo>
                    <a:pt x="996" y="350"/>
                  </a:lnTo>
                  <a:lnTo>
                    <a:pt x="991" y="351"/>
                  </a:lnTo>
                  <a:lnTo>
                    <a:pt x="987" y="353"/>
                  </a:lnTo>
                  <a:lnTo>
                    <a:pt x="982" y="354"/>
                  </a:lnTo>
                  <a:lnTo>
                    <a:pt x="977" y="354"/>
                  </a:lnTo>
                  <a:lnTo>
                    <a:pt x="973" y="357"/>
                  </a:lnTo>
                  <a:lnTo>
                    <a:pt x="970" y="359"/>
                  </a:lnTo>
                  <a:lnTo>
                    <a:pt x="965" y="360"/>
                  </a:lnTo>
                  <a:lnTo>
                    <a:pt x="961" y="362"/>
                  </a:lnTo>
                  <a:lnTo>
                    <a:pt x="956" y="365"/>
                  </a:lnTo>
                  <a:lnTo>
                    <a:pt x="953" y="366"/>
                  </a:lnTo>
                  <a:lnTo>
                    <a:pt x="946" y="371"/>
                  </a:lnTo>
                  <a:lnTo>
                    <a:pt x="940" y="378"/>
                  </a:lnTo>
                  <a:lnTo>
                    <a:pt x="937" y="380"/>
                  </a:lnTo>
                  <a:lnTo>
                    <a:pt x="934" y="384"/>
                  </a:lnTo>
                  <a:lnTo>
                    <a:pt x="932" y="387"/>
                  </a:lnTo>
                  <a:lnTo>
                    <a:pt x="931" y="392"/>
                  </a:lnTo>
                  <a:lnTo>
                    <a:pt x="929" y="396"/>
                  </a:lnTo>
                  <a:lnTo>
                    <a:pt x="928" y="401"/>
                  </a:lnTo>
                  <a:lnTo>
                    <a:pt x="926" y="405"/>
                  </a:lnTo>
                  <a:lnTo>
                    <a:pt x="926" y="411"/>
                  </a:lnTo>
                  <a:lnTo>
                    <a:pt x="920" y="415"/>
                  </a:lnTo>
                  <a:lnTo>
                    <a:pt x="914" y="418"/>
                  </a:lnTo>
                  <a:lnTo>
                    <a:pt x="908" y="421"/>
                  </a:lnTo>
                  <a:lnTo>
                    <a:pt x="902" y="424"/>
                  </a:lnTo>
                  <a:lnTo>
                    <a:pt x="896" y="427"/>
                  </a:lnTo>
                  <a:lnTo>
                    <a:pt x="890" y="430"/>
                  </a:lnTo>
                  <a:lnTo>
                    <a:pt x="884" y="433"/>
                  </a:lnTo>
                  <a:lnTo>
                    <a:pt x="878" y="437"/>
                  </a:lnTo>
                  <a:lnTo>
                    <a:pt x="872" y="440"/>
                  </a:lnTo>
                  <a:lnTo>
                    <a:pt x="867" y="443"/>
                  </a:lnTo>
                  <a:lnTo>
                    <a:pt x="863" y="449"/>
                  </a:lnTo>
                  <a:lnTo>
                    <a:pt x="858" y="454"/>
                  </a:lnTo>
                  <a:lnTo>
                    <a:pt x="854" y="460"/>
                  </a:lnTo>
                  <a:lnTo>
                    <a:pt x="852" y="466"/>
                  </a:lnTo>
                  <a:lnTo>
                    <a:pt x="851" y="469"/>
                  </a:lnTo>
                  <a:lnTo>
                    <a:pt x="849" y="473"/>
                  </a:lnTo>
                  <a:lnTo>
                    <a:pt x="849" y="476"/>
                  </a:lnTo>
                  <a:lnTo>
                    <a:pt x="849" y="482"/>
                  </a:lnTo>
                  <a:lnTo>
                    <a:pt x="845" y="485"/>
                  </a:lnTo>
                  <a:lnTo>
                    <a:pt x="840" y="488"/>
                  </a:lnTo>
                  <a:lnTo>
                    <a:pt x="834" y="490"/>
                  </a:lnTo>
                  <a:lnTo>
                    <a:pt x="830" y="491"/>
                  </a:lnTo>
                  <a:lnTo>
                    <a:pt x="824" y="493"/>
                  </a:lnTo>
                  <a:lnTo>
                    <a:pt x="818" y="493"/>
                  </a:lnTo>
                  <a:lnTo>
                    <a:pt x="812" y="494"/>
                  </a:lnTo>
                  <a:lnTo>
                    <a:pt x="806" y="494"/>
                  </a:lnTo>
                  <a:lnTo>
                    <a:pt x="800" y="494"/>
                  </a:lnTo>
                  <a:lnTo>
                    <a:pt x="794" y="496"/>
                  </a:lnTo>
                  <a:lnTo>
                    <a:pt x="788" y="496"/>
                  </a:lnTo>
                  <a:lnTo>
                    <a:pt x="781" y="499"/>
                  </a:lnTo>
                  <a:lnTo>
                    <a:pt x="775" y="500"/>
                  </a:lnTo>
                  <a:lnTo>
                    <a:pt x="771" y="506"/>
                  </a:lnTo>
                  <a:lnTo>
                    <a:pt x="766" y="509"/>
                  </a:lnTo>
                  <a:lnTo>
                    <a:pt x="762" y="517"/>
                  </a:lnTo>
                  <a:lnTo>
                    <a:pt x="759" y="519"/>
                  </a:lnTo>
                  <a:lnTo>
                    <a:pt x="754" y="520"/>
                  </a:lnTo>
                  <a:lnTo>
                    <a:pt x="750" y="523"/>
                  </a:lnTo>
                  <a:lnTo>
                    <a:pt x="747" y="525"/>
                  </a:lnTo>
                  <a:lnTo>
                    <a:pt x="742" y="526"/>
                  </a:lnTo>
                  <a:lnTo>
                    <a:pt x="738" y="528"/>
                  </a:lnTo>
                  <a:lnTo>
                    <a:pt x="735" y="531"/>
                  </a:lnTo>
                  <a:lnTo>
                    <a:pt x="730" y="532"/>
                  </a:lnTo>
                  <a:lnTo>
                    <a:pt x="727" y="534"/>
                  </a:lnTo>
                  <a:lnTo>
                    <a:pt x="723" y="535"/>
                  </a:lnTo>
                  <a:lnTo>
                    <a:pt x="718" y="538"/>
                  </a:lnTo>
                  <a:lnTo>
                    <a:pt x="715" y="540"/>
                  </a:lnTo>
                  <a:lnTo>
                    <a:pt x="711" y="541"/>
                  </a:lnTo>
                  <a:lnTo>
                    <a:pt x="706" y="544"/>
                  </a:lnTo>
                  <a:lnTo>
                    <a:pt x="703" y="546"/>
                  </a:lnTo>
                  <a:lnTo>
                    <a:pt x="699" y="547"/>
                  </a:lnTo>
                  <a:lnTo>
                    <a:pt x="696" y="550"/>
                  </a:lnTo>
                  <a:lnTo>
                    <a:pt x="691" y="552"/>
                  </a:lnTo>
                  <a:lnTo>
                    <a:pt x="686" y="553"/>
                  </a:lnTo>
                  <a:lnTo>
                    <a:pt x="683" y="556"/>
                  </a:lnTo>
                  <a:lnTo>
                    <a:pt x="676" y="562"/>
                  </a:lnTo>
                  <a:lnTo>
                    <a:pt x="670" y="568"/>
                  </a:lnTo>
                  <a:lnTo>
                    <a:pt x="662" y="574"/>
                  </a:lnTo>
                  <a:lnTo>
                    <a:pt x="658" y="580"/>
                  </a:lnTo>
                  <a:lnTo>
                    <a:pt x="653" y="585"/>
                  </a:lnTo>
                  <a:lnTo>
                    <a:pt x="652" y="589"/>
                  </a:lnTo>
                  <a:lnTo>
                    <a:pt x="650" y="592"/>
                  </a:lnTo>
                  <a:lnTo>
                    <a:pt x="647" y="598"/>
                  </a:lnTo>
                  <a:lnTo>
                    <a:pt x="643" y="601"/>
                  </a:lnTo>
                  <a:lnTo>
                    <a:pt x="640" y="606"/>
                  </a:lnTo>
                  <a:lnTo>
                    <a:pt x="634" y="609"/>
                  </a:lnTo>
                  <a:lnTo>
                    <a:pt x="631" y="613"/>
                  </a:lnTo>
                  <a:lnTo>
                    <a:pt x="626" y="615"/>
                  </a:lnTo>
                  <a:lnTo>
                    <a:pt x="622" y="618"/>
                  </a:lnTo>
                  <a:lnTo>
                    <a:pt x="616" y="621"/>
                  </a:lnTo>
                  <a:lnTo>
                    <a:pt x="611" y="624"/>
                  </a:lnTo>
                  <a:lnTo>
                    <a:pt x="607" y="627"/>
                  </a:lnTo>
                  <a:lnTo>
                    <a:pt x="602" y="629"/>
                  </a:lnTo>
                  <a:lnTo>
                    <a:pt x="596" y="630"/>
                  </a:lnTo>
                  <a:lnTo>
                    <a:pt x="591" y="633"/>
                  </a:lnTo>
                  <a:lnTo>
                    <a:pt x="585" y="635"/>
                  </a:lnTo>
                  <a:lnTo>
                    <a:pt x="581" y="638"/>
                  </a:lnTo>
                  <a:lnTo>
                    <a:pt x="576" y="641"/>
                  </a:lnTo>
                  <a:lnTo>
                    <a:pt x="572" y="642"/>
                  </a:lnTo>
                  <a:lnTo>
                    <a:pt x="566" y="645"/>
                  </a:lnTo>
                  <a:lnTo>
                    <a:pt x="561" y="647"/>
                  </a:lnTo>
                  <a:lnTo>
                    <a:pt x="557" y="648"/>
                  </a:lnTo>
                  <a:lnTo>
                    <a:pt x="552" y="651"/>
                  </a:lnTo>
                  <a:lnTo>
                    <a:pt x="548" y="654"/>
                  </a:lnTo>
                  <a:lnTo>
                    <a:pt x="543" y="657"/>
                  </a:lnTo>
                  <a:lnTo>
                    <a:pt x="540" y="659"/>
                  </a:lnTo>
                  <a:lnTo>
                    <a:pt x="536" y="663"/>
                  </a:lnTo>
                  <a:lnTo>
                    <a:pt x="533" y="666"/>
                  </a:lnTo>
                  <a:lnTo>
                    <a:pt x="528" y="671"/>
                  </a:lnTo>
                  <a:lnTo>
                    <a:pt x="525" y="675"/>
                  </a:lnTo>
                  <a:lnTo>
                    <a:pt x="522" y="680"/>
                  </a:lnTo>
                  <a:lnTo>
                    <a:pt x="519" y="684"/>
                  </a:lnTo>
                  <a:lnTo>
                    <a:pt x="516" y="690"/>
                  </a:lnTo>
                  <a:lnTo>
                    <a:pt x="515" y="696"/>
                  </a:lnTo>
                  <a:lnTo>
                    <a:pt x="513" y="702"/>
                  </a:lnTo>
                  <a:lnTo>
                    <a:pt x="507" y="707"/>
                  </a:lnTo>
                  <a:lnTo>
                    <a:pt x="503" y="713"/>
                  </a:lnTo>
                  <a:lnTo>
                    <a:pt x="496" y="718"/>
                  </a:lnTo>
                  <a:lnTo>
                    <a:pt x="492" y="724"/>
                  </a:lnTo>
                  <a:lnTo>
                    <a:pt x="487" y="728"/>
                  </a:lnTo>
                  <a:lnTo>
                    <a:pt x="481" y="733"/>
                  </a:lnTo>
                  <a:lnTo>
                    <a:pt x="477" y="737"/>
                  </a:lnTo>
                  <a:lnTo>
                    <a:pt x="471" y="742"/>
                  </a:lnTo>
                  <a:lnTo>
                    <a:pt x="465" y="745"/>
                  </a:lnTo>
                  <a:lnTo>
                    <a:pt x="457" y="749"/>
                  </a:lnTo>
                  <a:lnTo>
                    <a:pt x="451" y="751"/>
                  </a:lnTo>
                  <a:lnTo>
                    <a:pt x="445" y="754"/>
                  </a:lnTo>
                  <a:lnTo>
                    <a:pt x="439" y="755"/>
                  </a:lnTo>
                  <a:lnTo>
                    <a:pt x="432" y="757"/>
                  </a:lnTo>
                  <a:lnTo>
                    <a:pt x="426" y="757"/>
                  </a:lnTo>
                  <a:lnTo>
                    <a:pt x="420" y="757"/>
                  </a:lnTo>
                  <a:lnTo>
                    <a:pt x="414" y="757"/>
                  </a:lnTo>
                  <a:lnTo>
                    <a:pt x="411" y="758"/>
                  </a:lnTo>
                  <a:lnTo>
                    <a:pt x="406" y="758"/>
                  </a:lnTo>
                  <a:lnTo>
                    <a:pt x="401" y="761"/>
                  </a:lnTo>
                  <a:lnTo>
                    <a:pt x="398" y="761"/>
                  </a:lnTo>
                  <a:lnTo>
                    <a:pt x="394" y="763"/>
                  </a:lnTo>
                  <a:lnTo>
                    <a:pt x="389" y="763"/>
                  </a:lnTo>
                  <a:lnTo>
                    <a:pt x="386" y="764"/>
                  </a:lnTo>
                  <a:lnTo>
                    <a:pt x="386" y="760"/>
                  </a:lnTo>
                  <a:lnTo>
                    <a:pt x="386" y="755"/>
                  </a:lnTo>
                  <a:lnTo>
                    <a:pt x="386" y="751"/>
                  </a:lnTo>
                  <a:lnTo>
                    <a:pt x="386" y="746"/>
                  </a:lnTo>
                  <a:lnTo>
                    <a:pt x="386" y="742"/>
                  </a:lnTo>
                  <a:lnTo>
                    <a:pt x="386" y="739"/>
                  </a:lnTo>
                  <a:lnTo>
                    <a:pt x="386" y="734"/>
                  </a:lnTo>
                  <a:lnTo>
                    <a:pt x="386" y="730"/>
                  </a:lnTo>
                  <a:lnTo>
                    <a:pt x="385" y="727"/>
                  </a:lnTo>
                  <a:lnTo>
                    <a:pt x="385" y="722"/>
                  </a:lnTo>
                  <a:lnTo>
                    <a:pt x="383" y="718"/>
                  </a:lnTo>
                  <a:lnTo>
                    <a:pt x="383" y="714"/>
                  </a:lnTo>
                  <a:lnTo>
                    <a:pt x="383" y="710"/>
                  </a:lnTo>
                  <a:lnTo>
                    <a:pt x="382" y="705"/>
                  </a:lnTo>
                  <a:lnTo>
                    <a:pt x="380" y="702"/>
                  </a:lnTo>
                  <a:lnTo>
                    <a:pt x="380" y="699"/>
                  </a:lnTo>
                  <a:lnTo>
                    <a:pt x="377" y="695"/>
                  </a:lnTo>
                  <a:lnTo>
                    <a:pt x="376" y="692"/>
                  </a:lnTo>
                  <a:lnTo>
                    <a:pt x="374" y="687"/>
                  </a:lnTo>
                  <a:lnTo>
                    <a:pt x="373" y="684"/>
                  </a:lnTo>
                  <a:lnTo>
                    <a:pt x="368" y="678"/>
                  </a:lnTo>
                  <a:lnTo>
                    <a:pt x="364" y="672"/>
                  </a:lnTo>
                  <a:lnTo>
                    <a:pt x="358" y="665"/>
                  </a:lnTo>
                  <a:lnTo>
                    <a:pt x="352" y="659"/>
                  </a:lnTo>
                  <a:lnTo>
                    <a:pt x="346" y="654"/>
                  </a:lnTo>
                  <a:lnTo>
                    <a:pt x="338" y="648"/>
                  </a:lnTo>
                  <a:lnTo>
                    <a:pt x="334" y="645"/>
                  </a:lnTo>
                  <a:lnTo>
                    <a:pt x="329" y="642"/>
                  </a:lnTo>
                  <a:lnTo>
                    <a:pt x="325" y="639"/>
                  </a:lnTo>
                  <a:lnTo>
                    <a:pt x="320" y="638"/>
                  </a:lnTo>
                  <a:lnTo>
                    <a:pt x="316" y="635"/>
                  </a:lnTo>
                  <a:lnTo>
                    <a:pt x="311" y="633"/>
                  </a:lnTo>
                  <a:lnTo>
                    <a:pt x="307" y="630"/>
                  </a:lnTo>
                  <a:lnTo>
                    <a:pt x="303" y="629"/>
                  </a:lnTo>
                  <a:lnTo>
                    <a:pt x="299" y="626"/>
                  </a:lnTo>
                  <a:lnTo>
                    <a:pt x="296" y="623"/>
                  </a:lnTo>
                  <a:lnTo>
                    <a:pt x="294" y="620"/>
                  </a:lnTo>
                  <a:lnTo>
                    <a:pt x="293" y="617"/>
                  </a:lnTo>
                  <a:lnTo>
                    <a:pt x="291" y="612"/>
                  </a:lnTo>
                  <a:lnTo>
                    <a:pt x="293" y="609"/>
                  </a:lnTo>
                  <a:lnTo>
                    <a:pt x="294" y="603"/>
                  </a:lnTo>
                  <a:lnTo>
                    <a:pt x="296" y="598"/>
                  </a:lnTo>
                  <a:lnTo>
                    <a:pt x="296" y="592"/>
                  </a:lnTo>
                  <a:lnTo>
                    <a:pt x="296" y="589"/>
                  </a:lnTo>
                  <a:lnTo>
                    <a:pt x="294" y="586"/>
                  </a:lnTo>
                  <a:lnTo>
                    <a:pt x="293" y="585"/>
                  </a:lnTo>
                  <a:lnTo>
                    <a:pt x="288" y="582"/>
                  </a:lnTo>
                  <a:lnTo>
                    <a:pt x="282" y="582"/>
                  </a:lnTo>
                  <a:lnTo>
                    <a:pt x="275" y="582"/>
                  </a:lnTo>
                  <a:lnTo>
                    <a:pt x="267" y="583"/>
                  </a:lnTo>
                  <a:lnTo>
                    <a:pt x="260" y="583"/>
                  </a:lnTo>
                  <a:lnTo>
                    <a:pt x="255" y="583"/>
                  </a:lnTo>
                  <a:lnTo>
                    <a:pt x="251" y="579"/>
                  </a:lnTo>
                  <a:lnTo>
                    <a:pt x="246" y="576"/>
                  </a:lnTo>
                  <a:lnTo>
                    <a:pt x="242" y="571"/>
                  </a:lnTo>
                  <a:lnTo>
                    <a:pt x="237" y="567"/>
                  </a:lnTo>
                  <a:lnTo>
                    <a:pt x="234" y="562"/>
                  </a:lnTo>
                  <a:lnTo>
                    <a:pt x="230" y="558"/>
                  </a:lnTo>
                  <a:lnTo>
                    <a:pt x="225" y="553"/>
                  </a:lnTo>
                  <a:lnTo>
                    <a:pt x="222" y="549"/>
                  </a:lnTo>
                  <a:lnTo>
                    <a:pt x="218" y="546"/>
                  </a:lnTo>
                  <a:lnTo>
                    <a:pt x="213" y="541"/>
                  </a:lnTo>
                  <a:lnTo>
                    <a:pt x="208" y="538"/>
                  </a:lnTo>
                  <a:lnTo>
                    <a:pt x="204" y="537"/>
                  </a:lnTo>
                  <a:lnTo>
                    <a:pt x="198" y="535"/>
                  </a:lnTo>
                  <a:lnTo>
                    <a:pt x="192" y="535"/>
                  </a:lnTo>
                  <a:lnTo>
                    <a:pt x="184" y="535"/>
                  </a:lnTo>
                  <a:lnTo>
                    <a:pt x="178" y="537"/>
                  </a:lnTo>
                  <a:lnTo>
                    <a:pt x="175" y="532"/>
                  </a:lnTo>
                  <a:lnTo>
                    <a:pt x="172" y="529"/>
                  </a:lnTo>
                  <a:lnTo>
                    <a:pt x="169" y="526"/>
                  </a:lnTo>
                  <a:lnTo>
                    <a:pt x="168" y="522"/>
                  </a:lnTo>
                  <a:lnTo>
                    <a:pt x="162" y="514"/>
                  </a:lnTo>
                  <a:lnTo>
                    <a:pt x="156" y="508"/>
                  </a:lnTo>
                  <a:lnTo>
                    <a:pt x="153" y="505"/>
                  </a:lnTo>
                  <a:lnTo>
                    <a:pt x="150" y="502"/>
                  </a:lnTo>
                  <a:lnTo>
                    <a:pt x="145" y="500"/>
                  </a:lnTo>
                  <a:lnTo>
                    <a:pt x="142" y="499"/>
                  </a:lnTo>
                  <a:lnTo>
                    <a:pt x="136" y="497"/>
                  </a:lnTo>
                  <a:lnTo>
                    <a:pt x="132" y="497"/>
                  </a:lnTo>
                  <a:lnTo>
                    <a:pt x="127" y="497"/>
                  </a:lnTo>
                  <a:lnTo>
                    <a:pt x="121" y="499"/>
                  </a:lnTo>
                  <a:lnTo>
                    <a:pt x="118" y="494"/>
                  </a:lnTo>
                  <a:lnTo>
                    <a:pt x="113" y="493"/>
                  </a:lnTo>
                  <a:lnTo>
                    <a:pt x="110" y="488"/>
                  </a:lnTo>
                  <a:lnTo>
                    <a:pt x="106" y="487"/>
                  </a:lnTo>
                  <a:lnTo>
                    <a:pt x="103" y="484"/>
                  </a:lnTo>
                  <a:lnTo>
                    <a:pt x="98" y="481"/>
                  </a:lnTo>
                  <a:lnTo>
                    <a:pt x="94" y="479"/>
                  </a:lnTo>
                  <a:lnTo>
                    <a:pt x="91" y="476"/>
                  </a:lnTo>
                  <a:lnTo>
                    <a:pt x="86" y="475"/>
                  </a:lnTo>
                  <a:lnTo>
                    <a:pt x="83" y="473"/>
                  </a:lnTo>
                  <a:lnTo>
                    <a:pt x="79" y="470"/>
                  </a:lnTo>
                  <a:lnTo>
                    <a:pt x="74" y="469"/>
                  </a:lnTo>
                  <a:lnTo>
                    <a:pt x="71" y="467"/>
                  </a:lnTo>
                  <a:lnTo>
                    <a:pt x="67" y="464"/>
                  </a:lnTo>
                  <a:lnTo>
                    <a:pt x="62" y="463"/>
                  </a:lnTo>
                  <a:lnTo>
                    <a:pt x="59" y="461"/>
                  </a:lnTo>
                  <a:lnTo>
                    <a:pt x="55" y="460"/>
                  </a:lnTo>
                  <a:lnTo>
                    <a:pt x="50" y="457"/>
                  </a:lnTo>
                  <a:lnTo>
                    <a:pt x="47" y="455"/>
                  </a:lnTo>
                  <a:lnTo>
                    <a:pt x="43" y="454"/>
                  </a:lnTo>
                  <a:lnTo>
                    <a:pt x="38" y="451"/>
                  </a:lnTo>
                  <a:lnTo>
                    <a:pt x="35" y="449"/>
                  </a:lnTo>
                  <a:lnTo>
                    <a:pt x="31" y="448"/>
                  </a:lnTo>
                  <a:lnTo>
                    <a:pt x="28" y="446"/>
                  </a:lnTo>
                  <a:lnTo>
                    <a:pt x="20" y="440"/>
                  </a:lnTo>
                  <a:lnTo>
                    <a:pt x="12" y="436"/>
                  </a:lnTo>
                  <a:lnTo>
                    <a:pt x="6" y="430"/>
                  </a:lnTo>
                  <a:lnTo>
                    <a:pt x="0" y="425"/>
                  </a:lnTo>
                  <a:lnTo>
                    <a:pt x="3" y="418"/>
                  </a:lnTo>
                  <a:lnTo>
                    <a:pt x="6" y="410"/>
                  </a:lnTo>
                  <a:lnTo>
                    <a:pt x="9" y="402"/>
                  </a:lnTo>
                  <a:lnTo>
                    <a:pt x="14" y="396"/>
                  </a:lnTo>
                  <a:lnTo>
                    <a:pt x="17" y="390"/>
                  </a:lnTo>
                  <a:lnTo>
                    <a:pt x="22" y="384"/>
                  </a:lnTo>
                  <a:lnTo>
                    <a:pt x="26" y="378"/>
                  </a:lnTo>
                  <a:lnTo>
                    <a:pt x="31" y="372"/>
                  </a:lnTo>
                  <a:lnTo>
                    <a:pt x="35" y="365"/>
                  </a:lnTo>
                  <a:lnTo>
                    <a:pt x="41" y="359"/>
                  </a:lnTo>
                  <a:lnTo>
                    <a:pt x="46" y="353"/>
                  </a:lnTo>
                  <a:lnTo>
                    <a:pt x="52" y="347"/>
                  </a:lnTo>
                  <a:lnTo>
                    <a:pt x="56" y="341"/>
                  </a:lnTo>
                  <a:lnTo>
                    <a:pt x="62" y="335"/>
                  </a:lnTo>
                  <a:lnTo>
                    <a:pt x="68" y="329"/>
                  </a:lnTo>
                  <a:lnTo>
                    <a:pt x="74" y="323"/>
                  </a:lnTo>
                  <a:lnTo>
                    <a:pt x="79" y="317"/>
                  </a:lnTo>
                  <a:lnTo>
                    <a:pt x="85" y="310"/>
                  </a:lnTo>
                  <a:lnTo>
                    <a:pt x="89" y="304"/>
                  </a:lnTo>
                  <a:lnTo>
                    <a:pt x="95" y="298"/>
                  </a:lnTo>
                  <a:lnTo>
                    <a:pt x="100" y="292"/>
                  </a:lnTo>
                  <a:lnTo>
                    <a:pt x="106" y="286"/>
                  </a:lnTo>
                  <a:lnTo>
                    <a:pt x="112" y="280"/>
                  </a:lnTo>
                  <a:lnTo>
                    <a:pt x="117" y="274"/>
                  </a:lnTo>
                  <a:lnTo>
                    <a:pt x="121" y="268"/>
                  </a:lnTo>
                  <a:lnTo>
                    <a:pt x="126" y="261"/>
                  </a:lnTo>
                  <a:lnTo>
                    <a:pt x="130" y="255"/>
                  </a:lnTo>
                  <a:lnTo>
                    <a:pt x="135" y="249"/>
                  </a:lnTo>
                  <a:lnTo>
                    <a:pt x="138" y="241"/>
                  </a:lnTo>
                  <a:lnTo>
                    <a:pt x="142" y="235"/>
                  </a:lnTo>
                  <a:lnTo>
                    <a:pt x="145" y="228"/>
                  </a:lnTo>
                  <a:lnTo>
                    <a:pt x="150" y="222"/>
                  </a:lnTo>
                  <a:lnTo>
                    <a:pt x="153" y="216"/>
                  </a:lnTo>
                  <a:lnTo>
                    <a:pt x="157" y="208"/>
                  </a:lnTo>
                  <a:lnTo>
                    <a:pt x="162" y="202"/>
                  </a:lnTo>
                  <a:lnTo>
                    <a:pt x="166" y="196"/>
                  </a:lnTo>
                  <a:lnTo>
                    <a:pt x="169" y="190"/>
                  </a:lnTo>
                  <a:lnTo>
                    <a:pt x="174" y="184"/>
                  </a:lnTo>
                  <a:lnTo>
                    <a:pt x="180" y="178"/>
                  </a:lnTo>
                  <a:lnTo>
                    <a:pt x="184" y="172"/>
                  </a:lnTo>
                  <a:lnTo>
                    <a:pt x="189" y="166"/>
                  </a:lnTo>
                  <a:lnTo>
                    <a:pt x="193" y="160"/>
                  </a:lnTo>
                  <a:lnTo>
                    <a:pt x="199" y="155"/>
                  </a:lnTo>
                  <a:lnTo>
                    <a:pt x="204" y="149"/>
                  </a:lnTo>
                  <a:lnTo>
                    <a:pt x="208" y="143"/>
                  </a:lnTo>
                  <a:lnTo>
                    <a:pt x="215" y="137"/>
                  </a:lnTo>
                  <a:lnTo>
                    <a:pt x="219" y="133"/>
                  </a:lnTo>
                  <a:lnTo>
                    <a:pt x="225" y="128"/>
                  </a:lnTo>
                  <a:lnTo>
                    <a:pt x="230" y="122"/>
                  </a:lnTo>
                  <a:lnTo>
                    <a:pt x="236" y="118"/>
                  </a:lnTo>
                  <a:lnTo>
                    <a:pt x="240" y="112"/>
                  </a:lnTo>
                  <a:lnTo>
                    <a:pt x="246" y="107"/>
                  </a:lnTo>
                  <a:lnTo>
                    <a:pt x="252" y="101"/>
                  </a:lnTo>
                  <a:lnTo>
                    <a:pt x="257" y="96"/>
                  </a:lnTo>
                  <a:lnTo>
                    <a:pt x="263" y="92"/>
                  </a:lnTo>
                  <a:lnTo>
                    <a:pt x="269" y="87"/>
                  </a:lnTo>
                  <a:lnTo>
                    <a:pt x="275" y="83"/>
                  </a:lnTo>
                  <a:lnTo>
                    <a:pt x="281" y="78"/>
                  </a:lnTo>
                  <a:lnTo>
                    <a:pt x="287" y="74"/>
                  </a:lnTo>
                  <a:lnTo>
                    <a:pt x="293" y="71"/>
                  </a:lnTo>
                  <a:lnTo>
                    <a:pt x="299" y="66"/>
                  </a:lnTo>
                  <a:lnTo>
                    <a:pt x="305" y="62"/>
                  </a:lnTo>
                  <a:lnTo>
                    <a:pt x="311" y="59"/>
                  </a:lnTo>
                  <a:lnTo>
                    <a:pt x="319" y="56"/>
                  </a:lnTo>
                  <a:lnTo>
                    <a:pt x="325" y="51"/>
                  </a:lnTo>
                  <a:lnTo>
                    <a:pt x="331" y="47"/>
                  </a:lnTo>
                  <a:lnTo>
                    <a:pt x="337" y="44"/>
                  </a:lnTo>
                  <a:lnTo>
                    <a:pt x="343" y="41"/>
                  </a:lnTo>
                  <a:lnTo>
                    <a:pt x="349" y="36"/>
                  </a:lnTo>
                  <a:lnTo>
                    <a:pt x="355" y="35"/>
                  </a:lnTo>
                  <a:lnTo>
                    <a:pt x="362" y="30"/>
                  </a:lnTo>
                  <a:lnTo>
                    <a:pt x="368" y="29"/>
                  </a:lnTo>
                  <a:lnTo>
                    <a:pt x="374" y="26"/>
                  </a:lnTo>
                  <a:lnTo>
                    <a:pt x="382" y="23"/>
                  </a:lnTo>
                  <a:lnTo>
                    <a:pt x="388" y="21"/>
                  </a:lnTo>
                  <a:lnTo>
                    <a:pt x="394" y="18"/>
                  </a:lnTo>
                  <a:lnTo>
                    <a:pt x="401" y="17"/>
                  </a:lnTo>
                  <a:lnTo>
                    <a:pt x="408" y="14"/>
                  </a:lnTo>
                  <a:lnTo>
                    <a:pt x="415" y="12"/>
                  </a:lnTo>
                  <a:lnTo>
                    <a:pt x="423" y="11"/>
                  </a:lnTo>
                  <a:lnTo>
                    <a:pt x="429" y="9"/>
                  </a:lnTo>
                  <a:lnTo>
                    <a:pt x="436" y="6"/>
                  </a:lnTo>
                  <a:lnTo>
                    <a:pt x="442" y="4"/>
                  </a:lnTo>
                  <a:lnTo>
                    <a:pt x="450" y="4"/>
                  </a:lnTo>
                  <a:lnTo>
                    <a:pt x="456" y="3"/>
                  </a:lnTo>
                  <a:lnTo>
                    <a:pt x="463" y="3"/>
                  </a:lnTo>
                  <a:lnTo>
                    <a:pt x="469" y="1"/>
                  </a:lnTo>
                  <a:lnTo>
                    <a:pt x="477" y="1"/>
                  </a:lnTo>
                  <a:lnTo>
                    <a:pt x="484" y="1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6" y="1"/>
                  </a:lnTo>
                  <a:lnTo>
                    <a:pt x="513" y="1"/>
                  </a:lnTo>
                  <a:lnTo>
                    <a:pt x="521" y="1"/>
                  </a:lnTo>
                  <a:lnTo>
                    <a:pt x="527" y="1"/>
                  </a:lnTo>
                  <a:lnTo>
                    <a:pt x="534" y="3"/>
                  </a:lnTo>
                  <a:lnTo>
                    <a:pt x="539" y="6"/>
                  </a:lnTo>
                  <a:lnTo>
                    <a:pt x="542" y="9"/>
                  </a:lnTo>
                  <a:lnTo>
                    <a:pt x="546" y="11"/>
                  </a:lnTo>
                  <a:lnTo>
                    <a:pt x="549" y="14"/>
                  </a:lnTo>
                  <a:lnTo>
                    <a:pt x="555" y="17"/>
                  </a:lnTo>
                  <a:lnTo>
                    <a:pt x="560" y="20"/>
                  </a:lnTo>
                  <a:lnTo>
                    <a:pt x="564" y="21"/>
                  </a:lnTo>
                  <a:lnTo>
                    <a:pt x="572" y="26"/>
                  </a:lnTo>
                  <a:lnTo>
                    <a:pt x="575" y="27"/>
                  </a:lnTo>
                  <a:lnTo>
                    <a:pt x="578" y="30"/>
                  </a:lnTo>
                  <a:lnTo>
                    <a:pt x="582" y="33"/>
                  </a:lnTo>
                  <a:lnTo>
                    <a:pt x="587" y="38"/>
                  </a:lnTo>
                  <a:lnTo>
                    <a:pt x="588" y="38"/>
                  </a:lnTo>
                  <a:lnTo>
                    <a:pt x="591" y="39"/>
                  </a:lnTo>
                  <a:lnTo>
                    <a:pt x="595" y="42"/>
                  </a:lnTo>
                  <a:lnTo>
                    <a:pt x="599" y="44"/>
                  </a:lnTo>
                  <a:lnTo>
                    <a:pt x="602" y="47"/>
                  </a:lnTo>
                  <a:lnTo>
                    <a:pt x="605" y="48"/>
                  </a:lnTo>
                  <a:lnTo>
                    <a:pt x="608" y="50"/>
                  </a:lnTo>
                  <a:lnTo>
                    <a:pt x="610" y="51"/>
                  </a:lnTo>
                  <a:lnTo>
                    <a:pt x="617" y="39"/>
                  </a:lnTo>
                  <a:lnTo>
                    <a:pt x="617" y="39"/>
                  </a:lnTo>
                  <a:close/>
                </a:path>
              </a:pathLst>
            </a:custGeom>
            <a:solidFill>
              <a:srgbClr val="F0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4" name="Freeform 366"/>
            <p:cNvSpPr>
              <a:spLocks/>
            </p:cNvSpPr>
            <p:nvPr/>
          </p:nvSpPr>
          <p:spPr bwMode="auto">
            <a:xfrm>
              <a:off x="319" y="1583"/>
              <a:ext cx="542" cy="504"/>
            </a:xfrm>
            <a:custGeom>
              <a:avLst/>
              <a:gdLst>
                <a:gd name="T0" fmla="*/ 29 w 1084"/>
                <a:gd name="T1" fmla="*/ 377 h 1009"/>
                <a:gd name="T2" fmla="*/ 92 w 1084"/>
                <a:gd name="T3" fmla="*/ 360 h 1009"/>
                <a:gd name="T4" fmla="*/ 150 w 1084"/>
                <a:gd name="T5" fmla="*/ 336 h 1009"/>
                <a:gd name="T6" fmla="*/ 207 w 1084"/>
                <a:gd name="T7" fmla="*/ 312 h 1009"/>
                <a:gd name="T8" fmla="*/ 261 w 1084"/>
                <a:gd name="T9" fmla="*/ 285 h 1009"/>
                <a:gd name="T10" fmla="*/ 308 w 1084"/>
                <a:gd name="T11" fmla="*/ 243 h 1009"/>
                <a:gd name="T12" fmla="*/ 356 w 1084"/>
                <a:gd name="T13" fmla="*/ 210 h 1009"/>
                <a:gd name="T14" fmla="*/ 415 w 1084"/>
                <a:gd name="T15" fmla="*/ 193 h 1009"/>
                <a:gd name="T16" fmla="*/ 474 w 1084"/>
                <a:gd name="T17" fmla="*/ 175 h 1009"/>
                <a:gd name="T18" fmla="*/ 521 w 1084"/>
                <a:gd name="T19" fmla="*/ 149 h 1009"/>
                <a:gd name="T20" fmla="*/ 566 w 1084"/>
                <a:gd name="T21" fmla="*/ 101 h 1009"/>
                <a:gd name="T22" fmla="*/ 608 w 1084"/>
                <a:gd name="T23" fmla="*/ 73 h 1009"/>
                <a:gd name="T24" fmla="*/ 656 w 1084"/>
                <a:gd name="T25" fmla="*/ 57 h 1009"/>
                <a:gd name="T26" fmla="*/ 706 w 1084"/>
                <a:gd name="T27" fmla="*/ 39 h 1009"/>
                <a:gd name="T28" fmla="*/ 754 w 1084"/>
                <a:gd name="T29" fmla="*/ 15 h 1009"/>
                <a:gd name="T30" fmla="*/ 810 w 1084"/>
                <a:gd name="T31" fmla="*/ 0 h 1009"/>
                <a:gd name="T32" fmla="*/ 863 w 1084"/>
                <a:gd name="T33" fmla="*/ 29 h 1009"/>
                <a:gd name="T34" fmla="*/ 899 w 1084"/>
                <a:gd name="T35" fmla="*/ 53 h 1009"/>
                <a:gd name="T36" fmla="*/ 940 w 1084"/>
                <a:gd name="T37" fmla="*/ 98 h 1009"/>
                <a:gd name="T38" fmla="*/ 958 w 1084"/>
                <a:gd name="T39" fmla="*/ 133 h 1009"/>
                <a:gd name="T40" fmla="*/ 999 w 1084"/>
                <a:gd name="T41" fmla="*/ 163 h 1009"/>
                <a:gd name="T42" fmla="*/ 1029 w 1084"/>
                <a:gd name="T43" fmla="*/ 199 h 1009"/>
                <a:gd name="T44" fmla="*/ 1047 w 1084"/>
                <a:gd name="T45" fmla="*/ 261 h 1009"/>
                <a:gd name="T46" fmla="*/ 1066 w 1084"/>
                <a:gd name="T47" fmla="*/ 321 h 1009"/>
                <a:gd name="T48" fmla="*/ 1072 w 1084"/>
                <a:gd name="T49" fmla="*/ 365 h 1009"/>
                <a:gd name="T50" fmla="*/ 1075 w 1084"/>
                <a:gd name="T51" fmla="*/ 403 h 1009"/>
                <a:gd name="T52" fmla="*/ 1075 w 1084"/>
                <a:gd name="T53" fmla="*/ 442 h 1009"/>
                <a:gd name="T54" fmla="*/ 1083 w 1084"/>
                <a:gd name="T55" fmla="*/ 481 h 1009"/>
                <a:gd name="T56" fmla="*/ 1080 w 1084"/>
                <a:gd name="T57" fmla="*/ 522 h 1009"/>
                <a:gd name="T58" fmla="*/ 1068 w 1084"/>
                <a:gd name="T59" fmla="*/ 561 h 1009"/>
                <a:gd name="T60" fmla="*/ 1054 w 1084"/>
                <a:gd name="T61" fmla="*/ 600 h 1009"/>
                <a:gd name="T62" fmla="*/ 1014 w 1084"/>
                <a:gd name="T63" fmla="*/ 626 h 1009"/>
                <a:gd name="T64" fmla="*/ 971 w 1084"/>
                <a:gd name="T65" fmla="*/ 648 h 1009"/>
                <a:gd name="T66" fmla="*/ 926 w 1084"/>
                <a:gd name="T67" fmla="*/ 668 h 1009"/>
                <a:gd name="T68" fmla="*/ 870 w 1084"/>
                <a:gd name="T69" fmla="*/ 724 h 1009"/>
                <a:gd name="T70" fmla="*/ 802 w 1084"/>
                <a:gd name="T71" fmla="*/ 758 h 1009"/>
                <a:gd name="T72" fmla="*/ 733 w 1084"/>
                <a:gd name="T73" fmla="*/ 786 h 1009"/>
                <a:gd name="T74" fmla="*/ 692 w 1084"/>
                <a:gd name="T75" fmla="*/ 831 h 1009"/>
                <a:gd name="T76" fmla="*/ 641 w 1084"/>
                <a:gd name="T77" fmla="*/ 867 h 1009"/>
                <a:gd name="T78" fmla="*/ 588 w 1084"/>
                <a:gd name="T79" fmla="*/ 899 h 1009"/>
                <a:gd name="T80" fmla="*/ 539 w 1084"/>
                <a:gd name="T81" fmla="*/ 924 h 1009"/>
                <a:gd name="T82" fmla="*/ 487 w 1084"/>
                <a:gd name="T83" fmla="*/ 981 h 1009"/>
                <a:gd name="T84" fmla="*/ 441 w 1084"/>
                <a:gd name="T85" fmla="*/ 1007 h 1009"/>
                <a:gd name="T86" fmla="*/ 423 w 1084"/>
                <a:gd name="T87" fmla="*/ 983 h 1009"/>
                <a:gd name="T88" fmla="*/ 429 w 1084"/>
                <a:gd name="T89" fmla="*/ 926 h 1009"/>
                <a:gd name="T90" fmla="*/ 423 w 1084"/>
                <a:gd name="T91" fmla="*/ 871 h 1009"/>
                <a:gd name="T92" fmla="*/ 424 w 1084"/>
                <a:gd name="T93" fmla="*/ 823 h 1009"/>
                <a:gd name="T94" fmla="*/ 401 w 1084"/>
                <a:gd name="T95" fmla="*/ 789 h 1009"/>
                <a:gd name="T96" fmla="*/ 373 w 1084"/>
                <a:gd name="T97" fmla="*/ 739 h 1009"/>
                <a:gd name="T98" fmla="*/ 334 w 1084"/>
                <a:gd name="T99" fmla="*/ 692 h 1009"/>
                <a:gd name="T100" fmla="*/ 312 w 1084"/>
                <a:gd name="T101" fmla="*/ 647 h 1009"/>
                <a:gd name="T102" fmla="*/ 269 w 1084"/>
                <a:gd name="T103" fmla="*/ 605 h 1009"/>
                <a:gd name="T104" fmla="*/ 228 w 1084"/>
                <a:gd name="T105" fmla="*/ 558 h 1009"/>
                <a:gd name="T106" fmla="*/ 175 w 1084"/>
                <a:gd name="T107" fmla="*/ 531 h 1009"/>
                <a:gd name="T108" fmla="*/ 130 w 1084"/>
                <a:gd name="T109" fmla="*/ 498 h 1009"/>
                <a:gd name="T110" fmla="*/ 97 w 1084"/>
                <a:gd name="T111" fmla="*/ 452 h 1009"/>
                <a:gd name="T112" fmla="*/ 53 w 1084"/>
                <a:gd name="T113" fmla="*/ 442 h 1009"/>
                <a:gd name="T114" fmla="*/ 14 w 1084"/>
                <a:gd name="T115" fmla="*/ 425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84" h="1009">
                  <a:moveTo>
                    <a:pt x="3" y="425"/>
                  </a:moveTo>
                  <a:lnTo>
                    <a:pt x="0" y="419"/>
                  </a:lnTo>
                  <a:lnTo>
                    <a:pt x="0" y="413"/>
                  </a:lnTo>
                  <a:lnTo>
                    <a:pt x="2" y="407"/>
                  </a:lnTo>
                  <a:lnTo>
                    <a:pt x="5" y="401"/>
                  </a:lnTo>
                  <a:lnTo>
                    <a:pt x="8" y="395"/>
                  </a:lnTo>
                  <a:lnTo>
                    <a:pt x="12" y="391"/>
                  </a:lnTo>
                  <a:lnTo>
                    <a:pt x="17" y="385"/>
                  </a:lnTo>
                  <a:lnTo>
                    <a:pt x="23" y="382"/>
                  </a:lnTo>
                  <a:lnTo>
                    <a:pt x="29" y="377"/>
                  </a:lnTo>
                  <a:lnTo>
                    <a:pt x="37" y="372"/>
                  </a:lnTo>
                  <a:lnTo>
                    <a:pt x="43" y="371"/>
                  </a:lnTo>
                  <a:lnTo>
                    <a:pt x="50" y="369"/>
                  </a:lnTo>
                  <a:lnTo>
                    <a:pt x="56" y="368"/>
                  </a:lnTo>
                  <a:lnTo>
                    <a:pt x="64" y="369"/>
                  </a:lnTo>
                  <a:lnTo>
                    <a:pt x="68" y="371"/>
                  </a:lnTo>
                  <a:lnTo>
                    <a:pt x="74" y="374"/>
                  </a:lnTo>
                  <a:lnTo>
                    <a:pt x="80" y="368"/>
                  </a:lnTo>
                  <a:lnTo>
                    <a:pt x="86" y="365"/>
                  </a:lnTo>
                  <a:lnTo>
                    <a:pt x="92" y="360"/>
                  </a:lnTo>
                  <a:lnTo>
                    <a:pt x="98" y="357"/>
                  </a:lnTo>
                  <a:lnTo>
                    <a:pt x="104" y="354"/>
                  </a:lnTo>
                  <a:lnTo>
                    <a:pt x="110" y="353"/>
                  </a:lnTo>
                  <a:lnTo>
                    <a:pt x="115" y="351"/>
                  </a:lnTo>
                  <a:lnTo>
                    <a:pt x="121" y="350"/>
                  </a:lnTo>
                  <a:lnTo>
                    <a:pt x="127" y="347"/>
                  </a:lnTo>
                  <a:lnTo>
                    <a:pt x="133" y="345"/>
                  </a:lnTo>
                  <a:lnTo>
                    <a:pt x="138" y="342"/>
                  </a:lnTo>
                  <a:lnTo>
                    <a:pt x="144" y="341"/>
                  </a:lnTo>
                  <a:lnTo>
                    <a:pt x="150" y="336"/>
                  </a:lnTo>
                  <a:lnTo>
                    <a:pt x="156" y="332"/>
                  </a:lnTo>
                  <a:lnTo>
                    <a:pt x="162" y="327"/>
                  </a:lnTo>
                  <a:lnTo>
                    <a:pt x="168" y="321"/>
                  </a:lnTo>
                  <a:lnTo>
                    <a:pt x="174" y="321"/>
                  </a:lnTo>
                  <a:lnTo>
                    <a:pt x="180" y="320"/>
                  </a:lnTo>
                  <a:lnTo>
                    <a:pt x="184" y="318"/>
                  </a:lnTo>
                  <a:lnTo>
                    <a:pt x="190" y="317"/>
                  </a:lnTo>
                  <a:lnTo>
                    <a:pt x="196" y="315"/>
                  </a:lnTo>
                  <a:lnTo>
                    <a:pt x="202" y="314"/>
                  </a:lnTo>
                  <a:lnTo>
                    <a:pt x="207" y="312"/>
                  </a:lnTo>
                  <a:lnTo>
                    <a:pt x="213" y="311"/>
                  </a:lnTo>
                  <a:lnTo>
                    <a:pt x="219" y="308"/>
                  </a:lnTo>
                  <a:lnTo>
                    <a:pt x="223" y="306"/>
                  </a:lnTo>
                  <a:lnTo>
                    <a:pt x="230" y="303"/>
                  </a:lnTo>
                  <a:lnTo>
                    <a:pt x="236" y="300"/>
                  </a:lnTo>
                  <a:lnTo>
                    <a:pt x="240" y="297"/>
                  </a:lnTo>
                  <a:lnTo>
                    <a:pt x="246" y="294"/>
                  </a:lnTo>
                  <a:lnTo>
                    <a:pt x="251" y="291"/>
                  </a:lnTo>
                  <a:lnTo>
                    <a:pt x="257" y="288"/>
                  </a:lnTo>
                  <a:lnTo>
                    <a:pt x="261" y="285"/>
                  </a:lnTo>
                  <a:lnTo>
                    <a:pt x="267" y="282"/>
                  </a:lnTo>
                  <a:lnTo>
                    <a:pt x="272" y="278"/>
                  </a:lnTo>
                  <a:lnTo>
                    <a:pt x="276" y="275"/>
                  </a:lnTo>
                  <a:lnTo>
                    <a:pt x="281" y="270"/>
                  </a:lnTo>
                  <a:lnTo>
                    <a:pt x="285" y="265"/>
                  </a:lnTo>
                  <a:lnTo>
                    <a:pt x="291" y="262"/>
                  </a:lnTo>
                  <a:lnTo>
                    <a:pt x="296" y="258"/>
                  </a:lnTo>
                  <a:lnTo>
                    <a:pt x="299" y="252"/>
                  </a:lnTo>
                  <a:lnTo>
                    <a:pt x="303" y="249"/>
                  </a:lnTo>
                  <a:lnTo>
                    <a:pt x="308" y="243"/>
                  </a:lnTo>
                  <a:lnTo>
                    <a:pt x="312" y="238"/>
                  </a:lnTo>
                  <a:lnTo>
                    <a:pt x="315" y="234"/>
                  </a:lnTo>
                  <a:lnTo>
                    <a:pt x="320" y="229"/>
                  </a:lnTo>
                  <a:lnTo>
                    <a:pt x="323" y="223"/>
                  </a:lnTo>
                  <a:lnTo>
                    <a:pt x="328" y="219"/>
                  </a:lnTo>
                  <a:lnTo>
                    <a:pt x="332" y="217"/>
                  </a:lnTo>
                  <a:lnTo>
                    <a:pt x="338" y="216"/>
                  </a:lnTo>
                  <a:lnTo>
                    <a:pt x="344" y="213"/>
                  </a:lnTo>
                  <a:lnTo>
                    <a:pt x="350" y="213"/>
                  </a:lnTo>
                  <a:lnTo>
                    <a:pt x="356" y="210"/>
                  </a:lnTo>
                  <a:lnTo>
                    <a:pt x="362" y="208"/>
                  </a:lnTo>
                  <a:lnTo>
                    <a:pt x="368" y="207"/>
                  </a:lnTo>
                  <a:lnTo>
                    <a:pt x="374" y="205"/>
                  </a:lnTo>
                  <a:lnTo>
                    <a:pt x="379" y="204"/>
                  </a:lnTo>
                  <a:lnTo>
                    <a:pt x="385" y="202"/>
                  </a:lnTo>
                  <a:lnTo>
                    <a:pt x="391" y="199"/>
                  </a:lnTo>
                  <a:lnTo>
                    <a:pt x="397" y="199"/>
                  </a:lnTo>
                  <a:lnTo>
                    <a:pt x="403" y="196"/>
                  </a:lnTo>
                  <a:lnTo>
                    <a:pt x="409" y="195"/>
                  </a:lnTo>
                  <a:lnTo>
                    <a:pt x="415" y="193"/>
                  </a:lnTo>
                  <a:lnTo>
                    <a:pt x="421" y="192"/>
                  </a:lnTo>
                  <a:lnTo>
                    <a:pt x="426" y="189"/>
                  </a:lnTo>
                  <a:lnTo>
                    <a:pt x="432" y="187"/>
                  </a:lnTo>
                  <a:lnTo>
                    <a:pt x="438" y="186"/>
                  </a:lnTo>
                  <a:lnTo>
                    <a:pt x="444" y="184"/>
                  </a:lnTo>
                  <a:lnTo>
                    <a:pt x="450" y="181"/>
                  </a:lnTo>
                  <a:lnTo>
                    <a:pt x="456" y="180"/>
                  </a:lnTo>
                  <a:lnTo>
                    <a:pt x="462" y="178"/>
                  </a:lnTo>
                  <a:lnTo>
                    <a:pt x="468" y="177"/>
                  </a:lnTo>
                  <a:lnTo>
                    <a:pt x="474" y="175"/>
                  </a:lnTo>
                  <a:lnTo>
                    <a:pt x="480" y="174"/>
                  </a:lnTo>
                  <a:lnTo>
                    <a:pt x="486" y="170"/>
                  </a:lnTo>
                  <a:lnTo>
                    <a:pt x="492" y="169"/>
                  </a:lnTo>
                  <a:lnTo>
                    <a:pt x="498" y="167"/>
                  </a:lnTo>
                  <a:lnTo>
                    <a:pt x="504" y="166"/>
                  </a:lnTo>
                  <a:lnTo>
                    <a:pt x="510" y="164"/>
                  </a:lnTo>
                  <a:lnTo>
                    <a:pt x="516" y="164"/>
                  </a:lnTo>
                  <a:lnTo>
                    <a:pt x="518" y="158"/>
                  </a:lnTo>
                  <a:lnTo>
                    <a:pt x="519" y="154"/>
                  </a:lnTo>
                  <a:lnTo>
                    <a:pt x="521" y="149"/>
                  </a:lnTo>
                  <a:lnTo>
                    <a:pt x="524" y="146"/>
                  </a:lnTo>
                  <a:lnTo>
                    <a:pt x="525" y="142"/>
                  </a:lnTo>
                  <a:lnTo>
                    <a:pt x="528" y="137"/>
                  </a:lnTo>
                  <a:lnTo>
                    <a:pt x="531" y="134"/>
                  </a:lnTo>
                  <a:lnTo>
                    <a:pt x="534" y="131"/>
                  </a:lnTo>
                  <a:lnTo>
                    <a:pt x="540" y="124"/>
                  </a:lnTo>
                  <a:lnTo>
                    <a:pt x="546" y="118"/>
                  </a:lnTo>
                  <a:lnTo>
                    <a:pt x="552" y="112"/>
                  </a:lnTo>
                  <a:lnTo>
                    <a:pt x="560" y="107"/>
                  </a:lnTo>
                  <a:lnTo>
                    <a:pt x="566" y="101"/>
                  </a:lnTo>
                  <a:lnTo>
                    <a:pt x="573" y="97"/>
                  </a:lnTo>
                  <a:lnTo>
                    <a:pt x="576" y="92"/>
                  </a:lnTo>
                  <a:lnTo>
                    <a:pt x="581" y="91"/>
                  </a:lnTo>
                  <a:lnTo>
                    <a:pt x="584" y="88"/>
                  </a:lnTo>
                  <a:lnTo>
                    <a:pt x="588" y="85"/>
                  </a:lnTo>
                  <a:lnTo>
                    <a:pt x="591" y="83"/>
                  </a:lnTo>
                  <a:lnTo>
                    <a:pt x="596" y="80"/>
                  </a:lnTo>
                  <a:lnTo>
                    <a:pt x="599" y="77"/>
                  </a:lnTo>
                  <a:lnTo>
                    <a:pt x="603" y="74"/>
                  </a:lnTo>
                  <a:lnTo>
                    <a:pt x="608" y="73"/>
                  </a:lnTo>
                  <a:lnTo>
                    <a:pt x="611" y="69"/>
                  </a:lnTo>
                  <a:lnTo>
                    <a:pt x="616" y="66"/>
                  </a:lnTo>
                  <a:lnTo>
                    <a:pt x="619" y="63"/>
                  </a:lnTo>
                  <a:lnTo>
                    <a:pt x="625" y="62"/>
                  </a:lnTo>
                  <a:lnTo>
                    <a:pt x="629" y="62"/>
                  </a:lnTo>
                  <a:lnTo>
                    <a:pt x="635" y="60"/>
                  </a:lnTo>
                  <a:lnTo>
                    <a:pt x="640" y="60"/>
                  </a:lnTo>
                  <a:lnTo>
                    <a:pt x="646" y="59"/>
                  </a:lnTo>
                  <a:lnTo>
                    <a:pt x="652" y="59"/>
                  </a:lnTo>
                  <a:lnTo>
                    <a:pt x="656" y="57"/>
                  </a:lnTo>
                  <a:lnTo>
                    <a:pt x="662" y="56"/>
                  </a:lnTo>
                  <a:lnTo>
                    <a:pt x="667" y="54"/>
                  </a:lnTo>
                  <a:lnTo>
                    <a:pt x="671" y="53"/>
                  </a:lnTo>
                  <a:lnTo>
                    <a:pt x="676" y="51"/>
                  </a:lnTo>
                  <a:lnTo>
                    <a:pt x="682" y="50"/>
                  </a:lnTo>
                  <a:lnTo>
                    <a:pt x="686" y="47"/>
                  </a:lnTo>
                  <a:lnTo>
                    <a:pt x="692" y="47"/>
                  </a:lnTo>
                  <a:lnTo>
                    <a:pt x="697" y="44"/>
                  </a:lnTo>
                  <a:lnTo>
                    <a:pt x="701" y="42"/>
                  </a:lnTo>
                  <a:lnTo>
                    <a:pt x="706" y="39"/>
                  </a:lnTo>
                  <a:lnTo>
                    <a:pt x="712" y="38"/>
                  </a:lnTo>
                  <a:lnTo>
                    <a:pt x="715" y="36"/>
                  </a:lnTo>
                  <a:lnTo>
                    <a:pt x="721" y="35"/>
                  </a:lnTo>
                  <a:lnTo>
                    <a:pt x="726" y="32"/>
                  </a:lnTo>
                  <a:lnTo>
                    <a:pt x="730" y="29"/>
                  </a:lnTo>
                  <a:lnTo>
                    <a:pt x="735" y="27"/>
                  </a:lnTo>
                  <a:lnTo>
                    <a:pt x="741" y="24"/>
                  </a:lnTo>
                  <a:lnTo>
                    <a:pt x="745" y="21"/>
                  </a:lnTo>
                  <a:lnTo>
                    <a:pt x="750" y="18"/>
                  </a:lnTo>
                  <a:lnTo>
                    <a:pt x="754" y="15"/>
                  </a:lnTo>
                  <a:lnTo>
                    <a:pt x="759" y="14"/>
                  </a:lnTo>
                  <a:lnTo>
                    <a:pt x="763" y="9"/>
                  </a:lnTo>
                  <a:lnTo>
                    <a:pt x="768" y="8"/>
                  </a:lnTo>
                  <a:lnTo>
                    <a:pt x="772" y="5"/>
                  </a:lnTo>
                  <a:lnTo>
                    <a:pt x="777" y="2"/>
                  </a:lnTo>
                  <a:lnTo>
                    <a:pt x="784" y="2"/>
                  </a:lnTo>
                  <a:lnTo>
                    <a:pt x="790" y="0"/>
                  </a:lnTo>
                  <a:lnTo>
                    <a:pt x="796" y="0"/>
                  </a:lnTo>
                  <a:lnTo>
                    <a:pt x="804" y="0"/>
                  </a:lnTo>
                  <a:lnTo>
                    <a:pt x="810" y="0"/>
                  </a:lnTo>
                  <a:lnTo>
                    <a:pt x="816" y="0"/>
                  </a:lnTo>
                  <a:lnTo>
                    <a:pt x="822" y="2"/>
                  </a:lnTo>
                  <a:lnTo>
                    <a:pt x="830" y="3"/>
                  </a:lnTo>
                  <a:lnTo>
                    <a:pt x="834" y="5"/>
                  </a:lnTo>
                  <a:lnTo>
                    <a:pt x="840" y="8"/>
                  </a:lnTo>
                  <a:lnTo>
                    <a:pt x="846" y="11"/>
                  </a:lnTo>
                  <a:lnTo>
                    <a:pt x="852" y="15"/>
                  </a:lnTo>
                  <a:lnTo>
                    <a:pt x="855" y="20"/>
                  </a:lnTo>
                  <a:lnTo>
                    <a:pt x="860" y="26"/>
                  </a:lnTo>
                  <a:lnTo>
                    <a:pt x="863" y="29"/>
                  </a:lnTo>
                  <a:lnTo>
                    <a:pt x="864" y="32"/>
                  </a:lnTo>
                  <a:lnTo>
                    <a:pt x="866" y="36"/>
                  </a:lnTo>
                  <a:lnTo>
                    <a:pt x="869" y="41"/>
                  </a:lnTo>
                  <a:lnTo>
                    <a:pt x="872" y="41"/>
                  </a:lnTo>
                  <a:lnTo>
                    <a:pt x="876" y="41"/>
                  </a:lnTo>
                  <a:lnTo>
                    <a:pt x="879" y="41"/>
                  </a:lnTo>
                  <a:lnTo>
                    <a:pt x="884" y="42"/>
                  </a:lnTo>
                  <a:lnTo>
                    <a:pt x="890" y="45"/>
                  </a:lnTo>
                  <a:lnTo>
                    <a:pt x="894" y="48"/>
                  </a:lnTo>
                  <a:lnTo>
                    <a:pt x="899" y="53"/>
                  </a:lnTo>
                  <a:lnTo>
                    <a:pt x="904" y="57"/>
                  </a:lnTo>
                  <a:lnTo>
                    <a:pt x="908" y="62"/>
                  </a:lnTo>
                  <a:lnTo>
                    <a:pt x="911" y="68"/>
                  </a:lnTo>
                  <a:lnTo>
                    <a:pt x="914" y="73"/>
                  </a:lnTo>
                  <a:lnTo>
                    <a:pt x="919" y="79"/>
                  </a:lnTo>
                  <a:lnTo>
                    <a:pt x="922" y="83"/>
                  </a:lnTo>
                  <a:lnTo>
                    <a:pt x="926" y="88"/>
                  </a:lnTo>
                  <a:lnTo>
                    <a:pt x="931" y="92"/>
                  </a:lnTo>
                  <a:lnTo>
                    <a:pt x="937" y="97"/>
                  </a:lnTo>
                  <a:lnTo>
                    <a:pt x="940" y="98"/>
                  </a:lnTo>
                  <a:lnTo>
                    <a:pt x="943" y="100"/>
                  </a:lnTo>
                  <a:lnTo>
                    <a:pt x="947" y="101"/>
                  </a:lnTo>
                  <a:lnTo>
                    <a:pt x="952" y="103"/>
                  </a:lnTo>
                  <a:lnTo>
                    <a:pt x="950" y="107"/>
                  </a:lnTo>
                  <a:lnTo>
                    <a:pt x="950" y="112"/>
                  </a:lnTo>
                  <a:lnTo>
                    <a:pt x="950" y="116"/>
                  </a:lnTo>
                  <a:lnTo>
                    <a:pt x="952" y="121"/>
                  </a:lnTo>
                  <a:lnTo>
                    <a:pt x="953" y="125"/>
                  </a:lnTo>
                  <a:lnTo>
                    <a:pt x="955" y="130"/>
                  </a:lnTo>
                  <a:lnTo>
                    <a:pt x="958" y="133"/>
                  </a:lnTo>
                  <a:lnTo>
                    <a:pt x="961" y="136"/>
                  </a:lnTo>
                  <a:lnTo>
                    <a:pt x="964" y="139"/>
                  </a:lnTo>
                  <a:lnTo>
                    <a:pt x="968" y="142"/>
                  </a:lnTo>
                  <a:lnTo>
                    <a:pt x="971" y="146"/>
                  </a:lnTo>
                  <a:lnTo>
                    <a:pt x="976" y="149"/>
                  </a:lnTo>
                  <a:lnTo>
                    <a:pt x="980" y="152"/>
                  </a:lnTo>
                  <a:lnTo>
                    <a:pt x="985" y="155"/>
                  </a:lnTo>
                  <a:lnTo>
                    <a:pt x="989" y="158"/>
                  </a:lnTo>
                  <a:lnTo>
                    <a:pt x="994" y="161"/>
                  </a:lnTo>
                  <a:lnTo>
                    <a:pt x="999" y="163"/>
                  </a:lnTo>
                  <a:lnTo>
                    <a:pt x="1003" y="167"/>
                  </a:lnTo>
                  <a:lnTo>
                    <a:pt x="1006" y="169"/>
                  </a:lnTo>
                  <a:lnTo>
                    <a:pt x="1011" y="174"/>
                  </a:lnTo>
                  <a:lnTo>
                    <a:pt x="1014" y="177"/>
                  </a:lnTo>
                  <a:lnTo>
                    <a:pt x="1018" y="180"/>
                  </a:lnTo>
                  <a:lnTo>
                    <a:pt x="1021" y="184"/>
                  </a:lnTo>
                  <a:lnTo>
                    <a:pt x="1024" y="187"/>
                  </a:lnTo>
                  <a:lnTo>
                    <a:pt x="1027" y="192"/>
                  </a:lnTo>
                  <a:lnTo>
                    <a:pt x="1029" y="196"/>
                  </a:lnTo>
                  <a:lnTo>
                    <a:pt x="1029" y="199"/>
                  </a:lnTo>
                  <a:lnTo>
                    <a:pt x="1030" y="205"/>
                  </a:lnTo>
                  <a:lnTo>
                    <a:pt x="1030" y="211"/>
                  </a:lnTo>
                  <a:lnTo>
                    <a:pt x="1030" y="216"/>
                  </a:lnTo>
                  <a:lnTo>
                    <a:pt x="1030" y="222"/>
                  </a:lnTo>
                  <a:lnTo>
                    <a:pt x="1029" y="229"/>
                  </a:lnTo>
                  <a:lnTo>
                    <a:pt x="1032" y="235"/>
                  </a:lnTo>
                  <a:lnTo>
                    <a:pt x="1036" y="241"/>
                  </a:lnTo>
                  <a:lnTo>
                    <a:pt x="1039" y="247"/>
                  </a:lnTo>
                  <a:lnTo>
                    <a:pt x="1044" y="255"/>
                  </a:lnTo>
                  <a:lnTo>
                    <a:pt x="1047" y="261"/>
                  </a:lnTo>
                  <a:lnTo>
                    <a:pt x="1050" y="268"/>
                  </a:lnTo>
                  <a:lnTo>
                    <a:pt x="1053" y="275"/>
                  </a:lnTo>
                  <a:lnTo>
                    <a:pt x="1056" y="282"/>
                  </a:lnTo>
                  <a:lnTo>
                    <a:pt x="1057" y="288"/>
                  </a:lnTo>
                  <a:lnTo>
                    <a:pt x="1060" y="296"/>
                  </a:lnTo>
                  <a:lnTo>
                    <a:pt x="1062" y="302"/>
                  </a:lnTo>
                  <a:lnTo>
                    <a:pt x="1063" y="309"/>
                  </a:lnTo>
                  <a:lnTo>
                    <a:pt x="1065" y="314"/>
                  </a:lnTo>
                  <a:lnTo>
                    <a:pt x="1065" y="317"/>
                  </a:lnTo>
                  <a:lnTo>
                    <a:pt x="1066" y="321"/>
                  </a:lnTo>
                  <a:lnTo>
                    <a:pt x="1066" y="324"/>
                  </a:lnTo>
                  <a:lnTo>
                    <a:pt x="1068" y="327"/>
                  </a:lnTo>
                  <a:lnTo>
                    <a:pt x="1068" y="332"/>
                  </a:lnTo>
                  <a:lnTo>
                    <a:pt x="1069" y="335"/>
                  </a:lnTo>
                  <a:lnTo>
                    <a:pt x="1071" y="339"/>
                  </a:lnTo>
                  <a:lnTo>
                    <a:pt x="1071" y="345"/>
                  </a:lnTo>
                  <a:lnTo>
                    <a:pt x="1072" y="353"/>
                  </a:lnTo>
                  <a:lnTo>
                    <a:pt x="1072" y="357"/>
                  </a:lnTo>
                  <a:lnTo>
                    <a:pt x="1072" y="360"/>
                  </a:lnTo>
                  <a:lnTo>
                    <a:pt x="1072" y="365"/>
                  </a:lnTo>
                  <a:lnTo>
                    <a:pt x="1072" y="369"/>
                  </a:lnTo>
                  <a:lnTo>
                    <a:pt x="1072" y="372"/>
                  </a:lnTo>
                  <a:lnTo>
                    <a:pt x="1072" y="377"/>
                  </a:lnTo>
                  <a:lnTo>
                    <a:pt x="1072" y="380"/>
                  </a:lnTo>
                  <a:lnTo>
                    <a:pt x="1074" y="385"/>
                  </a:lnTo>
                  <a:lnTo>
                    <a:pt x="1074" y="388"/>
                  </a:lnTo>
                  <a:lnTo>
                    <a:pt x="1074" y="391"/>
                  </a:lnTo>
                  <a:lnTo>
                    <a:pt x="1074" y="395"/>
                  </a:lnTo>
                  <a:lnTo>
                    <a:pt x="1075" y="400"/>
                  </a:lnTo>
                  <a:lnTo>
                    <a:pt x="1075" y="403"/>
                  </a:lnTo>
                  <a:lnTo>
                    <a:pt x="1075" y="407"/>
                  </a:lnTo>
                  <a:lnTo>
                    <a:pt x="1075" y="410"/>
                  </a:lnTo>
                  <a:lnTo>
                    <a:pt x="1075" y="415"/>
                  </a:lnTo>
                  <a:lnTo>
                    <a:pt x="1075" y="418"/>
                  </a:lnTo>
                  <a:lnTo>
                    <a:pt x="1075" y="422"/>
                  </a:lnTo>
                  <a:lnTo>
                    <a:pt x="1075" y="427"/>
                  </a:lnTo>
                  <a:lnTo>
                    <a:pt x="1075" y="430"/>
                  </a:lnTo>
                  <a:lnTo>
                    <a:pt x="1075" y="434"/>
                  </a:lnTo>
                  <a:lnTo>
                    <a:pt x="1075" y="437"/>
                  </a:lnTo>
                  <a:lnTo>
                    <a:pt x="1075" y="442"/>
                  </a:lnTo>
                  <a:lnTo>
                    <a:pt x="1075" y="446"/>
                  </a:lnTo>
                  <a:lnTo>
                    <a:pt x="1075" y="449"/>
                  </a:lnTo>
                  <a:lnTo>
                    <a:pt x="1075" y="454"/>
                  </a:lnTo>
                  <a:lnTo>
                    <a:pt x="1075" y="458"/>
                  </a:lnTo>
                  <a:lnTo>
                    <a:pt x="1077" y="461"/>
                  </a:lnTo>
                  <a:lnTo>
                    <a:pt x="1078" y="466"/>
                  </a:lnTo>
                  <a:lnTo>
                    <a:pt x="1080" y="469"/>
                  </a:lnTo>
                  <a:lnTo>
                    <a:pt x="1081" y="473"/>
                  </a:lnTo>
                  <a:lnTo>
                    <a:pt x="1083" y="478"/>
                  </a:lnTo>
                  <a:lnTo>
                    <a:pt x="1083" y="481"/>
                  </a:lnTo>
                  <a:lnTo>
                    <a:pt x="1084" y="486"/>
                  </a:lnTo>
                  <a:lnTo>
                    <a:pt x="1084" y="490"/>
                  </a:lnTo>
                  <a:lnTo>
                    <a:pt x="1084" y="493"/>
                  </a:lnTo>
                  <a:lnTo>
                    <a:pt x="1084" y="498"/>
                  </a:lnTo>
                  <a:lnTo>
                    <a:pt x="1084" y="502"/>
                  </a:lnTo>
                  <a:lnTo>
                    <a:pt x="1083" y="505"/>
                  </a:lnTo>
                  <a:lnTo>
                    <a:pt x="1083" y="510"/>
                  </a:lnTo>
                  <a:lnTo>
                    <a:pt x="1081" y="514"/>
                  </a:lnTo>
                  <a:lnTo>
                    <a:pt x="1080" y="517"/>
                  </a:lnTo>
                  <a:lnTo>
                    <a:pt x="1080" y="522"/>
                  </a:lnTo>
                  <a:lnTo>
                    <a:pt x="1080" y="526"/>
                  </a:lnTo>
                  <a:lnTo>
                    <a:pt x="1077" y="529"/>
                  </a:lnTo>
                  <a:lnTo>
                    <a:pt x="1077" y="534"/>
                  </a:lnTo>
                  <a:lnTo>
                    <a:pt x="1074" y="537"/>
                  </a:lnTo>
                  <a:lnTo>
                    <a:pt x="1074" y="541"/>
                  </a:lnTo>
                  <a:lnTo>
                    <a:pt x="1072" y="546"/>
                  </a:lnTo>
                  <a:lnTo>
                    <a:pt x="1072" y="550"/>
                  </a:lnTo>
                  <a:lnTo>
                    <a:pt x="1071" y="553"/>
                  </a:lnTo>
                  <a:lnTo>
                    <a:pt x="1069" y="558"/>
                  </a:lnTo>
                  <a:lnTo>
                    <a:pt x="1068" y="561"/>
                  </a:lnTo>
                  <a:lnTo>
                    <a:pt x="1068" y="565"/>
                  </a:lnTo>
                  <a:lnTo>
                    <a:pt x="1066" y="570"/>
                  </a:lnTo>
                  <a:lnTo>
                    <a:pt x="1066" y="574"/>
                  </a:lnTo>
                  <a:lnTo>
                    <a:pt x="1066" y="578"/>
                  </a:lnTo>
                  <a:lnTo>
                    <a:pt x="1066" y="582"/>
                  </a:lnTo>
                  <a:lnTo>
                    <a:pt x="1066" y="587"/>
                  </a:lnTo>
                  <a:lnTo>
                    <a:pt x="1066" y="593"/>
                  </a:lnTo>
                  <a:lnTo>
                    <a:pt x="1062" y="594"/>
                  </a:lnTo>
                  <a:lnTo>
                    <a:pt x="1059" y="597"/>
                  </a:lnTo>
                  <a:lnTo>
                    <a:pt x="1054" y="600"/>
                  </a:lnTo>
                  <a:lnTo>
                    <a:pt x="1050" y="602"/>
                  </a:lnTo>
                  <a:lnTo>
                    <a:pt x="1047" y="605"/>
                  </a:lnTo>
                  <a:lnTo>
                    <a:pt x="1042" y="608"/>
                  </a:lnTo>
                  <a:lnTo>
                    <a:pt x="1038" y="611"/>
                  </a:lnTo>
                  <a:lnTo>
                    <a:pt x="1035" y="614"/>
                  </a:lnTo>
                  <a:lnTo>
                    <a:pt x="1029" y="615"/>
                  </a:lnTo>
                  <a:lnTo>
                    <a:pt x="1026" y="618"/>
                  </a:lnTo>
                  <a:lnTo>
                    <a:pt x="1021" y="621"/>
                  </a:lnTo>
                  <a:lnTo>
                    <a:pt x="1017" y="624"/>
                  </a:lnTo>
                  <a:lnTo>
                    <a:pt x="1014" y="626"/>
                  </a:lnTo>
                  <a:lnTo>
                    <a:pt x="1009" y="629"/>
                  </a:lnTo>
                  <a:lnTo>
                    <a:pt x="1005" y="632"/>
                  </a:lnTo>
                  <a:lnTo>
                    <a:pt x="1002" y="635"/>
                  </a:lnTo>
                  <a:lnTo>
                    <a:pt x="997" y="636"/>
                  </a:lnTo>
                  <a:lnTo>
                    <a:pt x="992" y="638"/>
                  </a:lnTo>
                  <a:lnTo>
                    <a:pt x="988" y="641"/>
                  </a:lnTo>
                  <a:lnTo>
                    <a:pt x="983" y="644"/>
                  </a:lnTo>
                  <a:lnTo>
                    <a:pt x="979" y="644"/>
                  </a:lnTo>
                  <a:lnTo>
                    <a:pt x="974" y="647"/>
                  </a:lnTo>
                  <a:lnTo>
                    <a:pt x="971" y="648"/>
                  </a:lnTo>
                  <a:lnTo>
                    <a:pt x="967" y="651"/>
                  </a:lnTo>
                  <a:lnTo>
                    <a:pt x="962" y="651"/>
                  </a:lnTo>
                  <a:lnTo>
                    <a:pt x="958" y="653"/>
                  </a:lnTo>
                  <a:lnTo>
                    <a:pt x="953" y="654"/>
                  </a:lnTo>
                  <a:lnTo>
                    <a:pt x="949" y="657"/>
                  </a:lnTo>
                  <a:lnTo>
                    <a:pt x="944" y="657"/>
                  </a:lnTo>
                  <a:lnTo>
                    <a:pt x="940" y="659"/>
                  </a:lnTo>
                  <a:lnTo>
                    <a:pt x="935" y="660"/>
                  </a:lnTo>
                  <a:lnTo>
                    <a:pt x="931" y="662"/>
                  </a:lnTo>
                  <a:lnTo>
                    <a:pt x="926" y="668"/>
                  </a:lnTo>
                  <a:lnTo>
                    <a:pt x="922" y="675"/>
                  </a:lnTo>
                  <a:lnTo>
                    <a:pt x="916" y="682"/>
                  </a:lnTo>
                  <a:lnTo>
                    <a:pt x="911" y="688"/>
                  </a:lnTo>
                  <a:lnTo>
                    <a:pt x="907" y="694"/>
                  </a:lnTo>
                  <a:lnTo>
                    <a:pt x="901" y="700"/>
                  </a:lnTo>
                  <a:lnTo>
                    <a:pt x="896" y="704"/>
                  </a:lnTo>
                  <a:lnTo>
                    <a:pt x="890" y="710"/>
                  </a:lnTo>
                  <a:lnTo>
                    <a:pt x="884" y="715"/>
                  </a:lnTo>
                  <a:lnTo>
                    <a:pt x="878" y="719"/>
                  </a:lnTo>
                  <a:lnTo>
                    <a:pt x="870" y="724"/>
                  </a:lnTo>
                  <a:lnTo>
                    <a:pt x="866" y="728"/>
                  </a:lnTo>
                  <a:lnTo>
                    <a:pt x="858" y="731"/>
                  </a:lnTo>
                  <a:lnTo>
                    <a:pt x="852" y="736"/>
                  </a:lnTo>
                  <a:lnTo>
                    <a:pt x="845" y="739"/>
                  </a:lnTo>
                  <a:lnTo>
                    <a:pt x="839" y="743"/>
                  </a:lnTo>
                  <a:lnTo>
                    <a:pt x="831" y="746"/>
                  </a:lnTo>
                  <a:lnTo>
                    <a:pt x="825" y="749"/>
                  </a:lnTo>
                  <a:lnTo>
                    <a:pt x="818" y="752"/>
                  </a:lnTo>
                  <a:lnTo>
                    <a:pt x="810" y="755"/>
                  </a:lnTo>
                  <a:lnTo>
                    <a:pt x="802" y="758"/>
                  </a:lnTo>
                  <a:lnTo>
                    <a:pt x="796" y="760"/>
                  </a:lnTo>
                  <a:lnTo>
                    <a:pt x="789" y="763"/>
                  </a:lnTo>
                  <a:lnTo>
                    <a:pt x="783" y="766"/>
                  </a:lnTo>
                  <a:lnTo>
                    <a:pt x="775" y="769"/>
                  </a:lnTo>
                  <a:lnTo>
                    <a:pt x="768" y="772"/>
                  </a:lnTo>
                  <a:lnTo>
                    <a:pt x="760" y="773"/>
                  </a:lnTo>
                  <a:lnTo>
                    <a:pt x="754" y="776"/>
                  </a:lnTo>
                  <a:lnTo>
                    <a:pt x="747" y="778"/>
                  </a:lnTo>
                  <a:lnTo>
                    <a:pt x="741" y="783"/>
                  </a:lnTo>
                  <a:lnTo>
                    <a:pt x="733" y="786"/>
                  </a:lnTo>
                  <a:lnTo>
                    <a:pt x="727" y="789"/>
                  </a:lnTo>
                  <a:lnTo>
                    <a:pt x="724" y="793"/>
                  </a:lnTo>
                  <a:lnTo>
                    <a:pt x="721" y="798"/>
                  </a:lnTo>
                  <a:lnTo>
                    <a:pt x="717" y="804"/>
                  </a:lnTo>
                  <a:lnTo>
                    <a:pt x="714" y="808"/>
                  </a:lnTo>
                  <a:lnTo>
                    <a:pt x="709" y="813"/>
                  </a:lnTo>
                  <a:lnTo>
                    <a:pt x="706" y="817"/>
                  </a:lnTo>
                  <a:lnTo>
                    <a:pt x="701" y="822"/>
                  </a:lnTo>
                  <a:lnTo>
                    <a:pt x="697" y="826"/>
                  </a:lnTo>
                  <a:lnTo>
                    <a:pt x="692" y="831"/>
                  </a:lnTo>
                  <a:lnTo>
                    <a:pt x="688" y="835"/>
                  </a:lnTo>
                  <a:lnTo>
                    <a:pt x="683" y="838"/>
                  </a:lnTo>
                  <a:lnTo>
                    <a:pt x="679" y="843"/>
                  </a:lnTo>
                  <a:lnTo>
                    <a:pt x="673" y="846"/>
                  </a:lnTo>
                  <a:lnTo>
                    <a:pt x="668" y="850"/>
                  </a:lnTo>
                  <a:lnTo>
                    <a:pt x="664" y="853"/>
                  </a:lnTo>
                  <a:lnTo>
                    <a:pt x="658" y="858"/>
                  </a:lnTo>
                  <a:lnTo>
                    <a:pt x="652" y="861"/>
                  </a:lnTo>
                  <a:lnTo>
                    <a:pt x="647" y="864"/>
                  </a:lnTo>
                  <a:lnTo>
                    <a:pt x="641" y="867"/>
                  </a:lnTo>
                  <a:lnTo>
                    <a:pt x="637" y="870"/>
                  </a:lnTo>
                  <a:lnTo>
                    <a:pt x="631" y="873"/>
                  </a:lnTo>
                  <a:lnTo>
                    <a:pt x="626" y="877"/>
                  </a:lnTo>
                  <a:lnTo>
                    <a:pt x="620" y="880"/>
                  </a:lnTo>
                  <a:lnTo>
                    <a:pt x="614" y="884"/>
                  </a:lnTo>
                  <a:lnTo>
                    <a:pt x="608" y="887"/>
                  </a:lnTo>
                  <a:lnTo>
                    <a:pt x="603" y="890"/>
                  </a:lnTo>
                  <a:lnTo>
                    <a:pt x="597" y="893"/>
                  </a:lnTo>
                  <a:lnTo>
                    <a:pt x="593" y="896"/>
                  </a:lnTo>
                  <a:lnTo>
                    <a:pt x="588" y="899"/>
                  </a:lnTo>
                  <a:lnTo>
                    <a:pt x="582" y="903"/>
                  </a:lnTo>
                  <a:lnTo>
                    <a:pt x="578" y="906"/>
                  </a:lnTo>
                  <a:lnTo>
                    <a:pt x="575" y="911"/>
                  </a:lnTo>
                  <a:lnTo>
                    <a:pt x="570" y="911"/>
                  </a:lnTo>
                  <a:lnTo>
                    <a:pt x="566" y="911"/>
                  </a:lnTo>
                  <a:lnTo>
                    <a:pt x="561" y="911"/>
                  </a:lnTo>
                  <a:lnTo>
                    <a:pt x="557" y="912"/>
                  </a:lnTo>
                  <a:lnTo>
                    <a:pt x="551" y="915"/>
                  </a:lnTo>
                  <a:lnTo>
                    <a:pt x="545" y="920"/>
                  </a:lnTo>
                  <a:lnTo>
                    <a:pt x="539" y="924"/>
                  </a:lnTo>
                  <a:lnTo>
                    <a:pt x="533" y="932"/>
                  </a:lnTo>
                  <a:lnTo>
                    <a:pt x="528" y="938"/>
                  </a:lnTo>
                  <a:lnTo>
                    <a:pt x="524" y="945"/>
                  </a:lnTo>
                  <a:lnTo>
                    <a:pt x="519" y="951"/>
                  </a:lnTo>
                  <a:lnTo>
                    <a:pt x="513" y="957"/>
                  </a:lnTo>
                  <a:lnTo>
                    <a:pt x="508" y="965"/>
                  </a:lnTo>
                  <a:lnTo>
                    <a:pt x="504" y="971"/>
                  </a:lnTo>
                  <a:lnTo>
                    <a:pt x="496" y="975"/>
                  </a:lnTo>
                  <a:lnTo>
                    <a:pt x="490" y="981"/>
                  </a:lnTo>
                  <a:lnTo>
                    <a:pt x="487" y="981"/>
                  </a:lnTo>
                  <a:lnTo>
                    <a:pt x="484" y="985"/>
                  </a:lnTo>
                  <a:lnTo>
                    <a:pt x="480" y="986"/>
                  </a:lnTo>
                  <a:lnTo>
                    <a:pt x="477" y="988"/>
                  </a:lnTo>
                  <a:lnTo>
                    <a:pt x="472" y="991"/>
                  </a:lnTo>
                  <a:lnTo>
                    <a:pt x="468" y="995"/>
                  </a:lnTo>
                  <a:lnTo>
                    <a:pt x="462" y="998"/>
                  </a:lnTo>
                  <a:lnTo>
                    <a:pt x="457" y="1001"/>
                  </a:lnTo>
                  <a:lnTo>
                    <a:pt x="453" y="1004"/>
                  </a:lnTo>
                  <a:lnTo>
                    <a:pt x="447" y="1006"/>
                  </a:lnTo>
                  <a:lnTo>
                    <a:pt x="441" y="1007"/>
                  </a:lnTo>
                  <a:lnTo>
                    <a:pt x="438" y="1009"/>
                  </a:lnTo>
                  <a:lnTo>
                    <a:pt x="432" y="1007"/>
                  </a:lnTo>
                  <a:lnTo>
                    <a:pt x="427" y="1007"/>
                  </a:lnTo>
                  <a:lnTo>
                    <a:pt x="424" y="1004"/>
                  </a:lnTo>
                  <a:lnTo>
                    <a:pt x="423" y="1003"/>
                  </a:lnTo>
                  <a:lnTo>
                    <a:pt x="420" y="998"/>
                  </a:lnTo>
                  <a:lnTo>
                    <a:pt x="420" y="994"/>
                  </a:lnTo>
                  <a:lnTo>
                    <a:pt x="420" y="989"/>
                  </a:lnTo>
                  <a:lnTo>
                    <a:pt x="421" y="986"/>
                  </a:lnTo>
                  <a:lnTo>
                    <a:pt x="423" y="983"/>
                  </a:lnTo>
                  <a:lnTo>
                    <a:pt x="424" y="980"/>
                  </a:lnTo>
                  <a:lnTo>
                    <a:pt x="424" y="974"/>
                  </a:lnTo>
                  <a:lnTo>
                    <a:pt x="424" y="968"/>
                  </a:lnTo>
                  <a:lnTo>
                    <a:pt x="426" y="962"/>
                  </a:lnTo>
                  <a:lnTo>
                    <a:pt x="426" y="956"/>
                  </a:lnTo>
                  <a:lnTo>
                    <a:pt x="427" y="950"/>
                  </a:lnTo>
                  <a:lnTo>
                    <a:pt x="427" y="944"/>
                  </a:lnTo>
                  <a:lnTo>
                    <a:pt x="429" y="936"/>
                  </a:lnTo>
                  <a:lnTo>
                    <a:pt x="429" y="932"/>
                  </a:lnTo>
                  <a:lnTo>
                    <a:pt x="429" y="926"/>
                  </a:lnTo>
                  <a:lnTo>
                    <a:pt x="429" y="920"/>
                  </a:lnTo>
                  <a:lnTo>
                    <a:pt x="429" y="914"/>
                  </a:lnTo>
                  <a:lnTo>
                    <a:pt x="429" y="909"/>
                  </a:lnTo>
                  <a:lnTo>
                    <a:pt x="427" y="903"/>
                  </a:lnTo>
                  <a:lnTo>
                    <a:pt x="426" y="899"/>
                  </a:lnTo>
                  <a:lnTo>
                    <a:pt x="423" y="894"/>
                  </a:lnTo>
                  <a:lnTo>
                    <a:pt x="421" y="890"/>
                  </a:lnTo>
                  <a:lnTo>
                    <a:pt x="421" y="884"/>
                  </a:lnTo>
                  <a:lnTo>
                    <a:pt x="421" y="877"/>
                  </a:lnTo>
                  <a:lnTo>
                    <a:pt x="423" y="871"/>
                  </a:lnTo>
                  <a:lnTo>
                    <a:pt x="424" y="867"/>
                  </a:lnTo>
                  <a:lnTo>
                    <a:pt x="426" y="861"/>
                  </a:lnTo>
                  <a:lnTo>
                    <a:pt x="427" y="855"/>
                  </a:lnTo>
                  <a:lnTo>
                    <a:pt x="429" y="849"/>
                  </a:lnTo>
                  <a:lnTo>
                    <a:pt x="432" y="844"/>
                  </a:lnTo>
                  <a:lnTo>
                    <a:pt x="432" y="838"/>
                  </a:lnTo>
                  <a:lnTo>
                    <a:pt x="432" y="834"/>
                  </a:lnTo>
                  <a:lnTo>
                    <a:pt x="430" y="829"/>
                  </a:lnTo>
                  <a:lnTo>
                    <a:pt x="429" y="826"/>
                  </a:lnTo>
                  <a:lnTo>
                    <a:pt x="424" y="823"/>
                  </a:lnTo>
                  <a:lnTo>
                    <a:pt x="421" y="822"/>
                  </a:lnTo>
                  <a:lnTo>
                    <a:pt x="418" y="820"/>
                  </a:lnTo>
                  <a:lnTo>
                    <a:pt x="415" y="819"/>
                  </a:lnTo>
                  <a:lnTo>
                    <a:pt x="410" y="819"/>
                  </a:lnTo>
                  <a:lnTo>
                    <a:pt x="407" y="819"/>
                  </a:lnTo>
                  <a:lnTo>
                    <a:pt x="406" y="813"/>
                  </a:lnTo>
                  <a:lnTo>
                    <a:pt x="406" y="807"/>
                  </a:lnTo>
                  <a:lnTo>
                    <a:pt x="404" y="801"/>
                  </a:lnTo>
                  <a:lnTo>
                    <a:pt x="403" y="795"/>
                  </a:lnTo>
                  <a:lnTo>
                    <a:pt x="401" y="789"/>
                  </a:lnTo>
                  <a:lnTo>
                    <a:pt x="400" y="784"/>
                  </a:lnTo>
                  <a:lnTo>
                    <a:pt x="397" y="778"/>
                  </a:lnTo>
                  <a:lnTo>
                    <a:pt x="395" y="773"/>
                  </a:lnTo>
                  <a:lnTo>
                    <a:pt x="392" y="767"/>
                  </a:lnTo>
                  <a:lnTo>
                    <a:pt x="389" y="763"/>
                  </a:lnTo>
                  <a:lnTo>
                    <a:pt x="386" y="757"/>
                  </a:lnTo>
                  <a:lnTo>
                    <a:pt x="383" y="752"/>
                  </a:lnTo>
                  <a:lnTo>
                    <a:pt x="379" y="748"/>
                  </a:lnTo>
                  <a:lnTo>
                    <a:pt x="376" y="743"/>
                  </a:lnTo>
                  <a:lnTo>
                    <a:pt x="373" y="739"/>
                  </a:lnTo>
                  <a:lnTo>
                    <a:pt x="368" y="734"/>
                  </a:lnTo>
                  <a:lnTo>
                    <a:pt x="365" y="728"/>
                  </a:lnTo>
                  <a:lnTo>
                    <a:pt x="361" y="724"/>
                  </a:lnTo>
                  <a:lnTo>
                    <a:pt x="356" y="719"/>
                  </a:lnTo>
                  <a:lnTo>
                    <a:pt x="353" y="715"/>
                  </a:lnTo>
                  <a:lnTo>
                    <a:pt x="349" y="710"/>
                  </a:lnTo>
                  <a:lnTo>
                    <a:pt x="344" y="706"/>
                  </a:lnTo>
                  <a:lnTo>
                    <a:pt x="341" y="701"/>
                  </a:lnTo>
                  <a:lnTo>
                    <a:pt x="337" y="697"/>
                  </a:lnTo>
                  <a:lnTo>
                    <a:pt x="334" y="692"/>
                  </a:lnTo>
                  <a:lnTo>
                    <a:pt x="329" y="688"/>
                  </a:lnTo>
                  <a:lnTo>
                    <a:pt x="326" y="683"/>
                  </a:lnTo>
                  <a:lnTo>
                    <a:pt x="323" y="677"/>
                  </a:lnTo>
                  <a:lnTo>
                    <a:pt x="320" y="672"/>
                  </a:lnTo>
                  <a:lnTo>
                    <a:pt x="317" y="668"/>
                  </a:lnTo>
                  <a:lnTo>
                    <a:pt x="314" y="663"/>
                  </a:lnTo>
                  <a:lnTo>
                    <a:pt x="312" y="659"/>
                  </a:lnTo>
                  <a:lnTo>
                    <a:pt x="312" y="654"/>
                  </a:lnTo>
                  <a:lnTo>
                    <a:pt x="312" y="651"/>
                  </a:lnTo>
                  <a:lnTo>
                    <a:pt x="312" y="647"/>
                  </a:lnTo>
                  <a:lnTo>
                    <a:pt x="312" y="644"/>
                  </a:lnTo>
                  <a:lnTo>
                    <a:pt x="311" y="638"/>
                  </a:lnTo>
                  <a:lnTo>
                    <a:pt x="308" y="633"/>
                  </a:lnTo>
                  <a:lnTo>
                    <a:pt x="303" y="629"/>
                  </a:lnTo>
                  <a:lnTo>
                    <a:pt x="299" y="624"/>
                  </a:lnTo>
                  <a:lnTo>
                    <a:pt x="293" y="620"/>
                  </a:lnTo>
                  <a:lnTo>
                    <a:pt x="288" y="617"/>
                  </a:lnTo>
                  <a:lnTo>
                    <a:pt x="281" y="614"/>
                  </a:lnTo>
                  <a:lnTo>
                    <a:pt x="275" y="609"/>
                  </a:lnTo>
                  <a:lnTo>
                    <a:pt x="269" y="605"/>
                  </a:lnTo>
                  <a:lnTo>
                    <a:pt x="264" y="600"/>
                  </a:lnTo>
                  <a:lnTo>
                    <a:pt x="260" y="594"/>
                  </a:lnTo>
                  <a:lnTo>
                    <a:pt x="255" y="590"/>
                  </a:lnTo>
                  <a:lnTo>
                    <a:pt x="254" y="582"/>
                  </a:lnTo>
                  <a:lnTo>
                    <a:pt x="252" y="576"/>
                  </a:lnTo>
                  <a:lnTo>
                    <a:pt x="248" y="571"/>
                  </a:lnTo>
                  <a:lnTo>
                    <a:pt x="242" y="568"/>
                  </a:lnTo>
                  <a:lnTo>
                    <a:pt x="237" y="564"/>
                  </a:lnTo>
                  <a:lnTo>
                    <a:pt x="233" y="561"/>
                  </a:lnTo>
                  <a:lnTo>
                    <a:pt x="228" y="558"/>
                  </a:lnTo>
                  <a:lnTo>
                    <a:pt x="223" y="556"/>
                  </a:lnTo>
                  <a:lnTo>
                    <a:pt x="217" y="552"/>
                  </a:lnTo>
                  <a:lnTo>
                    <a:pt x="213" y="550"/>
                  </a:lnTo>
                  <a:lnTo>
                    <a:pt x="207" y="547"/>
                  </a:lnTo>
                  <a:lnTo>
                    <a:pt x="202" y="544"/>
                  </a:lnTo>
                  <a:lnTo>
                    <a:pt x="196" y="541"/>
                  </a:lnTo>
                  <a:lnTo>
                    <a:pt x="192" y="540"/>
                  </a:lnTo>
                  <a:lnTo>
                    <a:pt x="186" y="537"/>
                  </a:lnTo>
                  <a:lnTo>
                    <a:pt x="181" y="534"/>
                  </a:lnTo>
                  <a:lnTo>
                    <a:pt x="175" y="531"/>
                  </a:lnTo>
                  <a:lnTo>
                    <a:pt x="171" y="529"/>
                  </a:lnTo>
                  <a:lnTo>
                    <a:pt x="166" y="525"/>
                  </a:lnTo>
                  <a:lnTo>
                    <a:pt x="160" y="523"/>
                  </a:lnTo>
                  <a:lnTo>
                    <a:pt x="156" y="519"/>
                  </a:lnTo>
                  <a:lnTo>
                    <a:pt x="151" y="517"/>
                  </a:lnTo>
                  <a:lnTo>
                    <a:pt x="147" y="513"/>
                  </a:lnTo>
                  <a:lnTo>
                    <a:pt x="142" y="510"/>
                  </a:lnTo>
                  <a:lnTo>
                    <a:pt x="138" y="505"/>
                  </a:lnTo>
                  <a:lnTo>
                    <a:pt x="135" y="502"/>
                  </a:lnTo>
                  <a:lnTo>
                    <a:pt x="130" y="498"/>
                  </a:lnTo>
                  <a:lnTo>
                    <a:pt x="125" y="493"/>
                  </a:lnTo>
                  <a:lnTo>
                    <a:pt x="122" y="489"/>
                  </a:lnTo>
                  <a:lnTo>
                    <a:pt x="119" y="484"/>
                  </a:lnTo>
                  <a:lnTo>
                    <a:pt x="116" y="478"/>
                  </a:lnTo>
                  <a:lnTo>
                    <a:pt x="113" y="473"/>
                  </a:lnTo>
                  <a:lnTo>
                    <a:pt x="110" y="467"/>
                  </a:lnTo>
                  <a:lnTo>
                    <a:pt x="109" y="461"/>
                  </a:lnTo>
                  <a:lnTo>
                    <a:pt x="104" y="458"/>
                  </a:lnTo>
                  <a:lnTo>
                    <a:pt x="101" y="455"/>
                  </a:lnTo>
                  <a:lnTo>
                    <a:pt x="97" y="452"/>
                  </a:lnTo>
                  <a:lnTo>
                    <a:pt x="91" y="451"/>
                  </a:lnTo>
                  <a:lnTo>
                    <a:pt x="86" y="448"/>
                  </a:lnTo>
                  <a:lnTo>
                    <a:pt x="80" y="448"/>
                  </a:lnTo>
                  <a:lnTo>
                    <a:pt x="76" y="448"/>
                  </a:lnTo>
                  <a:lnTo>
                    <a:pt x="71" y="448"/>
                  </a:lnTo>
                  <a:lnTo>
                    <a:pt x="67" y="446"/>
                  </a:lnTo>
                  <a:lnTo>
                    <a:pt x="64" y="446"/>
                  </a:lnTo>
                  <a:lnTo>
                    <a:pt x="59" y="445"/>
                  </a:lnTo>
                  <a:lnTo>
                    <a:pt x="56" y="445"/>
                  </a:lnTo>
                  <a:lnTo>
                    <a:pt x="53" y="442"/>
                  </a:lnTo>
                  <a:lnTo>
                    <a:pt x="50" y="439"/>
                  </a:lnTo>
                  <a:lnTo>
                    <a:pt x="47" y="434"/>
                  </a:lnTo>
                  <a:lnTo>
                    <a:pt x="43" y="433"/>
                  </a:lnTo>
                  <a:lnTo>
                    <a:pt x="40" y="430"/>
                  </a:lnTo>
                  <a:lnTo>
                    <a:pt x="37" y="428"/>
                  </a:lnTo>
                  <a:lnTo>
                    <a:pt x="32" y="428"/>
                  </a:lnTo>
                  <a:lnTo>
                    <a:pt x="29" y="427"/>
                  </a:lnTo>
                  <a:lnTo>
                    <a:pt x="23" y="425"/>
                  </a:lnTo>
                  <a:lnTo>
                    <a:pt x="17" y="425"/>
                  </a:lnTo>
                  <a:lnTo>
                    <a:pt x="14" y="425"/>
                  </a:lnTo>
                  <a:lnTo>
                    <a:pt x="9" y="425"/>
                  </a:lnTo>
                  <a:lnTo>
                    <a:pt x="6" y="425"/>
                  </a:lnTo>
                  <a:lnTo>
                    <a:pt x="3" y="425"/>
                  </a:lnTo>
                  <a:lnTo>
                    <a:pt x="3" y="425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5" name="Freeform 367"/>
            <p:cNvSpPr>
              <a:spLocks/>
            </p:cNvSpPr>
            <p:nvPr/>
          </p:nvSpPr>
          <p:spPr bwMode="auto">
            <a:xfrm>
              <a:off x="338" y="1597"/>
              <a:ext cx="509" cy="467"/>
            </a:xfrm>
            <a:custGeom>
              <a:avLst/>
              <a:gdLst>
                <a:gd name="T0" fmla="*/ 53 w 1019"/>
                <a:gd name="T1" fmla="*/ 365 h 935"/>
                <a:gd name="T2" fmla="*/ 115 w 1019"/>
                <a:gd name="T3" fmla="*/ 347 h 935"/>
                <a:gd name="T4" fmla="*/ 178 w 1019"/>
                <a:gd name="T5" fmla="*/ 312 h 935"/>
                <a:gd name="T6" fmla="*/ 228 w 1019"/>
                <a:gd name="T7" fmla="*/ 281 h 935"/>
                <a:gd name="T8" fmla="*/ 273 w 1019"/>
                <a:gd name="T9" fmla="*/ 229 h 935"/>
                <a:gd name="T10" fmla="*/ 318 w 1019"/>
                <a:gd name="T11" fmla="*/ 226 h 935"/>
                <a:gd name="T12" fmla="*/ 365 w 1019"/>
                <a:gd name="T13" fmla="*/ 211 h 935"/>
                <a:gd name="T14" fmla="*/ 404 w 1019"/>
                <a:gd name="T15" fmla="*/ 181 h 935"/>
                <a:gd name="T16" fmla="*/ 439 w 1019"/>
                <a:gd name="T17" fmla="*/ 139 h 935"/>
                <a:gd name="T18" fmla="*/ 481 w 1019"/>
                <a:gd name="T19" fmla="*/ 128 h 935"/>
                <a:gd name="T20" fmla="*/ 534 w 1019"/>
                <a:gd name="T21" fmla="*/ 97 h 935"/>
                <a:gd name="T22" fmla="*/ 570 w 1019"/>
                <a:gd name="T23" fmla="*/ 79 h 935"/>
                <a:gd name="T24" fmla="*/ 612 w 1019"/>
                <a:gd name="T25" fmla="*/ 62 h 935"/>
                <a:gd name="T26" fmla="*/ 653 w 1019"/>
                <a:gd name="T27" fmla="*/ 46 h 935"/>
                <a:gd name="T28" fmla="*/ 704 w 1019"/>
                <a:gd name="T29" fmla="*/ 27 h 935"/>
                <a:gd name="T30" fmla="*/ 752 w 1019"/>
                <a:gd name="T31" fmla="*/ 3 h 935"/>
                <a:gd name="T32" fmla="*/ 807 w 1019"/>
                <a:gd name="T33" fmla="*/ 12 h 935"/>
                <a:gd name="T34" fmla="*/ 840 w 1019"/>
                <a:gd name="T35" fmla="*/ 49 h 935"/>
                <a:gd name="T36" fmla="*/ 876 w 1019"/>
                <a:gd name="T37" fmla="*/ 91 h 935"/>
                <a:gd name="T38" fmla="*/ 900 w 1019"/>
                <a:gd name="T39" fmla="*/ 134 h 935"/>
                <a:gd name="T40" fmla="*/ 965 w 1019"/>
                <a:gd name="T41" fmla="*/ 190 h 935"/>
                <a:gd name="T42" fmla="*/ 965 w 1019"/>
                <a:gd name="T43" fmla="*/ 237 h 935"/>
                <a:gd name="T44" fmla="*/ 997 w 1019"/>
                <a:gd name="T45" fmla="*/ 281 h 935"/>
                <a:gd name="T46" fmla="*/ 998 w 1019"/>
                <a:gd name="T47" fmla="*/ 323 h 935"/>
                <a:gd name="T48" fmla="*/ 1004 w 1019"/>
                <a:gd name="T49" fmla="*/ 365 h 935"/>
                <a:gd name="T50" fmla="*/ 1003 w 1019"/>
                <a:gd name="T51" fmla="*/ 407 h 935"/>
                <a:gd name="T52" fmla="*/ 1015 w 1019"/>
                <a:gd name="T53" fmla="*/ 454 h 935"/>
                <a:gd name="T54" fmla="*/ 1009 w 1019"/>
                <a:gd name="T55" fmla="*/ 501 h 935"/>
                <a:gd name="T56" fmla="*/ 1000 w 1019"/>
                <a:gd name="T57" fmla="*/ 554 h 935"/>
                <a:gd name="T58" fmla="*/ 971 w 1019"/>
                <a:gd name="T59" fmla="*/ 569 h 935"/>
                <a:gd name="T60" fmla="*/ 924 w 1019"/>
                <a:gd name="T61" fmla="*/ 579 h 935"/>
                <a:gd name="T62" fmla="*/ 870 w 1019"/>
                <a:gd name="T63" fmla="*/ 618 h 935"/>
                <a:gd name="T64" fmla="*/ 832 w 1019"/>
                <a:gd name="T65" fmla="*/ 659 h 935"/>
                <a:gd name="T66" fmla="*/ 790 w 1019"/>
                <a:gd name="T67" fmla="*/ 674 h 935"/>
                <a:gd name="T68" fmla="*/ 746 w 1019"/>
                <a:gd name="T69" fmla="*/ 706 h 935"/>
                <a:gd name="T70" fmla="*/ 701 w 1019"/>
                <a:gd name="T71" fmla="*/ 734 h 935"/>
                <a:gd name="T72" fmla="*/ 651 w 1019"/>
                <a:gd name="T73" fmla="*/ 745 h 935"/>
                <a:gd name="T74" fmla="*/ 614 w 1019"/>
                <a:gd name="T75" fmla="*/ 774 h 935"/>
                <a:gd name="T76" fmla="*/ 591 w 1019"/>
                <a:gd name="T77" fmla="*/ 814 h 935"/>
                <a:gd name="T78" fmla="*/ 558 w 1019"/>
                <a:gd name="T79" fmla="*/ 847 h 935"/>
                <a:gd name="T80" fmla="*/ 514 w 1019"/>
                <a:gd name="T81" fmla="*/ 866 h 935"/>
                <a:gd name="T82" fmla="*/ 475 w 1019"/>
                <a:gd name="T83" fmla="*/ 890 h 935"/>
                <a:gd name="T84" fmla="*/ 416 w 1019"/>
                <a:gd name="T85" fmla="*/ 933 h 935"/>
                <a:gd name="T86" fmla="*/ 389 w 1019"/>
                <a:gd name="T87" fmla="*/ 888 h 935"/>
                <a:gd name="T88" fmla="*/ 391 w 1019"/>
                <a:gd name="T89" fmla="*/ 825 h 935"/>
                <a:gd name="T90" fmla="*/ 395 w 1019"/>
                <a:gd name="T91" fmla="*/ 780 h 935"/>
                <a:gd name="T92" fmla="*/ 378 w 1019"/>
                <a:gd name="T93" fmla="*/ 739 h 935"/>
                <a:gd name="T94" fmla="*/ 365 w 1019"/>
                <a:gd name="T95" fmla="*/ 694 h 935"/>
                <a:gd name="T96" fmla="*/ 336 w 1019"/>
                <a:gd name="T97" fmla="*/ 659 h 935"/>
                <a:gd name="T98" fmla="*/ 306 w 1019"/>
                <a:gd name="T99" fmla="*/ 618 h 935"/>
                <a:gd name="T100" fmla="*/ 265 w 1019"/>
                <a:gd name="T101" fmla="*/ 584 h 935"/>
                <a:gd name="T102" fmla="*/ 232 w 1019"/>
                <a:gd name="T103" fmla="*/ 546 h 935"/>
                <a:gd name="T104" fmla="*/ 207 w 1019"/>
                <a:gd name="T105" fmla="*/ 499 h 935"/>
                <a:gd name="T106" fmla="*/ 167 w 1019"/>
                <a:gd name="T107" fmla="*/ 474 h 935"/>
                <a:gd name="T108" fmla="*/ 110 w 1019"/>
                <a:gd name="T109" fmla="*/ 437 h 935"/>
                <a:gd name="T110" fmla="*/ 65 w 1019"/>
                <a:gd name="T111" fmla="*/ 403 h 935"/>
                <a:gd name="T112" fmla="*/ 17 w 1019"/>
                <a:gd name="T113" fmla="*/ 394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19" h="935">
                  <a:moveTo>
                    <a:pt x="0" y="377"/>
                  </a:moveTo>
                  <a:lnTo>
                    <a:pt x="5" y="374"/>
                  </a:lnTo>
                  <a:lnTo>
                    <a:pt x="11" y="371"/>
                  </a:lnTo>
                  <a:lnTo>
                    <a:pt x="17" y="370"/>
                  </a:lnTo>
                  <a:lnTo>
                    <a:pt x="23" y="368"/>
                  </a:lnTo>
                  <a:lnTo>
                    <a:pt x="29" y="367"/>
                  </a:lnTo>
                  <a:lnTo>
                    <a:pt x="35" y="367"/>
                  </a:lnTo>
                  <a:lnTo>
                    <a:pt x="42" y="367"/>
                  </a:lnTo>
                  <a:lnTo>
                    <a:pt x="48" y="367"/>
                  </a:lnTo>
                  <a:lnTo>
                    <a:pt x="53" y="365"/>
                  </a:lnTo>
                  <a:lnTo>
                    <a:pt x="60" y="365"/>
                  </a:lnTo>
                  <a:lnTo>
                    <a:pt x="66" y="364"/>
                  </a:lnTo>
                  <a:lnTo>
                    <a:pt x="72" y="364"/>
                  </a:lnTo>
                  <a:lnTo>
                    <a:pt x="77" y="361"/>
                  </a:lnTo>
                  <a:lnTo>
                    <a:pt x="83" y="358"/>
                  </a:lnTo>
                  <a:lnTo>
                    <a:pt x="89" y="353"/>
                  </a:lnTo>
                  <a:lnTo>
                    <a:pt x="94" y="350"/>
                  </a:lnTo>
                  <a:lnTo>
                    <a:pt x="101" y="350"/>
                  </a:lnTo>
                  <a:lnTo>
                    <a:pt x="109" y="349"/>
                  </a:lnTo>
                  <a:lnTo>
                    <a:pt x="115" y="347"/>
                  </a:lnTo>
                  <a:lnTo>
                    <a:pt x="122" y="344"/>
                  </a:lnTo>
                  <a:lnTo>
                    <a:pt x="128" y="341"/>
                  </a:lnTo>
                  <a:lnTo>
                    <a:pt x="134" y="338"/>
                  </a:lnTo>
                  <a:lnTo>
                    <a:pt x="140" y="333"/>
                  </a:lnTo>
                  <a:lnTo>
                    <a:pt x="148" y="330"/>
                  </a:lnTo>
                  <a:lnTo>
                    <a:pt x="154" y="326"/>
                  </a:lnTo>
                  <a:lnTo>
                    <a:pt x="160" y="321"/>
                  </a:lnTo>
                  <a:lnTo>
                    <a:pt x="166" y="318"/>
                  </a:lnTo>
                  <a:lnTo>
                    <a:pt x="172" y="315"/>
                  </a:lnTo>
                  <a:lnTo>
                    <a:pt x="178" y="312"/>
                  </a:lnTo>
                  <a:lnTo>
                    <a:pt x="185" y="309"/>
                  </a:lnTo>
                  <a:lnTo>
                    <a:pt x="188" y="309"/>
                  </a:lnTo>
                  <a:lnTo>
                    <a:pt x="192" y="308"/>
                  </a:lnTo>
                  <a:lnTo>
                    <a:pt x="196" y="308"/>
                  </a:lnTo>
                  <a:lnTo>
                    <a:pt x="199" y="308"/>
                  </a:lnTo>
                  <a:lnTo>
                    <a:pt x="207" y="303"/>
                  </a:lnTo>
                  <a:lnTo>
                    <a:pt x="213" y="297"/>
                  </a:lnTo>
                  <a:lnTo>
                    <a:pt x="219" y="290"/>
                  </a:lnTo>
                  <a:lnTo>
                    <a:pt x="225" y="284"/>
                  </a:lnTo>
                  <a:lnTo>
                    <a:pt x="228" y="281"/>
                  </a:lnTo>
                  <a:lnTo>
                    <a:pt x="229" y="276"/>
                  </a:lnTo>
                  <a:lnTo>
                    <a:pt x="232" y="272"/>
                  </a:lnTo>
                  <a:lnTo>
                    <a:pt x="235" y="269"/>
                  </a:lnTo>
                  <a:lnTo>
                    <a:pt x="241" y="261"/>
                  </a:lnTo>
                  <a:lnTo>
                    <a:pt x="246" y="255"/>
                  </a:lnTo>
                  <a:lnTo>
                    <a:pt x="250" y="248"/>
                  </a:lnTo>
                  <a:lnTo>
                    <a:pt x="256" y="241"/>
                  </a:lnTo>
                  <a:lnTo>
                    <a:pt x="262" y="235"/>
                  </a:lnTo>
                  <a:lnTo>
                    <a:pt x="270" y="231"/>
                  </a:lnTo>
                  <a:lnTo>
                    <a:pt x="273" y="229"/>
                  </a:lnTo>
                  <a:lnTo>
                    <a:pt x="276" y="228"/>
                  </a:lnTo>
                  <a:lnTo>
                    <a:pt x="280" y="226"/>
                  </a:lnTo>
                  <a:lnTo>
                    <a:pt x="285" y="226"/>
                  </a:lnTo>
                  <a:lnTo>
                    <a:pt x="288" y="226"/>
                  </a:lnTo>
                  <a:lnTo>
                    <a:pt x="293" y="226"/>
                  </a:lnTo>
                  <a:lnTo>
                    <a:pt x="299" y="226"/>
                  </a:lnTo>
                  <a:lnTo>
                    <a:pt x="305" y="229"/>
                  </a:lnTo>
                  <a:lnTo>
                    <a:pt x="309" y="228"/>
                  </a:lnTo>
                  <a:lnTo>
                    <a:pt x="314" y="226"/>
                  </a:lnTo>
                  <a:lnTo>
                    <a:pt x="318" y="226"/>
                  </a:lnTo>
                  <a:lnTo>
                    <a:pt x="324" y="225"/>
                  </a:lnTo>
                  <a:lnTo>
                    <a:pt x="329" y="223"/>
                  </a:lnTo>
                  <a:lnTo>
                    <a:pt x="333" y="223"/>
                  </a:lnTo>
                  <a:lnTo>
                    <a:pt x="338" y="222"/>
                  </a:lnTo>
                  <a:lnTo>
                    <a:pt x="342" y="220"/>
                  </a:lnTo>
                  <a:lnTo>
                    <a:pt x="347" y="219"/>
                  </a:lnTo>
                  <a:lnTo>
                    <a:pt x="351" y="217"/>
                  </a:lnTo>
                  <a:lnTo>
                    <a:pt x="356" y="214"/>
                  </a:lnTo>
                  <a:lnTo>
                    <a:pt x="360" y="213"/>
                  </a:lnTo>
                  <a:lnTo>
                    <a:pt x="365" y="211"/>
                  </a:lnTo>
                  <a:lnTo>
                    <a:pt x="369" y="208"/>
                  </a:lnTo>
                  <a:lnTo>
                    <a:pt x="374" y="205"/>
                  </a:lnTo>
                  <a:lnTo>
                    <a:pt x="378" y="204"/>
                  </a:lnTo>
                  <a:lnTo>
                    <a:pt x="382" y="201"/>
                  </a:lnTo>
                  <a:lnTo>
                    <a:pt x="386" y="198"/>
                  </a:lnTo>
                  <a:lnTo>
                    <a:pt x="389" y="195"/>
                  </a:lnTo>
                  <a:lnTo>
                    <a:pt x="394" y="192"/>
                  </a:lnTo>
                  <a:lnTo>
                    <a:pt x="397" y="187"/>
                  </a:lnTo>
                  <a:lnTo>
                    <a:pt x="400" y="184"/>
                  </a:lnTo>
                  <a:lnTo>
                    <a:pt x="404" y="181"/>
                  </a:lnTo>
                  <a:lnTo>
                    <a:pt x="407" y="178"/>
                  </a:lnTo>
                  <a:lnTo>
                    <a:pt x="410" y="174"/>
                  </a:lnTo>
                  <a:lnTo>
                    <a:pt x="413" y="169"/>
                  </a:lnTo>
                  <a:lnTo>
                    <a:pt x="418" y="166"/>
                  </a:lnTo>
                  <a:lnTo>
                    <a:pt x="421" y="162"/>
                  </a:lnTo>
                  <a:lnTo>
                    <a:pt x="424" y="157"/>
                  </a:lnTo>
                  <a:lnTo>
                    <a:pt x="427" y="153"/>
                  </a:lnTo>
                  <a:lnTo>
                    <a:pt x="430" y="148"/>
                  </a:lnTo>
                  <a:lnTo>
                    <a:pt x="433" y="143"/>
                  </a:lnTo>
                  <a:lnTo>
                    <a:pt x="439" y="139"/>
                  </a:lnTo>
                  <a:lnTo>
                    <a:pt x="446" y="136"/>
                  </a:lnTo>
                  <a:lnTo>
                    <a:pt x="449" y="134"/>
                  </a:lnTo>
                  <a:lnTo>
                    <a:pt x="454" y="134"/>
                  </a:lnTo>
                  <a:lnTo>
                    <a:pt x="458" y="133"/>
                  </a:lnTo>
                  <a:lnTo>
                    <a:pt x="461" y="133"/>
                  </a:lnTo>
                  <a:lnTo>
                    <a:pt x="466" y="131"/>
                  </a:lnTo>
                  <a:lnTo>
                    <a:pt x="469" y="130"/>
                  </a:lnTo>
                  <a:lnTo>
                    <a:pt x="473" y="128"/>
                  </a:lnTo>
                  <a:lnTo>
                    <a:pt x="478" y="128"/>
                  </a:lnTo>
                  <a:lnTo>
                    <a:pt x="481" y="128"/>
                  </a:lnTo>
                  <a:lnTo>
                    <a:pt x="486" y="127"/>
                  </a:lnTo>
                  <a:lnTo>
                    <a:pt x="490" y="127"/>
                  </a:lnTo>
                  <a:lnTo>
                    <a:pt x="495" y="125"/>
                  </a:lnTo>
                  <a:lnTo>
                    <a:pt x="501" y="122"/>
                  </a:lnTo>
                  <a:lnTo>
                    <a:pt x="508" y="121"/>
                  </a:lnTo>
                  <a:lnTo>
                    <a:pt x="514" y="116"/>
                  </a:lnTo>
                  <a:lnTo>
                    <a:pt x="522" y="113"/>
                  </a:lnTo>
                  <a:lnTo>
                    <a:pt x="526" y="107"/>
                  </a:lnTo>
                  <a:lnTo>
                    <a:pt x="532" y="101"/>
                  </a:lnTo>
                  <a:lnTo>
                    <a:pt x="534" y="97"/>
                  </a:lnTo>
                  <a:lnTo>
                    <a:pt x="537" y="94"/>
                  </a:lnTo>
                  <a:lnTo>
                    <a:pt x="538" y="89"/>
                  </a:lnTo>
                  <a:lnTo>
                    <a:pt x="540" y="86"/>
                  </a:lnTo>
                  <a:lnTo>
                    <a:pt x="544" y="85"/>
                  </a:lnTo>
                  <a:lnTo>
                    <a:pt x="549" y="85"/>
                  </a:lnTo>
                  <a:lnTo>
                    <a:pt x="553" y="85"/>
                  </a:lnTo>
                  <a:lnTo>
                    <a:pt x="558" y="83"/>
                  </a:lnTo>
                  <a:lnTo>
                    <a:pt x="562" y="82"/>
                  </a:lnTo>
                  <a:lnTo>
                    <a:pt x="567" y="80"/>
                  </a:lnTo>
                  <a:lnTo>
                    <a:pt x="570" y="79"/>
                  </a:lnTo>
                  <a:lnTo>
                    <a:pt x="576" y="79"/>
                  </a:lnTo>
                  <a:lnTo>
                    <a:pt x="579" y="77"/>
                  </a:lnTo>
                  <a:lnTo>
                    <a:pt x="584" y="74"/>
                  </a:lnTo>
                  <a:lnTo>
                    <a:pt x="588" y="73"/>
                  </a:lnTo>
                  <a:lnTo>
                    <a:pt x="591" y="71"/>
                  </a:lnTo>
                  <a:lnTo>
                    <a:pt x="596" y="70"/>
                  </a:lnTo>
                  <a:lnTo>
                    <a:pt x="600" y="67"/>
                  </a:lnTo>
                  <a:lnTo>
                    <a:pt x="603" y="65"/>
                  </a:lnTo>
                  <a:lnTo>
                    <a:pt x="608" y="64"/>
                  </a:lnTo>
                  <a:lnTo>
                    <a:pt x="612" y="62"/>
                  </a:lnTo>
                  <a:lnTo>
                    <a:pt x="615" y="59"/>
                  </a:lnTo>
                  <a:lnTo>
                    <a:pt x="620" y="58"/>
                  </a:lnTo>
                  <a:lnTo>
                    <a:pt x="624" y="56"/>
                  </a:lnTo>
                  <a:lnTo>
                    <a:pt x="627" y="53"/>
                  </a:lnTo>
                  <a:lnTo>
                    <a:pt x="632" y="52"/>
                  </a:lnTo>
                  <a:lnTo>
                    <a:pt x="636" y="50"/>
                  </a:lnTo>
                  <a:lnTo>
                    <a:pt x="641" y="50"/>
                  </a:lnTo>
                  <a:lnTo>
                    <a:pt x="645" y="47"/>
                  </a:lnTo>
                  <a:lnTo>
                    <a:pt x="648" y="47"/>
                  </a:lnTo>
                  <a:lnTo>
                    <a:pt x="653" y="46"/>
                  </a:lnTo>
                  <a:lnTo>
                    <a:pt x="657" y="46"/>
                  </a:lnTo>
                  <a:lnTo>
                    <a:pt x="662" y="46"/>
                  </a:lnTo>
                  <a:lnTo>
                    <a:pt x="668" y="46"/>
                  </a:lnTo>
                  <a:lnTo>
                    <a:pt x="673" y="46"/>
                  </a:lnTo>
                  <a:lnTo>
                    <a:pt x="677" y="46"/>
                  </a:lnTo>
                  <a:lnTo>
                    <a:pt x="683" y="44"/>
                  </a:lnTo>
                  <a:lnTo>
                    <a:pt x="689" y="41"/>
                  </a:lnTo>
                  <a:lnTo>
                    <a:pt x="694" y="36"/>
                  </a:lnTo>
                  <a:lnTo>
                    <a:pt x="700" y="32"/>
                  </a:lnTo>
                  <a:lnTo>
                    <a:pt x="704" y="27"/>
                  </a:lnTo>
                  <a:lnTo>
                    <a:pt x="709" y="21"/>
                  </a:lnTo>
                  <a:lnTo>
                    <a:pt x="713" y="15"/>
                  </a:lnTo>
                  <a:lnTo>
                    <a:pt x="719" y="12"/>
                  </a:lnTo>
                  <a:lnTo>
                    <a:pt x="722" y="8"/>
                  </a:lnTo>
                  <a:lnTo>
                    <a:pt x="728" y="3"/>
                  </a:lnTo>
                  <a:lnTo>
                    <a:pt x="733" y="2"/>
                  </a:lnTo>
                  <a:lnTo>
                    <a:pt x="739" y="0"/>
                  </a:lnTo>
                  <a:lnTo>
                    <a:pt x="743" y="0"/>
                  </a:lnTo>
                  <a:lnTo>
                    <a:pt x="749" y="2"/>
                  </a:lnTo>
                  <a:lnTo>
                    <a:pt x="752" y="3"/>
                  </a:lnTo>
                  <a:lnTo>
                    <a:pt x="755" y="6"/>
                  </a:lnTo>
                  <a:lnTo>
                    <a:pt x="758" y="9"/>
                  </a:lnTo>
                  <a:lnTo>
                    <a:pt x="763" y="14"/>
                  </a:lnTo>
                  <a:lnTo>
                    <a:pt x="769" y="15"/>
                  </a:lnTo>
                  <a:lnTo>
                    <a:pt x="775" y="15"/>
                  </a:lnTo>
                  <a:lnTo>
                    <a:pt x="781" y="15"/>
                  </a:lnTo>
                  <a:lnTo>
                    <a:pt x="787" y="15"/>
                  </a:lnTo>
                  <a:lnTo>
                    <a:pt x="793" y="14"/>
                  </a:lnTo>
                  <a:lnTo>
                    <a:pt x="801" y="12"/>
                  </a:lnTo>
                  <a:lnTo>
                    <a:pt x="807" y="12"/>
                  </a:lnTo>
                  <a:lnTo>
                    <a:pt x="814" y="14"/>
                  </a:lnTo>
                  <a:lnTo>
                    <a:pt x="813" y="17"/>
                  </a:lnTo>
                  <a:lnTo>
                    <a:pt x="814" y="21"/>
                  </a:lnTo>
                  <a:lnTo>
                    <a:pt x="814" y="24"/>
                  </a:lnTo>
                  <a:lnTo>
                    <a:pt x="814" y="27"/>
                  </a:lnTo>
                  <a:lnTo>
                    <a:pt x="817" y="33"/>
                  </a:lnTo>
                  <a:lnTo>
                    <a:pt x="822" y="38"/>
                  </a:lnTo>
                  <a:lnTo>
                    <a:pt x="826" y="41"/>
                  </a:lnTo>
                  <a:lnTo>
                    <a:pt x="832" y="46"/>
                  </a:lnTo>
                  <a:lnTo>
                    <a:pt x="840" y="49"/>
                  </a:lnTo>
                  <a:lnTo>
                    <a:pt x="846" y="52"/>
                  </a:lnTo>
                  <a:lnTo>
                    <a:pt x="852" y="55"/>
                  </a:lnTo>
                  <a:lnTo>
                    <a:pt x="858" y="58"/>
                  </a:lnTo>
                  <a:lnTo>
                    <a:pt x="864" y="62"/>
                  </a:lnTo>
                  <a:lnTo>
                    <a:pt x="869" y="67"/>
                  </a:lnTo>
                  <a:lnTo>
                    <a:pt x="872" y="73"/>
                  </a:lnTo>
                  <a:lnTo>
                    <a:pt x="875" y="79"/>
                  </a:lnTo>
                  <a:lnTo>
                    <a:pt x="875" y="83"/>
                  </a:lnTo>
                  <a:lnTo>
                    <a:pt x="876" y="86"/>
                  </a:lnTo>
                  <a:lnTo>
                    <a:pt x="876" y="91"/>
                  </a:lnTo>
                  <a:lnTo>
                    <a:pt x="876" y="97"/>
                  </a:lnTo>
                  <a:lnTo>
                    <a:pt x="878" y="101"/>
                  </a:lnTo>
                  <a:lnTo>
                    <a:pt x="879" y="104"/>
                  </a:lnTo>
                  <a:lnTo>
                    <a:pt x="881" y="109"/>
                  </a:lnTo>
                  <a:lnTo>
                    <a:pt x="884" y="113"/>
                  </a:lnTo>
                  <a:lnTo>
                    <a:pt x="885" y="116"/>
                  </a:lnTo>
                  <a:lnTo>
                    <a:pt x="888" y="121"/>
                  </a:lnTo>
                  <a:lnTo>
                    <a:pt x="890" y="124"/>
                  </a:lnTo>
                  <a:lnTo>
                    <a:pt x="894" y="128"/>
                  </a:lnTo>
                  <a:lnTo>
                    <a:pt x="900" y="134"/>
                  </a:lnTo>
                  <a:lnTo>
                    <a:pt x="906" y="140"/>
                  </a:lnTo>
                  <a:lnTo>
                    <a:pt x="914" y="147"/>
                  </a:lnTo>
                  <a:lnTo>
                    <a:pt x="921" y="153"/>
                  </a:lnTo>
                  <a:lnTo>
                    <a:pt x="927" y="157"/>
                  </a:lnTo>
                  <a:lnTo>
                    <a:pt x="935" y="163"/>
                  </a:lnTo>
                  <a:lnTo>
                    <a:pt x="941" y="169"/>
                  </a:lnTo>
                  <a:lnTo>
                    <a:pt x="948" y="175"/>
                  </a:lnTo>
                  <a:lnTo>
                    <a:pt x="954" y="181"/>
                  </a:lnTo>
                  <a:lnTo>
                    <a:pt x="962" y="187"/>
                  </a:lnTo>
                  <a:lnTo>
                    <a:pt x="965" y="190"/>
                  </a:lnTo>
                  <a:lnTo>
                    <a:pt x="967" y="195"/>
                  </a:lnTo>
                  <a:lnTo>
                    <a:pt x="970" y="198"/>
                  </a:lnTo>
                  <a:lnTo>
                    <a:pt x="973" y="202"/>
                  </a:lnTo>
                  <a:lnTo>
                    <a:pt x="968" y="208"/>
                  </a:lnTo>
                  <a:lnTo>
                    <a:pt x="965" y="213"/>
                  </a:lnTo>
                  <a:lnTo>
                    <a:pt x="962" y="217"/>
                  </a:lnTo>
                  <a:lnTo>
                    <a:pt x="962" y="223"/>
                  </a:lnTo>
                  <a:lnTo>
                    <a:pt x="962" y="228"/>
                  </a:lnTo>
                  <a:lnTo>
                    <a:pt x="964" y="232"/>
                  </a:lnTo>
                  <a:lnTo>
                    <a:pt x="965" y="237"/>
                  </a:lnTo>
                  <a:lnTo>
                    <a:pt x="970" y="241"/>
                  </a:lnTo>
                  <a:lnTo>
                    <a:pt x="973" y="246"/>
                  </a:lnTo>
                  <a:lnTo>
                    <a:pt x="977" y="249"/>
                  </a:lnTo>
                  <a:lnTo>
                    <a:pt x="980" y="254"/>
                  </a:lnTo>
                  <a:lnTo>
                    <a:pt x="985" y="258"/>
                  </a:lnTo>
                  <a:lnTo>
                    <a:pt x="988" y="261"/>
                  </a:lnTo>
                  <a:lnTo>
                    <a:pt x="992" y="267"/>
                  </a:lnTo>
                  <a:lnTo>
                    <a:pt x="995" y="272"/>
                  </a:lnTo>
                  <a:lnTo>
                    <a:pt x="998" y="278"/>
                  </a:lnTo>
                  <a:lnTo>
                    <a:pt x="997" y="281"/>
                  </a:lnTo>
                  <a:lnTo>
                    <a:pt x="997" y="285"/>
                  </a:lnTo>
                  <a:lnTo>
                    <a:pt x="997" y="290"/>
                  </a:lnTo>
                  <a:lnTo>
                    <a:pt x="997" y="294"/>
                  </a:lnTo>
                  <a:lnTo>
                    <a:pt x="997" y="299"/>
                  </a:lnTo>
                  <a:lnTo>
                    <a:pt x="997" y="302"/>
                  </a:lnTo>
                  <a:lnTo>
                    <a:pt x="997" y="306"/>
                  </a:lnTo>
                  <a:lnTo>
                    <a:pt x="997" y="311"/>
                  </a:lnTo>
                  <a:lnTo>
                    <a:pt x="997" y="315"/>
                  </a:lnTo>
                  <a:lnTo>
                    <a:pt x="998" y="318"/>
                  </a:lnTo>
                  <a:lnTo>
                    <a:pt x="998" y="323"/>
                  </a:lnTo>
                  <a:lnTo>
                    <a:pt x="1000" y="327"/>
                  </a:lnTo>
                  <a:lnTo>
                    <a:pt x="1000" y="332"/>
                  </a:lnTo>
                  <a:lnTo>
                    <a:pt x="1001" y="336"/>
                  </a:lnTo>
                  <a:lnTo>
                    <a:pt x="1001" y="339"/>
                  </a:lnTo>
                  <a:lnTo>
                    <a:pt x="1003" y="344"/>
                  </a:lnTo>
                  <a:lnTo>
                    <a:pt x="1003" y="349"/>
                  </a:lnTo>
                  <a:lnTo>
                    <a:pt x="1003" y="353"/>
                  </a:lnTo>
                  <a:lnTo>
                    <a:pt x="1003" y="358"/>
                  </a:lnTo>
                  <a:lnTo>
                    <a:pt x="1004" y="361"/>
                  </a:lnTo>
                  <a:lnTo>
                    <a:pt x="1004" y="365"/>
                  </a:lnTo>
                  <a:lnTo>
                    <a:pt x="1004" y="370"/>
                  </a:lnTo>
                  <a:lnTo>
                    <a:pt x="1006" y="373"/>
                  </a:lnTo>
                  <a:lnTo>
                    <a:pt x="1006" y="377"/>
                  </a:lnTo>
                  <a:lnTo>
                    <a:pt x="1006" y="382"/>
                  </a:lnTo>
                  <a:lnTo>
                    <a:pt x="1006" y="385"/>
                  </a:lnTo>
                  <a:lnTo>
                    <a:pt x="1004" y="389"/>
                  </a:lnTo>
                  <a:lnTo>
                    <a:pt x="1004" y="394"/>
                  </a:lnTo>
                  <a:lnTo>
                    <a:pt x="1003" y="398"/>
                  </a:lnTo>
                  <a:lnTo>
                    <a:pt x="1003" y="403"/>
                  </a:lnTo>
                  <a:lnTo>
                    <a:pt x="1003" y="407"/>
                  </a:lnTo>
                  <a:lnTo>
                    <a:pt x="1001" y="412"/>
                  </a:lnTo>
                  <a:lnTo>
                    <a:pt x="1000" y="416"/>
                  </a:lnTo>
                  <a:lnTo>
                    <a:pt x="1000" y="422"/>
                  </a:lnTo>
                  <a:lnTo>
                    <a:pt x="1001" y="427"/>
                  </a:lnTo>
                  <a:lnTo>
                    <a:pt x="1003" y="433"/>
                  </a:lnTo>
                  <a:lnTo>
                    <a:pt x="1004" y="436"/>
                  </a:lnTo>
                  <a:lnTo>
                    <a:pt x="1007" y="440"/>
                  </a:lnTo>
                  <a:lnTo>
                    <a:pt x="1009" y="445"/>
                  </a:lnTo>
                  <a:lnTo>
                    <a:pt x="1013" y="450"/>
                  </a:lnTo>
                  <a:lnTo>
                    <a:pt x="1015" y="454"/>
                  </a:lnTo>
                  <a:lnTo>
                    <a:pt x="1016" y="459"/>
                  </a:lnTo>
                  <a:lnTo>
                    <a:pt x="1018" y="462"/>
                  </a:lnTo>
                  <a:lnTo>
                    <a:pt x="1019" y="466"/>
                  </a:lnTo>
                  <a:lnTo>
                    <a:pt x="1019" y="471"/>
                  </a:lnTo>
                  <a:lnTo>
                    <a:pt x="1019" y="475"/>
                  </a:lnTo>
                  <a:lnTo>
                    <a:pt x="1016" y="480"/>
                  </a:lnTo>
                  <a:lnTo>
                    <a:pt x="1015" y="486"/>
                  </a:lnTo>
                  <a:lnTo>
                    <a:pt x="1012" y="490"/>
                  </a:lnTo>
                  <a:lnTo>
                    <a:pt x="1010" y="496"/>
                  </a:lnTo>
                  <a:lnTo>
                    <a:pt x="1009" y="501"/>
                  </a:lnTo>
                  <a:lnTo>
                    <a:pt x="1007" y="507"/>
                  </a:lnTo>
                  <a:lnTo>
                    <a:pt x="1004" y="511"/>
                  </a:lnTo>
                  <a:lnTo>
                    <a:pt x="1003" y="517"/>
                  </a:lnTo>
                  <a:lnTo>
                    <a:pt x="1003" y="522"/>
                  </a:lnTo>
                  <a:lnTo>
                    <a:pt x="1001" y="528"/>
                  </a:lnTo>
                  <a:lnTo>
                    <a:pt x="1000" y="532"/>
                  </a:lnTo>
                  <a:lnTo>
                    <a:pt x="1000" y="538"/>
                  </a:lnTo>
                  <a:lnTo>
                    <a:pt x="1000" y="543"/>
                  </a:lnTo>
                  <a:lnTo>
                    <a:pt x="1000" y="549"/>
                  </a:lnTo>
                  <a:lnTo>
                    <a:pt x="1000" y="554"/>
                  </a:lnTo>
                  <a:lnTo>
                    <a:pt x="1001" y="560"/>
                  </a:lnTo>
                  <a:lnTo>
                    <a:pt x="1003" y="566"/>
                  </a:lnTo>
                  <a:lnTo>
                    <a:pt x="1006" y="572"/>
                  </a:lnTo>
                  <a:lnTo>
                    <a:pt x="1001" y="572"/>
                  </a:lnTo>
                  <a:lnTo>
                    <a:pt x="997" y="573"/>
                  </a:lnTo>
                  <a:lnTo>
                    <a:pt x="992" y="572"/>
                  </a:lnTo>
                  <a:lnTo>
                    <a:pt x="989" y="572"/>
                  </a:lnTo>
                  <a:lnTo>
                    <a:pt x="983" y="570"/>
                  </a:lnTo>
                  <a:lnTo>
                    <a:pt x="976" y="572"/>
                  </a:lnTo>
                  <a:lnTo>
                    <a:pt x="971" y="569"/>
                  </a:lnTo>
                  <a:lnTo>
                    <a:pt x="965" y="567"/>
                  </a:lnTo>
                  <a:lnTo>
                    <a:pt x="962" y="566"/>
                  </a:lnTo>
                  <a:lnTo>
                    <a:pt x="958" y="566"/>
                  </a:lnTo>
                  <a:lnTo>
                    <a:pt x="953" y="564"/>
                  </a:lnTo>
                  <a:lnTo>
                    <a:pt x="950" y="566"/>
                  </a:lnTo>
                  <a:lnTo>
                    <a:pt x="947" y="566"/>
                  </a:lnTo>
                  <a:lnTo>
                    <a:pt x="942" y="567"/>
                  </a:lnTo>
                  <a:lnTo>
                    <a:pt x="936" y="570"/>
                  </a:lnTo>
                  <a:lnTo>
                    <a:pt x="930" y="573"/>
                  </a:lnTo>
                  <a:lnTo>
                    <a:pt x="924" y="579"/>
                  </a:lnTo>
                  <a:lnTo>
                    <a:pt x="918" y="585"/>
                  </a:lnTo>
                  <a:lnTo>
                    <a:pt x="912" y="591"/>
                  </a:lnTo>
                  <a:lnTo>
                    <a:pt x="906" y="597"/>
                  </a:lnTo>
                  <a:lnTo>
                    <a:pt x="900" y="602"/>
                  </a:lnTo>
                  <a:lnTo>
                    <a:pt x="896" y="608"/>
                  </a:lnTo>
                  <a:lnTo>
                    <a:pt x="888" y="612"/>
                  </a:lnTo>
                  <a:lnTo>
                    <a:pt x="882" y="617"/>
                  </a:lnTo>
                  <a:lnTo>
                    <a:pt x="878" y="617"/>
                  </a:lnTo>
                  <a:lnTo>
                    <a:pt x="875" y="618"/>
                  </a:lnTo>
                  <a:lnTo>
                    <a:pt x="870" y="618"/>
                  </a:lnTo>
                  <a:lnTo>
                    <a:pt x="867" y="620"/>
                  </a:lnTo>
                  <a:lnTo>
                    <a:pt x="861" y="623"/>
                  </a:lnTo>
                  <a:lnTo>
                    <a:pt x="856" y="626"/>
                  </a:lnTo>
                  <a:lnTo>
                    <a:pt x="852" y="630"/>
                  </a:lnTo>
                  <a:lnTo>
                    <a:pt x="847" y="635"/>
                  </a:lnTo>
                  <a:lnTo>
                    <a:pt x="844" y="639"/>
                  </a:lnTo>
                  <a:lnTo>
                    <a:pt x="841" y="645"/>
                  </a:lnTo>
                  <a:lnTo>
                    <a:pt x="838" y="650"/>
                  </a:lnTo>
                  <a:lnTo>
                    <a:pt x="835" y="656"/>
                  </a:lnTo>
                  <a:lnTo>
                    <a:pt x="832" y="659"/>
                  </a:lnTo>
                  <a:lnTo>
                    <a:pt x="829" y="664"/>
                  </a:lnTo>
                  <a:lnTo>
                    <a:pt x="825" y="667"/>
                  </a:lnTo>
                  <a:lnTo>
                    <a:pt x="820" y="670"/>
                  </a:lnTo>
                  <a:lnTo>
                    <a:pt x="814" y="671"/>
                  </a:lnTo>
                  <a:lnTo>
                    <a:pt x="810" y="673"/>
                  </a:lnTo>
                  <a:lnTo>
                    <a:pt x="807" y="673"/>
                  </a:lnTo>
                  <a:lnTo>
                    <a:pt x="802" y="673"/>
                  </a:lnTo>
                  <a:lnTo>
                    <a:pt x="799" y="671"/>
                  </a:lnTo>
                  <a:lnTo>
                    <a:pt x="795" y="671"/>
                  </a:lnTo>
                  <a:lnTo>
                    <a:pt x="790" y="674"/>
                  </a:lnTo>
                  <a:lnTo>
                    <a:pt x="786" y="677"/>
                  </a:lnTo>
                  <a:lnTo>
                    <a:pt x="781" y="680"/>
                  </a:lnTo>
                  <a:lnTo>
                    <a:pt x="777" y="683"/>
                  </a:lnTo>
                  <a:lnTo>
                    <a:pt x="772" y="686"/>
                  </a:lnTo>
                  <a:lnTo>
                    <a:pt x="769" y="691"/>
                  </a:lnTo>
                  <a:lnTo>
                    <a:pt x="764" y="694"/>
                  </a:lnTo>
                  <a:lnTo>
                    <a:pt x="760" y="697"/>
                  </a:lnTo>
                  <a:lnTo>
                    <a:pt x="755" y="700"/>
                  </a:lnTo>
                  <a:lnTo>
                    <a:pt x="751" y="703"/>
                  </a:lnTo>
                  <a:lnTo>
                    <a:pt x="746" y="706"/>
                  </a:lnTo>
                  <a:lnTo>
                    <a:pt x="742" y="710"/>
                  </a:lnTo>
                  <a:lnTo>
                    <a:pt x="737" y="713"/>
                  </a:lnTo>
                  <a:lnTo>
                    <a:pt x="733" y="716"/>
                  </a:lnTo>
                  <a:lnTo>
                    <a:pt x="728" y="719"/>
                  </a:lnTo>
                  <a:lnTo>
                    <a:pt x="725" y="722"/>
                  </a:lnTo>
                  <a:lnTo>
                    <a:pt x="719" y="725"/>
                  </a:lnTo>
                  <a:lnTo>
                    <a:pt x="715" y="727"/>
                  </a:lnTo>
                  <a:lnTo>
                    <a:pt x="710" y="730"/>
                  </a:lnTo>
                  <a:lnTo>
                    <a:pt x="706" y="733"/>
                  </a:lnTo>
                  <a:lnTo>
                    <a:pt x="701" y="734"/>
                  </a:lnTo>
                  <a:lnTo>
                    <a:pt x="697" y="737"/>
                  </a:lnTo>
                  <a:lnTo>
                    <a:pt x="691" y="739"/>
                  </a:lnTo>
                  <a:lnTo>
                    <a:pt x="688" y="740"/>
                  </a:lnTo>
                  <a:lnTo>
                    <a:pt x="682" y="742"/>
                  </a:lnTo>
                  <a:lnTo>
                    <a:pt x="676" y="743"/>
                  </a:lnTo>
                  <a:lnTo>
                    <a:pt x="671" y="743"/>
                  </a:lnTo>
                  <a:lnTo>
                    <a:pt x="666" y="745"/>
                  </a:lnTo>
                  <a:lnTo>
                    <a:pt x="660" y="745"/>
                  </a:lnTo>
                  <a:lnTo>
                    <a:pt x="656" y="745"/>
                  </a:lnTo>
                  <a:lnTo>
                    <a:pt x="651" y="745"/>
                  </a:lnTo>
                  <a:lnTo>
                    <a:pt x="645" y="745"/>
                  </a:lnTo>
                  <a:lnTo>
                    <a:pt x="641" y="748"/>
                  </a:lnTo>
                  <a:lnTo>
                    <a:pt x="638" y="749"/>
                  </a:lnTo>
                  <a:lnTo>
                    <a:pt x="633" y="753"/>
                  </a:lnTo>
                  <a:lnTo>
                    <a:pt x="630" y="756"/>
                  </a:lnTo>
                  <a:lnTo>
                    <a:pt x="626" y="759"/>
                  </a:lnTo>
                  <a:lnTo>
                    <a:pt x="623" y="762"/>
                  </a:lnTo>
                  <a:lnTo>
                    <a:pt x="620" y="766"/>
                  </a:lnTo>
                  <a:lnTo>
                    <a:pt x="618" y="771"/>
                  </a:lnTo>
                  <a:lnTo>
                    <a:pt x="614" y="774"/>
                  </a:lnTo>
                  <a:lnTo>
                    <a:pt x="612" y="777"/>
                  </a:lnTo>
                  <a:lnTo>
                    <a:pt x="609" y="781"/>
                  </a:lnTo>
                  <a:lnTo>
                    <a:pt x="608" y="784"/>
                  </a:lnTo>
                  <a:lnTo>
                    <a:pt x="605" y="789"/>
                  </a:lnTo>
                  <a:lnTo>
                    <a:pt x="603" y="793"/>
                  </a:lnTo>
                  <a:lnTo>
                    <a:pt x="600" y="798"/>
                  </a:lnTo>
                  <a:lnTo>
                    <a:pt x="599" y="802"/>
                  </a:lnTo>
                  <a:lnTo>
                    <a:pt x="596" y="805"/>
                  </a:lnTo>
                  <a:lnTo>
                    <a:pt x="594" y="810"/>
                  </a:lnTo>
                  <a:lnTo>
                    <a:pt x="591" y="814"/>
                  </a:lnTo>
                  <a:lnTo>
                    <a:pt x="588" y="817"/>
                  </a:lnTo>
                  <a:lnTo>
                    <a:pt x="587" y="822"/>
                  </a:lnTo>
                  <a:lnTo>
                    <a:pt x="584" y="825"/>
                  </a:lnTo>
                  <a:lnTo>
                    <a:pt x="581" y="829"/>
                  </a:lnTo>
                  <a:lnTo>
                    <a:pt x="578" y="834"/>
                  </a:lnTo>
                  <a:lnTo>
                    <a:pt x="575" y="835"/>
                  </a:lnTo>
                  <a:lnTo>
                    <a:pt x="570" y="840"/>
                  </a:lnTo>
                  <a:lnTo>
                    <a:pt x="567" y="841"/>
                  </a:lnTo>
                  <a:lnTo>
                    <a:pt x="562" y="846"/>
                  </a:lnTo>
                  <a:lnTo>
                    <a:pt x="558" y="847"/>
                  </a:lnTo>
                  <a:lnTo>
                    <a:pt x="555" y="850"/>
                  </a:lnTo>
                  <a:lnTo>
                    <a:pt x="550" y="852"/>
                  </a:lnTo>
                  <a:lnTo>
                    <a:pt x="546" y="855"/>
                  </a:lnTo>
                  <a:lnTo>
                    <a:pt x="540" y="855"/>
                  </a:lnTo>
                  <a:lnTo>
                    <a:pt x="535" y="857"/>
                  </a:lnTo>
                  <a:lnTo>
                    <a:pt x="531" y="858"/>
                  </a:lnTo>
                  <a:lnTo>
                    <a:pt x="526" y="860"/>
                  </a:lnTo>
                  <a:lnTo>
                    <a:pt x="522" y="863"/>
                  </a:lnTo>
                  <a:lnTo>
                    <a:pt x="519" y="864"/>
                  </a:lnTo>
                  <a:lnTo>
                    <a:pt x="514" y="866"/>
                  </a:lnTo>
                  <a:lnTo>
                    <a:pt x="510" y="869"/>
                  </a:lnTo>
                  <a:lnTo>
                    <a:pt x="507" y="870"/>
                  </a:lnTo>
                  <a:lnTo>
                    <a:pt x="502" y="872"/>
                  </a:lnTo>
                  <a:lnTo>
                    <a:pt x="498" y="875"/>
                  </a:lnTo>
                  <a:lnTo>
                    <a:pt x="495" y="878"/>
                  </a:lnTo>
                  <a:lnTo>
                    <a:pt x="490" y="879"/>
                  </a:lnTo>
                  <a:lnTo>
                    <a:pt x="487" y="882"/>
                  </a:lnTo>
                  <a:lnTo>
                    <a:pt x="483" y="885"/>
                  </a:lnTo>
                  <a:lnTo>
                    <a:pt x="480" y="887"/>
                  </a:lnTo>
                  <a:lnTo>
                    <a:pt x="475" y="890"/>
                  </a:lnTo>
                  <a:lnTo>
                    <a:pt x="470" y="891"/>
                  </a:lnTo>
                  <a:lnTo>
                    <a:pt x="467" y="894"/>
                  </a:lnTo>
                  <a:lnTo>
                    <a:pt x="463" y="897"/>
                  </a:lnTo>
                  <a:lnTo>
                    <a:pt x="455" y="903"/>
                  </a:lnTo>
                  <a:lnTo>
                    <a:pt x="449" y="909"/>
                  </a:lnTo>
                  <a:lnTo>
                    <a:pt x="442" y="915"/>
                  </a:lnTo>
                  <a:lnTo>
                    <a:pt x="436" y="921"/>
                  </a:lnTo>
                  <a:lnTo>
                    <a:pt x="428" y="929"/>
                  </a:lnTo>
                  <a:lnTo>
                    <a:pt x="421" y="935"/>
                  </a:lnTo>
                  <a:lnTo>
                    <a:pt x="416" y="933"/>
                  </a:lnTo>
                  <a:lnTo>
                    <a:pt x="413" y="932"/>
                  </a:lnTo>
                  <a:lnTo>
                    <a:pt x="409" y="929"/>
                  </a:lnTo>
                  <a:lnTo>
                    <a:pt x="406" y="929"/>
                  </a:lnTo>
                  <a:lnTo>
                    <a:pt x="401" y="923"/>
                  </a:lnTo>
                  <a:lnTo>
                    <a:pt x="397" y="920"/>
                  </a:lnTo>
                  <a:lnTo>
                    <a:pt x="394" y="914"/>
                  </a:lnTo>
                  <a:lnTo>
                    <a:pt x="392" y="908"/>
                  </a:lnTo>
                  <a:lnTo>
                    <a:pt x="389" y="902"/>
                  </a:lnTo>
                  <a:lnTo>
                    <a:pt x="389" y="896"/>
                  </a:lnTo>
                  <a:lnTo>
                    <a:pt x="389" y="888"/>
                  </a:lnTo>
                  <a:lnTo>
                    <a:pt x="389" y="882"/>
                  </a:lnTo>
                  <a:lnTo>
                    <a:pt x="389" y="875"/>
                  </a:lnTo>
                  <a:lnTo>
                    <a:pt x="392" y="869"/>
                  </a:lnTo>
                  <a:lnTo>
                    <a:pt x="392" y="861"/>
                  </a:lnTo>
                  <a:lnTo>
                    <a:pt x="394" y="855"/>
                  </a:lnTo>
                  <a:lnTo>
                    <a:pt x="395" y="849"/>
                  </a:lnTo>
                  <a:lnTo>
                    <a:pt x="398" y="843"/>
                  </a:lnTo>
                  <a:lnTo>
                    <a:pt x="394" y="835"/>
                  </a:lnTo>
                  <a:lnTo>
                    <a:pt x="392" y="828"/>
                  </a:lnTo>
                  <a:lnTo>
                    <a:pt x="391" y="825"/>
                  </a:lnTo>
                  <a:lnTo>
                    <a:pt x="391" y="822"/>
                  </a:lnTo>
                  <a:lnTo>
                    <a:pt x="391" y="817"/>
                  </a:lnTo>
                  <a:lnTo>
                    <a:pt x="392" y="814"/>
                  </a:lnTo>
                  <a:lnTo>
                    <a:pt x="392" y="810"/>
                  </a:lnTo>
                  <a:lnTo>
                    <a:pt x="392" y="805"/>
                  </a:lnTo>
                  <a:lnTo>
                    <a:pt x="392" y="802"/>
                  </a:lnTo>
                  <a:lnTo>
                    <a:pt x="394" y="798"/>
                  </a:lnTo>
                  <a:lnTo>
                    <a:pt x="394" y="790"/>
                  </a:lnTo>
                  <a:lnTo>
                    <a:pt x="395" y="784"/>
                  </a:lnTo>
                  <a:lnTo>
                    <a:pt x="395" y="780"/>
                  </a:lnTo>
                  <a:lnTo>
                    <a:pt x="395" y="777"/>
                  </a:lnTo>
                  <a:lnTo>
                    <a:pt x="395" y="772"/>
                  </a:lnTo>
                  <a:lnTo>
                    <a:pt x="397" y="769"/>
                  </a:lnTo>
                  <a:lnTo>
                    <a:pt x="395" y="763"/>
                  </a:lnTo>
                  <a:lnTo>
                    <a:pt x="394" y="757"/>
                  </a:lnTo>
                  <a:lnTo>
                    <a:pt x="392" y="751"/>
                  </a:lnTo>
                  <a:lnTo>
                    <a:pt x="388" y="745"/>
                  </a:lnTo>
                  <a:lnTo>
                    <a:pt x="385" y="743"/>
                  </a:lnTo>
                  <a:lnTo>
                    <a:pt x="382" y="740"/>
                  </a:lnTo>
                  <a:lnTo>
                    <a:pt x="378" y="739"/>
                  </a:lnTo>
                  <a:lnTo>
                    <a:pt x="375" y="737"/>
                  </a:lnTo>
                  <a:lnTo>
                    <a:pt x="372" y="733"/>
                  </a:lnTo>
                  <a:lnTo>
                    <a:pt x="371" y="727"/>
                  </a:lnTo>
                  <a:lnTo>
                    <a:pt x="371" y="722"/>
                  </a:lnTo>
                  <a:lnTo>
                    <a:pt x="369" y="718"/>
                  </a:lnTo>
                  <a:lnTo>
                    <a:pt x="369" y="713"/>
                  </a:lnTo>
                  <a:lnTo>
                    <a:pt x="368" y="707"/>
                  </a:lnTo>
                  <a:lnTo>
                    <a:pt x="368" y="703"/>
                  </a:lnTo>
                  <a:lnTo>
                    <a:pt x="368" y="698"/>
                  </a:lnTo>
                  <a:lnTo>
                    <a:pt x="365" y="694"/>
                  </a:lnTo>
                  <a:lnTo>
                    <a:pt x="363" y="689"/>
                  </a:lnTo>
                  <a:lnTo>
                    <a:pt x="362" y="686"/>
                  </a:lnTo>
                  <a:lnTo>
                    <a:pt x="359" y="683"/>
                  </a:lnTo>
                  <a:lnTo>
                    <a:pt x="356" y="680"/>
                  </a:lnTo>
                  <a:lnTo>
                    <a:pt x="351" y="679"/>
                  </a:lnTo>
                  <a:lnTo>
                    <a:pt x="345" y="677"/>
                  </a:lnTo>
                  <a:lnTo>
                    <a:pt x="339" y="677"/>
                  </a:lnTo>
                  <a:lnTo>
                    <a:pt x="338" y="671"/>
                  </a:lnTo>
                  <a:lnTo>
                    <a:pt x="338" y="665"/>
                  </a:lnTo>
                  <a:lnTo>
                    <a:pt x="336" y="659"/>
                  </a:lnTo>
                  <a:lnTo>
                    <a:pt x="335" y="655"/>
                  </a:lnTo>
                  <a:lnTo>
                    <a:pt x="332" y="650"/>
                  </a:lnTo>
                  <a:lnTo>
                    <a:pt x="330" y="645"/>
                  </a:lnTo>
                  <a:lnTo>
                    <a:pt x="327" y="641"/>
                  </a:lnTo>
                  <a:lnTo>
                    <a:pt x="324" y="636"/>
                  </a:lnTo>
                  <a:lnTo>
                    <a:pt x="321" y="633"/>
                  </a:lnTo>
                  <a:lnTo>
                    <a:pt x="318" y="629"/>
                  </a:lnTo>
                  <a:lnTo>
                    <a:pt x="314" y="624"/>
                  </a:lnTo>
                  <a:lnTo>
                    <a:pt x="311" y="621"/>
                  </a:lnTo>
                  <a:lnTo>
                    <a:pt x="306" y="618"/>
                  </a:lnTo>
                  <a:lnTo>
                    <a:pt x="302" y="615"/>
                  </a:lnTo>
                  <a:lnTo>
                    <a:pt x="299" y="611"/>
                  </a:lnTo>
                  <a:lnTo>
                    <a:pt x="294" y="609"/>
                  </a:lnTo>
                  <a:lnTo>
                    <a:pt x="290" y="605"/>
                  </a:lnTo>
                  <a:lnTo>
                    <a:pt x="285" y="602"/>
                  </a:lnTo>
                  <a:lnTo>
                    <a:pt x="280" y="599"/>
                  </a:lnTo>
                  <a:lnTo>
                    <a:pt x="277" y="594"/>
                  </a:lnTo>
                  <a:lnTo>
                    <a:pt x="273" y="591"/>
                  </a:lnTo>
                  <a:lnTo>
                    <a:pt x="268" y="588"/>
                  </a:lnTo>
                  <a:lnTo>
                    <a:pt x="265" y="584"/>
                  </a:lnTo>
                  <a:lnTo>
                    <a:pt x="261" y="581"/>
                  </a:lnTo>
                  <a:lnTo>
                    <a:pt x="258" y="578"/>
                  </a:lnTo>
                  <a:lnTo>
                    <a:pt x="253" y="573"/>
                  </a:lnTo>
                  <a:lnTo>
                    <a:pt x="250" y="569"/>
                  </a:lnTo>
                  <a:lnTo>
                    <a:pt x="247" y="566"/>
                  </a:lnTo>
                  <a:lnTo>
                    <a:pt x="244" y="561"/>
                  </a:lnTo>
                  <a:lnTo>
                    <a:pt x="243" y="558"/>
                  </a:lnTo>
                  <a:lnTo>
                    <a:pt x="241" y="554"/>
                  </a:lnTo>
                  <a:lnTo>
                    <a:pt x="240" y="549"/>
                  </a:lnTo>
                  <a:lnTo>
                    <a:pt x="232" y="546"/>
                  </a:lnTo>
                  <a:lnTo>
                    <a:pt x="228" y="543"/>
                  </a:lnTo>
                  <a:lnTo>
                    <a:pt x="223" y="540"/>
                  </a:lnTo>
                  <a:lnTo>
                    <a:pt x="222" y="535"/>
                  </a:lnTo>
                  <a:lnTo>
                    <a:pt x="219" y="529"/>
                  </a:lnTo>
                  <a:lnTo>
                    <a:pt x="217" y="525"/>
                  </a:lnTo>
                  <a:lnTo>
                    <a:pt x="214" y="519"/>
                  </a:lnTo>
                  <a:lnTo>
                    <a:pt x="214" y="514"/>
                  </a:lnTo>
                  <a:lnTo>
                    <a:pt x="211" y="508"/>
                  </a:lnTo>
                  <a:lnTo>
                    <a:pt x="210" y="504"/>
                  </a:lnTo>
                  <a:lnTo>
                    <a:pt x="207" y="499"/>
                  </a:lnTo>
                  <a:lnTo>
                    <a:pt x="205" y="496"/>
                  </a:lnTo>
                  <a:lnTo>
                    <a:pt x="201" y="492"/>
                  </a:lnTo>
                  <a:lnTo>
                    <a:pt x="196" y="490"/>
                  </a:lnTo>
                  <a:lnTo>
                    <a:pt x="193" y="489"/>
                  </a:lnTo>
                  <a:lnTo>
                    <a:pt x="190" y="489"/>
                  </a:lnTo>
                  <a:lnTo>
                    <a:pt x="187" y="489"/>
                  </a:lnTo>
                  <a:lnTo>
                    <a:pt x="184" y="490"/>
                  </a:lnTo>
                  <a:lnTo>
                    <a:pt x="178" y="484"/>
                  </a:lnTo>
                  <a:lnTo>
                    <a:pt x="173" y="480"/>
                  </a:lnTo>
                  <a:lnTo>
                    <a:pt x="167" y="474"/>
                  </a:lnTo>
                  <a:lnTo>
                    <a:pt x="163" y="469"/>
                  </a:lnTo>
                  <a:lnTo>
                    <a:pt x="157" y="465"/>
                  </a:lnTo>
                  <a:lnTo>
                    <a:pt x="152" y="460"/>
                  </a:lnTo>
                  <a:lnTo>
                    <a:pt x="146" y="456"/>
                  </a:lnTo>
                  <a:lnTo>
                    <a:pt x="142" y="451"/>
                  </a:lnTo>
                  <a:lnTo>
                    <a:pt x="136" y="448"/>
                  </a:lnTo>
                  <a:lnTo>
                    <a:pt x="128" y="445"/>
                  </a:lnTo>
                  <a:lnTo>
                    <a:pt x="122" y="440"/>
                  </a:lnTo>
                  <a:lnTo>
                    <a:pt x="118" y="439"/>
                  </a:lnTo>
                  <a:lnTo>
                    <a:pt x="110" y="437"/>
                  </a:lnTo>
                  <a:lnTo>
                    <a:pt x="104" y="436"/>
                  </a:lnTo>
                  <a:lnTo>
                    <a:pt x="98" y="434"/>
                  </a:lnTo>
                  <a:lnTo>
                    <a:pt x="90" y="434"/>
                  </a:lnTo>
                  <a:lnTo>
                    <a:pt x="86" y="430"/>
                  </a:lnTo>
                  <a:lnTo>
                    <a:pt x="81" y="427"/>
                  </a:lnTo>
                  <a:lnTo>
                    <a:pt x="78" y="421"/>
                  </a:lnTo>
                  <a:lnTo>
                    <a:pt x="75" y="416"/>
                  </a:lnTo>
                  <a:lnTo>
                    <a:pt x="71" y="412"/>
                  </a:lnTo>
                  <a:lnTo>
                    <a:pt x="68" y="407"/>
                  </a:lnTo>
                  <a:lnTo>
                    <a:pt x="65" y="403"/>
                  </a:lnTo>
                  <a:lnTo>
                    <a:pt x="62" y="400"/>
                  </a:lnTo>
                  <a:lnTo>
                    <a:pt x="57" y="395"/>
                  </a:lnTo>
                  <a:lnTo>
                    <a:pt x="53" y="392"/>
                  </a:lnTo>
                  <a:lnTo>
                    <a:pt x="48" y="389"/>
                  </a:lnTo>
                  <a:lnTo>
                    <a:pt x="45" y="389"/>
                  </a:lnTo>
                  <a:lnTo>
                    <a:pt x="39" y="388"/>
                  </a:lnTo>
                  <a:lnTo>
                    <a:pt x="33" y="389"/>
                  </a:lnTo>
                  <a:lnTo>
                    <a:pt x="27" y="391"/>
                  </a:lnTo>
                  <a:lnTo>
                    <a:pt x="21" y="394"/>
                  </a:lnTo>
                  <a:lnTo>
                    <a:pt x="17" y="394"/>
                  </a:lnTo>
                  <a:lnTo>
                    <a:pt x="14" y="392"/>
                  </a:lnTo>
                  <a:lnTo>
                    <a:pt x="11" y="391"/>
                  </a:lnTo>
                  <a:lnTo>
                    <a:pt x="9" y="391"/>
                  </a:lnTo>
                  <a:lnTo>
                    <a:pt x="6" y="388"/>
                  </a:lnTo>
                  <a:lnTo>
                    <a:pt x="5" y="386"/>
                  </a:lnTo>
                  <a:lnTo>
                    <a:pt x="3" y="380"/>
                  </a:lnTo>
                  <a:lnTo>
                    <a:pt x="0" y="377"/>
                  </a:lnTo>
                  <a:lnTo>
                    <a:pt x="0" y="377"/>
                  </a:lnTo>
                  <a:close/>
                </a:path>
              </a:pathLst>
            </a:custGeom>
            <a:solidFill>
              <a:srgbClr val="FFD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6" name="Freeform 368"/>
            <p:cNvSpPr>
              <a:spLocks/>
            </p:cNvSpPr>
            <p:nvPr/>
          </p:nvSpPr>
          <p:spPr bwMode="auto">
            <a:xfrm>
              <a:off x="552" y="1890"/>
              <a:ext cx="530" cy="347"/>
            </a:xfrm>
            <a:custGeom>
              <a:avLst/>
              <a:gdLst>
                <a:gd name="T0" fmla="*/ 39 w 1058"/>
                <a:gd name="T1" fmla="*/ 405 h 695"/>
                <a:gd name="T2" fmla="*/ 90 w 1058"/>
                <a:gd name="T3" fmla="*/ 417 h 695"/>
                <a:gd name="T4" fmla="*/ 107 w 1058"/>
                <a:gd name="T5" fmla="*/ 443 h 695"/>
                <a:gd name="T6" fmla="*/ 140 w 1058"/>
                <a:gd name="T7" fmla="*/ 461 h 695"/>
                <a:gd name="T8" fmla="*/ 173 w 1058"/>
                <a:gd name="T9" fmla="*/ 482 h 695"/>
                <a:gd name="T10" fmla="*/ 215 w 1058"/>
                <a:gd name="T11" fmla="*/ 491 h 695"/>
                <a:gd name="T12" fmla="*/ 258 w 1058"/>
                <a:gd name="T13" fmla="*/ 544 h 695"/>
                <a:gd name="T14" fmla="*/ 297 w 1058"/>
                <a:gd name="T15" fmla="*/ 577 h 695"/>
                <a:gd name="T16" fmla="*/ 330 w 1058"/>
                <a:gd name="T17" fmla="*/ 624 h 695"/>
                <a:gd name="T18" fmla="*/ 347 w 1058"/>
                <a:gd name="T19" fmla="*/ 677 h 695"/>
                <a:gd name="T20" fmla="*/ 372 w 1058"/>
                <a:gd name="T21" fmla="*/ 677 h 695"/>
                <a:gd name="T22" fmla="*/ 410 w 1058"/>
                <a:gd name="T23" fmla="*/ 628 h 695"/>
                <a:gd name="T24" fmla="*/ 448 w 1058"/>
                <a:gd name="T25" fmla="*/ 580 h 695"/>
                <a:gd name="T26" fmla="*/ 493 w 1058"/>
                <a:gd name="T27" fmla="*/ 545 h 695"/>
                <a:gd name="T28" fmla="*/ 534 w 1058"/>
                <a:gd name="T29" fmla="*/ 529 h 695"/>
                <a:gd name="T30" fmla="*/ 570 w 1058"/>
                <a:gd name="T31" fmla="*/ 505 h 695"/>
                <a:gd name="T32" fmla="*/ 610 w 1058"/>
                <a:gd name="T33" fmla="*/ 487 h 695"/>
                <a:gd name="T34" fmla="*/ 644 w 1058"/>
                <a:gd name="T35" fmla="*/ 461 h 695"/>
                <a:gd name="T36" fmla="*/ 663 w 1058"/>
                <a:gd name="T37" fmla="*/ 425 h 695"/>
                <a:gd name="T38" fmla="*/ 698 w 1058"/>
                <a:gd name="T39" fmla="*/ 405 h 695"/>
                <a:gd name="T40" fmla="*/ 731 w 1058"/>
                <a:gd name="T41" fmla="*/ 383 h 695"/>
                <a:gd name="T42" fmla="*/ 764 w 1058"/>
                <a:gd name="T43" fmla="*/ 364 h 695"/>
                <a:gd name="T44" fmla="*/ 803 w 1058"/>
                <a:gd name="T45" fmla="*/ 351 h 695"/>
                <a:gd name="T46" fmla="*/ 847 w 1058"/>
                <a:gd name="T47" fmla="*/ 334 h 695"/>
                <a:gd name="T48" fmla="*/ 888 w 1058"/>
                <a:gd name="T49" fmla="*/ 309 h 695"/>
                <a:gd name="T50" fmla="*/ 917 w 1058"/>
                <a:gd name="T51" fmla="*/ 286 h 695"/>
                <a:gd name="T52" fmla="*/ 950 w 1058"/>
                <a:gd name="T53" fmla="*/ 262 h 695"/>
                <a:gd name="T54" fmla="*/ 981 w 1058"/>
                <a:gd name="T55" fmla="*/ 232 h 695"/>
                <a:gd name="T56" fmla="*/ 1012 w 1058"/>
                <a:gd name="T57" fmla="*/ 202 h 695"/>
                <a:gd name="T58" fmla="*/ 1043 w 1058"/>
                <a:gd name="T59" fmla="*/ 172 h 695"/>
                <a:gd name="T60" fmla="*/ 1039 w 1058"/>
                <a:gd name="T61" fmla="*/ 137 h 695"/>
                <a:gd name="T62" fmla="*/ 1001 w 1058"/>
                <a:gd name="T63" fmla="*/ 110 h 695"/>
                <a:gd name="T64" fmla="*/ 960 w 1058"/>
                <a:gd name="T65" fmla="*/ 87 h 695"/>
                <a:gd name="T66" fmla="*/ 923 w 1058"/>
                <a:gd name="T67" fmla="*/ 60 h 695"/>
                <a:gd name="T68" fmla="*/ 892 w 1058"/>
                <a:gd name="T69" fmla="*/ 37 h 695"/>
                <a:gd name="T70" fmla="*/ 859 w 1058"/>
                <a:gd name="T71" fmla="*/ 36 h 695"/>
                <a:gd name="T72" fmla="*/ 835 w 1058"/>
                <a:gd name="T73" fmla="*/ 13 h 695"/>
                <a:gd name="T74" fmla="*/ 794 w 1058"/>
                <a:gd name="T75" fmla="*/ 4 h 695"/>
                <a:gd name="T76" fmla="*/ 761 w 1058"/>
                <a:gd name="T77" fmla="*/ 15 h 695"/>
                <a:gd name="T78" fmla="*/ 721 w 1058"/>
                <a:gd name="T79" fmla="*/ 10 h 695"/>
                <a:gd name="T80" fmla="*/ 684 w 1058"/>
                <a:gd name="T81" fmla="*/ 12 h 695"/>
                <a:gd name="T82" fmla="*/ 642 w 1058"/>
                <a:gd name="T83" fmla="*/ 7 h 695"/>
                <a:gd name="T84" fmla="*/ 606 w 1058"/>
                <a:gd name="T85" fmla="*/ 0 h 695"/>
                <a:gd name="T86" fmla="*/ 571 w 1058"/>
                <a:gd name="T87" fmla="*/ 13 h 695"/>
                <a:gd name="T88" fmla="*/ 523 w 1058"/>
                <a:gd name="T89" fmla="*/ 54 h 695"/>
                <a:gd name="T90" fmla="*/ 482 w 1058"/>
                <a:gd name="T91" fmla="*/ 63 h 695"/>
                <a:gd name="T92" fmla="*/ 446 w 1058"/>
                <a:gd name="T93" fmla="*/ 87 h 695"/>
                <a:gd name="T94" fmla="*/ 410 w 1058"/>
                <a:gd name="T95" fmla="*/ 122 h 695"/>
                <a:gd name="T96" fmla="*/ 359 w 1058"/>
                <a:gd name="T97" fmla="*/ 144 h 695"/>
                <a:gd name="T98" fmla="*/ 313 w 1058"/>
                <a:gd name="T99" fmla="*/ 167 h 695"/>
                <a:gd name="T100" fmla="*/ 283 w 1058"/>
                <a:gd name="T101" fmla="*/ 185 h 695"/>
                <a:gd name="T102" fmla="*/ 253 w 1058"/>
                <a:gd name="T103" fmla="*/ 208 h 695"/>
                <a:gd name="T104" fmla="*/ 211 w 1058"/>
                <a:gd name="T105" fmla="*/ 253 h 695"/>
                <a:gd name="T106" fmla="*/ 169 w 1058"/>
                <a:gd name="T107" fmla="*/ 268 h 695"/>
                <a:gd name="T108" fmla="*/ 129 w 1058"/>
                <a:gd name="T109" fmla="*/ 292 h 695"/>
                <a:gd name="T110" fmla="*/ 87 w 1058"/>
                <a:gd name="T111" fmla="*/ 315 h 695"/>
                <a:gd name="T112" fmla="*/ 46 w 1058"/>
                <a:gd name="T113" fmla="*/ 348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58" h="695">
                  <a:moveTo>
                    <a:pt x="0" y="381"/>
                  </a:moveTo>
                  <a:lnTo>
                    <a:pt x="4" y="386"/>
                  </a:lnTo>
                  <a:lnTo>
                    <a:pt x="9" y="389"/>
                  </a:lnTo>
                  <a:lnTo>
                    <a:pt x="15" y="392"/>
                  </a:lnTo>
                  <a:lnTo>
                    <a:pt x="21" y="395"/>
                  </a:lnTo>
                  <a:lnTo>
                    <a:pt x="25" y="398"/>
                  </a:lnTo>
                  <a:lnTo>
                    <a:pt x="31" y="401"/>
                  </a:lnTo>
                  <a:lnTo>
                    <a:pt x="39" y="405"/>
                  </a:lnTo>
                  <a:lnTo>
                    <a:pt x="45" y="408"/>
                  </a:lnTo>
                  <a:lnTo>
                    <a:pt x="51" y="410"/>
                  </a:lnTo>
                  <a:lnTo>
                    <a:pt x="57" y="413"/>
                  </a:lnTo>
                  <a:lnTo>
                    <a:pt x="63" y="414"/>
                  </a:lnTo>
                  <a:lnTo>
                    <a:pt x="69" y="416"/>
                  </a:lnTo>
                  <a:lnTo>
                    <a:pt x="77" y="417"/>
                  </a:lnTo>
                  <a:lnTo>
                    <a:pt x="84" y="417"/>
                  </a:lnTo>
                  <a:lnTo>
                    <a:pt x="90" y="417"/>
                  </a:lnTo>
                  <a:lnTo>
                    <a:pt x="98" y="419"/>
                  </a:lnTo>
                  <a:lnTo>
                    <a:pt x="99" y="420"/>
                  </a:lnTo>
                  <a:lnTo>
                    <a:pt x="102" y="423"/>
                  </a:lnTo>
                  <a:lnTo>
                    <a:pt x="102" y="428"/>
                  </a:lnTo>
                  <a:lnTo>
                    <a:pt x="104" y="431"/>
                  </a:lnTo>
                  <a:lnTo>
                    <a:pt x="105" y="435"/>
                  </a:lnTo>
                  <a:lnTo>
                    <a:pt x="105" y="438"/>
                  </a:lnTo>
                  <a:lnTo>
                    <a:pt x="107" y="443"/>
                  </a:lnTo>
                  <a:lnTo>
                    <a:pt x="108" y="447"/>
                  </a:lnTo>
                  <a:lnTo>
                    <a:pt x="111" y="453"/>
                  </a:lnTo>
                  <a:lnTo>
                    <a:pt x="116" y="458"/>
                  </a:lnTo>
                  <a:lnTo>
                    <a:pt x="120" y="459"/>
                  </a:lnTo>
                  <a:lnTo>
                    <a:pt x="125" y="461"/>
                  </a:lnTo>
                  <a:lnTo>
                    <a:pt x="129" y="461"/>
                  </a:lnTo>
                  <a:lnTo>
                    <a:pt x="135" y="461"/>
                  </a:lnTo>
                  <a:lnTo>
                    <a:pt x="140" y="461"/>
                  </a:lnTo>
                  <a:lnTo>
                    <a:pt x="145" y="462"/>
                  </a:lnTo>
                  <a:lnTo>
                    <a:pt x="149" y="464"/>
                  </a:lnTo>
                  <a:lnTo>
                    <a:pt x="154" y="467"/>
                  </a:lnTo>
                  <a:lnTo>
                    <a:pt x="157" y="468"/>
                  </a:lnTo>
                  <a:lnTo>
                    <a:pt x="161" y="473"/>
                  </a:lnTo>
                  <a:lnTo>
                    <a:pt x="164" y="476"/>
                  </a:lnTo>
                  <a:lnTo>
                    <a:pt x="169" y="479"/>
                  </a:lnTo>
                  <a:lnTo>
                    <a:pt x="173" y="482"/>
                  </a:lnTo>
                  <a:lnTo>
                    <a:pt x="178" y="484"/>
                  </a:lnTo>
                  <a:lnTo>
                    <a:pt x="181" y="487"/>
                  </a:lnTo>
                  <a:lnTo>
                    <a:pt x="185" y="488"/>
                  </a:lnTo>
                  <a:lnTo>
                    <a:pt x="190" y="488"/>
                  </a:lnTo>
                  <a:lnTo>
                    <a:pt x="196" y="488"/>
                  </a:lnTo>
                  <a:lnTo>
                    <a:pt x="202" y="488"/>
                  </a:lnTo>
                  <a:lnTo>
                    <a:pt x="209" y="488"/>
                  </a:lnTo>
                  <a:lnTo>
                    <a:pt x="215" y="491"/>
                  </a:lnTo>
                  <a:lnTo>
                    <a:pt x="223" y="497"/>
                  </a:lnTo>
                  <a:lnTo>
                    <a:pt x="227" y="503"/>
                  </a:lnTo>
                  <a:lnTo>
                    <a:pt x="233" y="511"/>
                  </a:lnTo>
                  <a:lnTo>
                    <a:pt x="240" y="517"/>
                  </a:lnTo>
                  <a:lnTo>
                    <a:pt x="244" y="524"/>
                  </a:lnTo>
                  <a:lnTo>
                    <a:pt x="249" y="530"/>
                  </a:lnTo>
                  <a:lnTo>
                    <a:pt x="253" y="538"/>
                  </a:lnTo>
                  <a:lnTo>
                    <a:pt x="258" y="544"/>
                  </a:lnTo>
                  <a:lnTo>
                    <a:pt x="262" y="550"/>
                  </a:lnTo>
                  <a:lnTo>
                    <a:pt x="267" y="556"/>
                  </a:lnTo>
                  <a:lnTo>
                    <a:pt x="273" y="562"/>
                  </a:lnTo>
                  <a:lnTo>
                    <a:pt x="279" y="566"/>
                  </a:lnTo>
                  <a:lnTo>
                    <a:pt x="285" y="571"/>
                  </a:lnTo>
                  <a:lnTo>
                    <a:pt x="289" y="574"/>
                  </a:lnTo>
                  <a:lnTo>
                    <a:pt x="292" y="576"/>
                  </a:lnTo>
                  <a:lnTo>
                    <a:pt x="297" y="577"/>
                  </a:lnTo>
                  <a:lnTo>
                    <a:pt x="301" y="580"/>
                  </a:lnTo>
                  <a:lnTo>
                    <a:pt x="306" y="586"/>
                  </a:lnTo>
                  <a:lnTo>
                    <a:pt x="310" y="592"/>
                  </a:lnTo>
                  <a:lnTo>
                    <a:pt x="315" y="598"/>
                  </a:lnTo>
                  <a:lnTo>
                    <a:pt x="319" y="604"/>
                  </a:lnTo>
                  <a:lnTo>
                    <a:pt x="322" y="610"/>
                  </a:lnTo>
                  <a:lnTo>
                    <a:pt x="327" y="618"/>
                  </a:lnTo>
                  <a:lnTo>
                    <a:pt x="330" y="624"/>
                  </a:lnTo>
                  <a:lnTo>
                    <a:pt x="334" y="631"/>
                  </a:lnTo>
                  <a:lnTo>
                    <a:pt x="336" y="637"/>
                  </a:lnTo>
                  <a:lnTo>
                    <a:pt x="339" y="645"/>
                  </a:lnTo>
                  <a:lnTo>
                    <a:pt x="341" y="652"/>
                  </a:lnTo>
                  <a:lnTo>
                    <a:pt x="344" y="660"/>
                  </a:lnTo>
                  <a:lnTo>
                    <a:pt x="345" y="666"/>
                  </a:lnTo>
                  <a:lnTo>
                    <a:pt x="347" y="674"/>
                  </a:lnTo>
                  <a:lnTo>
                    <a:pt x="347" y="677"/>
                  </a:lnTo>
                  <a:lnTo>
                    <a:pt x="347" y="681"/>
                  </a:lnTo>
                  <a:lnTo>
                    <a:pt x="347" y="686"/>
                  </a:lnTo>
                  <a:lnTo>
                    <a:pt x="348" y="689"/>
                  </a:lnTo>
                  <a:lnTo>
                    <a:pt x="353" y="692"/>
                  </a:lnTo>
                  <a:lnTo>
                    <a:pt x="356" y="695"/>
                  </a:lnTo>
                  <a:lnTo>
                    <a:pt x="360" y="689"/>
                  </a:lnTo>
                  <a:lnTo>
                    <a:pt x="366" y="683"/>
                  </a:lnTo>
                  <a:lnTo>
                    <a:pt x="372" y="677"/>
                  </a:lnTo>
                  <a:lnTo>
                    <a:pt x="377" y="670"/>
                  </a:lnTo>
                  <a:lnTo>
                    <a:pt x="381" y="664"/>
                  </a:lnTo>
                  <a:lnTo>
                    <a:pt x="386" y="658"/>
                  </a:lnTo>
                  <a:lnTo>
                    <a:pt x="390" y="652"/>
                  </a:lnTo>
                  <a:lnTo>
                    <a:pt x="396" y="646"/>
                  </a:lnTo>
                  <a:lnTo>
                    <a:pt x="399" y="640"/>
                  </a:lnTo>
                  <a:lnTo>
                    <a:pt x="404" y="634"/>
                  </a:lnTo>
                  <a:lnTo>
                    <a:pt x="410" y="628"/>
                  </a:lnTo>
                  <a:lnTo>
                    <a:pt x="414" y="622"/>
                  </a:lnTo>
                  <a:lnTo>
                    <a:pt x="419" y="615"/>
                  </a:lnTo>
                  <a:lnTo>
                    <a:pt x="423" y="610"/>
                  </a:lnTo>
                  <a:lnTo>
                    <a:pt x="428" y="603"/>
                  </a:lnTo>
                  <a:lnTo>
                    <a:pt x="434" y="598"/>
                  </a:lnTo>
                  <a:lnTo>
                    <a:pt x="437" y="592"/>
                  </a:lnTo>
                  <a:lnTo>
                    <a:pt x="443" y="586"/>
                  </a:lnTo>
                  <a:lnTo>
                    <a:pt x="448" y="580"/>
                  </a:lnTo>
                  <a:lnTo>
                    <a:pt x="454" y="576"/>
                  </a:lnTo>
                  <a:lnTo>
                    <a:pt x="458" y="571"/>
                  </a:lnTo>
                  <a:lnTo>
                    <a:pt x="463" y="565"/>
                  </a:lnTo>
                  <a:lnTo>
                    <a:pt x="469" y="562"/>
                  </a:lnTo>
                  <a:lnTo>
                    <a:pt x="475" y="557"/>
                  </a:lnTo>
                  <a:lnTo>
                    <a:pt x="481" y="553"/>
                  </a:lnTo>
                  <a:lnTo>
                    <a:pt x="487" y="548"/>
                  </a:lnTo>
                  <a:lnTo>
                    <a:pt x="493" y="545"/>
                  </a:lnTo>
                  <a:lnTo>
                    <a:pt x="500" y="542"/>
                  </a:lnTo>
                  <a:lnTo>
                    <a:pt x="506" y="539"/>
                  </a:lnTo>
                  <a:lnTo>
                    <a:pt x="514" y="536"/>
                  </a:lnTo>
                  <a:lnTo>
                    <a:pt x="517" y="535"/>
                  </a:lnTo>
                  <a:lnTo>
                    <a:pt x="521" y="533"/>
                  </a:lnTo>
                  <a:lnTo>
                    <a:pt x="526" y="533"/>
                  </a:lnTo>
                  <a:lnTo>
                    <a:pt x="529" y="533"/>
                  </a:lnTo>
                  <a:lnTo>
                    <a:pt x="534" y="529"/>
                  </a:lnTo>
                  <a:lnTo>
                    <a:pt x="537" y="524"/>
                  </a:lnTo>
                  <a:lnTo>
                    <a:pt x="541" y="521"/>
                  </a:lnTo>
                  <a:lnTo>
                    <a:pt x="547" y="518"/>
                  </a:lnTo>
                  <a:lnTo>
                    <a:pt x="550" y="515"/>
                  </a:lnTo>
                  <a:lnTo>
                    <a:pt x="556" y="512"/>
                  </a:lnTo>
                  <a:lnTo>
                    <a:pt x="561" y="509"/>
                  </a:lnTo>
                  <a:lnTo>
                    <a:pt x="567" y="508"/>
                  </a:lnTo>
                  <a:lnTo>
                    <a:pt x="570" y="505"/>
                  </a:lnTo>
                  <a:lnTo>
                    <a:pt x="576" y="503"/>
                  </a:lnTo>
                  <a:lnTo>
                    <a:pt x="580" y="500"/>
                  </a:lnTo>
                  <a:lnTo>
                    <a:pt x="586" y="499"/>
                  </a:lnTo>
                  <a:lnTo>
                    <a:pt x="591" y="496"/>
                  </a:lnTo>
                  <a:lnTo>
                    <a:pt x="595" y="494"/>
                  </a:lnTo>
                  <a:lnTo>
                    <a:pt x="601" y="491"/>
                  </a:lnTo>
                  <a:lnTo>
                    <a:pt x="606" y="490"/>
                  </a:lnTo>
                  <a:lnTo>
                    <a:pt x="610" y="487"/>
                  </a:lnTo>
                  <a:lnTo>
                    <a:pt x="615" y="484"/>
                  </a:lnTo>
                  <a:lnTo>
                    <a:pt x="619" y="481"/>
                  </a:lnTo>
                  <a:lnTo>
                    <a:pt x="624" y="478"/>
                  </a:lnTo>
                  <a:lnTo>
                    <a:pt x="629" y="475"/>
                  </a:lnTo>
                  <a:lnTo>
                    <a:pt x="633" y="472"/>
                  </a:lnTo>
                  <a:lnTo>
                    <a:pt x="636" y="468"/>
                  </a:lnTo>
                  <a:lnTo>
                    <a:pt x="641" y="465"/>
                  </a:lnTo>
                  <a:lnTo>
                    <a:pt x="644" y="461"/>
                  </a:lnTo>
                  <a:lnTo>
                    <a:pt x="647" y="456"/>
                  </a:lnTo>
                  <a:lnTo>
                    <a:pt x="650" y="452"/>
                  </a:lnTo>
                  <a:lnTo>
                    <a:pt x="653" y="447"/>
                  </a:lnTo>
                  <a:lnTo>
                    <a:pt x="654" y="443"/>
                  </a:lnTo>
                  <a:lnTo>
                    <a:pt x="656" y="438"/>
                  </a:lnTo>
                  <a:lnTo>
                    <a:pt x="657" y="432"/>
                  </a:lnTo>
                  <a:lnTo>
                    <a:pt x="660" y="426"/>
                  </a:lnTo>
                  <a:lnTo>
                    <a:pt x="663" y="425"/>
                  </a:lnTo>
                  <a:lnTo>
                    <a:pt x="668" y="423"/>
                  </a:lnTo>
                  <a:lnTo>
                    <a:pt x="672" y="420"/>
                  </a:lnTo>
                  <a:lnTo>
                    <a:pt x="677" y="419"/>
                  </a:lnTo>
                  <a:lnTo>
                    <a:pt x="681" y="416"/>
                  </a:lnTo>
                  <a:lnTo>
                    <a:pt x="686" y="414"/>
                  </a:lnTo>
                  <a:lnTo>
                    <a:pt x="689" y="411"/>
                  </a:lnTo>
                  <a:lnTo>
                    <a:pt x="693" y="410"/>
                  </a:lnTo>
                  <a:lnTo>
                    <a:pt x="698" y="405"/>
                  </a:lnTo>
                  <a:lnTo>
                    <a:pt x="702" y="404"/>
                  </a:lnTo>
                  <a:lnTo>
                    <a:pt x="705" y="399"/>
                  </a:lnTo>
                  <a:lnTo>
                    <a:pt x="710" y="398"/>
                  </a:lnTo>
                  <a:lnTo>
                    <a:pt x="714" y="395"/>
                  </a:lnTo>
                  <a:lnTo>
                    <a:pt x="717" y="392"/>
                  </a:lnTo>
                  <a:lnTo>
                    <a:pt x="722" y="389"/>
                  </a:lnTo>
                  <a:lnTo>
                    <a:pt x="727" y="386"/>
                  </a:lnTo>
                  <a:lnTo>
                    <a:pt x="731" y="383"/>
                  </a:lnTo>
                  <a:lnTo>
                    <a:pt x="736" y="381"/>
                  </a:lnTo>
                  <a:lnTo>
                    <a:pt x="739" y="378"/>
                  </a:lnTo>
                  <a:lnTo>
                    <a:pt x="743" y="375"/>
                  </a:lnTo>
                  <a:lnTo>
                    <a:pt x="748" y="372"/>
                  </a:lnTo>
                  <a:lnTo>
                    <a:pt x="751" y="371"/>
                  </a:lnTo>
                  <a:lnTo>
                    <a:pt x="755" y="367"/>
                  </a:lnTo>
                  <a:lnTo>
                    <a:pt x="760" y="366"/>
                  </a:lnTo>
                  <a:lnTo>
                    <a:pt x="764" y="364"/>
                  </a:lnTo>
                  <a:lnTo>
                    <a:pt x="769" y="361"/>
                  </a:lnTo>
                  <a:lnTo>
                    <a:pt x="773" y="360"/>
                  </a:lnTo>
                  <a:lnTo>
                    <a:pt x="778" y="360"/>
                  </a:lnTo>
                  <a:lnTo>
                    <a:pt x="782" y="358"/>
                  </a:lnTo>
                  <a:lnTo>
                    <a:pt x="787" y="357"/>
                  </a:lnTo>
                  <a:lnTo>
                    <a:pt x="793" y="357"/>
                  </a:lnTo>
                  <a:lnTo>
                    <a:pt x="799" y="357"/>
                  </a:lnTo>
                  <a:lnTo>
                    <a:pt x="803" y="351"/>
                  </a:lnTo>
                  <a:lnTo>
                    <a:pt x="809" y="348"/>
                  </a:lnTo>
                  <a:lnTo>
                    <a:pt x="816" y="343"/>
                  </a:lnTo>
                  <a:lnTo>
                    <a:pt x="823" y="342"/>
                  </a:lnTo>
                  <a:lnTo>
                    <a:pt x="829" y="339"/>
                  </a:lnTo>
                  <a:lnTo>
                    <a:pt x="837" y="337"/>
                  </a:lnTo>
                  <a:lnTo>
                    <a:pt x="840" y="336"/>
                  </a:lnTo>
                  <a:lnTo>
                    <a:pt x="844" y="336"/>
                  </a:lnTo>
                  <a:lnTo>
                    <a:pt x="847" y="334"/>
                  </a:lnTo>
                  <a:lnTo>
                    <a:pt x="852" y="334"/>
                  </a:lnTo>
                  <a:lnTo>
                    <a:pt x="858" y="331"/>
                  </a:lnTo>
                  <a:lnTo>
                    <a:pt x="865" y="330"/>
                  </a:lnTo>
                  <a:lnTo>
                    <a:pt x="871" y="325"/>
                  </a:lnTo>
                  <a:lnTo>
                    <a:pt x="877" y="322"/>
                  </a:lnTo>
                  <a:lnTo>
                    <a:pt x="882" y="318"/>
                  </a:lnTo>
                  <a:lnTo>
                    <a:pt x="886" y="312"/>
                  </a:lnTo>
                  <a:lnTo>
                    <a:pt x="888" y="309"/>
                  </a:lnTo>
                  <a:lnTo>
                    <a:pt x="889" y="304"/>
                  </a:lnTo>
                  <a:lnTo>
                    <a:pt x="891" y="301"/>
                  </a:lnTo>
                  <a:lnTo>
                    <a:pt x="894" y="298"/>
                  </a:lnTo>
                  <a:lnTo>
                    <a:pt x="898" y="295"/>
                  </a:lnTo>
                  <a:lnTo>
                    <a:pt x="903" y="294"/>
                  </a:lnTo>
                  <a:lnTo>
                    <a:pt x="907" y="292"/>
                  </a:lnTo>
                  <a:lnTo>
                    <a:pt x="912" y="289"/>
                  </a:lnTo>
                  <a:lnTo>
                    <a:pt x="917" y="286"/>
                  </a:lnTo>
                  <a:lnTo>
                    <a:pt x="921" y="285"/>
                  </a:lnTo>
                  <a:lnTo>
                    <a:pt x="926" y="282"/>
                  </a:lnTo>
                  <a:lnTo>
                    <a:pt x="930" y="279"/>
                  </a:lnTo>
                  <a:lnTo>
                    <a:pt x="933" y="276"/>
                  </a:lnTo>
                  <a:lnTo>
                    <a:pt x="938" y="273"/>
                  </a:lnTo>
                  <a:lnTo>
                    <a:pt x="942" y="270"/>
                  </a:lnTo>
                  <a:lnTo>
                    <a:pt x="945" y="266"/>
                  </a:lnTo>
                  <a:lnTo>
                    <a:pt x="950" y="262"/>
                  </a:lnTo>
                  <a:lnTo>
                    <a:pt x="954" y="259"/>
                  </a:lnTo>
                  <a:lnTo>
                    <a:pt x="957" y="254"/>
                  </a:lnTo>
                  <a:lnTo>
                    <a:pt x="963" y="251"/>
                  </a:lnTo>
                  <a:lnTo>
                    <a:pt x="966" y="247"/>
                  </a:lnTo>
                  <a:lnTo>
                    <a:pt x="969" y="244"/>
                  </a:lnTo>
                  <a:lnTo>
                    <a:pt x="974" y="239"/>
                  </a:lnTo>
                  <a:lnTo>
                    <a:pt x="977" y="236"/>
                  </a:lnTo>
                  <a:lnTo>
                    <a:pt x="981" y="232"/>
                  </a:lnTo>
                  <a:lnTo>
                    <a:pt x="984" y="229"/>
                  </a:lnTo>
                  <a:lnTo>
                    <a:pt x="987" y="224"/>
                  </a:lnTo>
                  <a:lnTo>
                    <a:pt x="992" y="221"/>
                  </a:lnTo>
                  <a:lnTo>
                    <a:pt x="995" y="217"/>
                  </a:lnTo>
                  <a:lnTo>
                    <a:pt x="999" y="212"/>
                  </a:lnTo>
                  <a:lnTo>
                    <a:pt x="1002" y="209"/>
                  </a:lnTo>
                  <a:lnTo>
                    <a:pt x="1007" y="206"/>
                  </a:lnTo>
                  <a:lnTo>
                    <a:pt x="1012" y="202"/>
                  </a:lnTo>
                  <a:lnTo>
                    <a:pt x="1015" y="199"/>
                  </a:lnTo>
                  <a:lnTo>
                    <a:pt x="1019" y="196"/>
                  </a:lnTo>
                  <a:lnTo>
                    <a:pt x="1024" y="193"/>
                  </a:lnTo>
                  <a:lnTo>
                    <a:pt x="1025" y="187"/>
                  </a:lnTo>
                  <a:lnTo>
                    <a:pt x="1028" y="182"/>
                  </a:lnTo>
                  <a:lnTo>
                    <a:pt x="1031" y="178"/>
                  </a:lnTo>
                  <a:lnTo>
                    <a:pt x="1037" y="175"/>
                  </a:lnTo>
                  <a:lnTo>
                    <a:pt x="1043" y="172"/>
                  </a:lnTo>
                  <a:lnTo>
                    <a:pt x="1048" y="169"/>
                  </a:lnTo>
                  <a:lnTo>
                    <a:pt x="1054" y="164"/>
                  </a:lnTo>
                  <a:lnTo>
                    <a:pt x="1058" y="161"/>
                  </a:lnTo>
                  <a:lnTo>
                    <a:pt x="1055" y="155"/>
                  </a:lnTo>
                  <a:lnTo>
                    <a:pt x="1051" y="150"/>
                  </a:lnTo>
                  <a:lnTo>
                    <a:pt x="1046" y="146"/>
                  </a:lnTo>
                  <a:lnTo>
                    <a:pt x="1043" y="141"/>
                  </a:lnTo>
                  <a:lnTo>
                    <a:pt x="1039" y="137"/>
                  </a:lnTo>
                  <a:lnTo>
                    <a:pt x="1034" y="132"/>
                  </a:lnTo>
                  <a:lnTo>
                    <a:pt x="1030" y="129"/>
                  </a:lnTo>
                  <a:lnTo>
                    <a:pt x="1025" y="126"/>
                  </a:lnTo>
                  <a:lnTo>
                    <a:pt x="1021" y="122"/>
                  </a:lnTo>
                  <a:lnTo>
                    <a:pt x="1015" y="119"/>
                  </a:lnTo>
                  <a:lnTo>
                    <a:pt x="1010" y="116"/>
                  </a:lnTo>
                  <a:lnTo>
                    <a:pt x="1005" y="113"/>
                  </a:lnTo>
                  <a:lnTo>
                    <a:pt x="1001" y="110"/>
                  </a:lnTo>
                  <a:lnTo>
                    <a:pt x="995" y="107"/>
                  </a:lnTo>
                  <a:lnTo>
                    <a:pt x="990" y="104"/>
                  </a:lnTo>
                  <a:lnTo>
                    <a:pt x="986" y="102"/>
                  </a:lnTo>
                  <a:lnTo>
                    <a:pt x="980" y="99"/>
                  </a:lnTo>
                  <a:lnTo>
                    <a:pt x="975" y="96"/>
                  </a:lnTo>
                  <a:lnTo>
                    <a:pt x="969" y="93"/>
                  </a:lnTo>
                  <a:lnTo>
                    <a:pt x="965" y="90"/>
                  </a:lnTo>
                  <a:lnTo>
                    <a:pt x="960" y="87"/>
                  </a:lnTo>
                  <a:lnTo>
                    <a:pt x="956" y="84"/>
                  </a:lnTo>
                  <a:lnTo>
                    <a:pt x="950" y="83"/>
                  </a:lnTo>
                  <a:lnTo>
                    <a:pt x="945" y="80"/>
                  </a:lnTo>
                  <a:lnTo>
                    <a:pt x="941" y="75"/>
                  </a:lnTo>
                  <a:lnTo>
                    <a:pt x="936" y="72"/>
                  </a:lnTo>
                  <a:lnTo>
                    <a:pt x="932" y="69"/>
                  </a:lnTo>
                  <a:lnTo>
                    <a:pt x="927" y="65"/>
                  </a:lnTo>
                  <a:lnTo>
                    <a:pt x="923" y="60"/>
                  </a:lnTo>
                  <a:lnTo>
                    <a:pt x="920" y="55"/>
                  </a:lnTo>
                  <a:lnTo>
                    <a:pt x="915" y="51"/>
                  </a:lnTo>
                  <a:lnTo>
                    <a:pt x="912" y="48"/>
                  </a:lnTo>
                  <a:lnTo>
                    <a:pt x="907" y="43"/>
                  </a:lnTo>
                  <a:lnTo>
                    <a:pt x="904" y="42"/>
                  </a:lnTo>
                  <a:lnTo>
                    <a:pt x="900" y="40"/>
                  </a:lnTo>
                  <a:lnTo>
                    <a:pt x="897" y="39"/>
                  </a:lnTo>
                  <a:lnTo>
                    <a:pt x="892" y="37"/>
                  </a:lnTo>
                  <a:lnTo>
                    <a:pt x="888" y="37"/>
                  </a:lnTo>
                  <a:lnTo>
                    <a:pt x="885" y="36"/>
                  </a:lnTo>
                  <a:lnTo>
                    <a:pt x="882" y="36"/>
                  </a:lnTo>
                  <a:lnTo>
                    <a:pt x="876" y="36"/>
                  </a:lnTo>
                  <a:lnTo>
                    <a:pt x="873" y="36"/>
                  </a:lnTo>
                  <a:lnTo>
                    <a:pt x="868" y="36"/>
                  </a:lnTo>
                  <a:lnTo>
                    <a:pt x="864" y="36"/>
                  </a:lnTo>
                  <a:lnTo>
                    <a:pt x="859" y="36"/>
                  </a:lnTo>
                  <a:lnTo>
                    <a:pt x="855" y="36"/>
                  </a:lnTo>
                  <a:lnTo>
                    <a:pt x="850" y="36"/>
                  </a:lnTo>
                  <a:lnTo>
                    <a:pt x="846" y="37"/>
                  </a:lnTo>
                  <a:lnTo>
                    <a:pt x="844" y="30"/>
                  </a:lnTo>
                  <a:lnTo>
                    <a:pt x="843" y="25"/>
                  </a:lnTo>
                  <a:lnTo>
                    <a:pt x="840" y="21"/>
                  </a:lnTo>
                  <a:lnTo>
                    <a:pt x="837" y="18"/>
                  </a:lnTo>
                  <a:lnTo>
                    <a:pt x="835" y="13"/>
                  </a:lnTo>
                  <a:lnTo>
                    <a:pt x="832" y="10"/>
                  </a:lnTo>
                  <a:lnTo>
                    <a:pt x="829" y="7"/>
                  </a:lnTo>
                  <a:lnTo>
                    <a:pt x="826" y="6"/>
                  </a:lnTo>
                  <a:lnTo>
                    <a:pt x="819" y="3"/>
                  </a:lnTo>
                  <a:lnTo>
                    <a:pt x="812" y="3"/>
                  </a:lnTo>
                  <a:lnTo>
                    <a:pt x="805" y="1"/>
                  </a:lnTo>
                  <a:lnTo>
                    <a:pt x="799" y="4"/>
                  </a:lnTo>
                  <a:lnTo>
                    <a:pt x="794" y="4"/>
                  </a:lnTo>
                  <a:lnTo>
                    <a:pt x="790" y="6"/>
                  </a:lnTo>
                  <a:lnTo>
                    <a:pt x="787" y="6"/>
                  </a:lnTo>
                  <a:lnTo>
                    <a:pt x="782" y="7"/>
                  </a:lnTo>
                  <a:lnTo>
                    <a:pt x="779" y="7"/>
                  </a:lnTo>
                  <a:lnTo>
                    <a:pt x="775" y="9"/>
                  </a:lnTo>
                  <a:lnTo>
                    <a:pt x="772" y="10"/>
                  </a:lnTo>
                  <a:lnTo>
                    <a:pt x="769" y="12"/>
                  </a:lnTo>
                  <a:lnTo>
                    <a:pt x="761" y="15"/>
                  </a:lnTo>
                  <a:lnTo>
                    <a:pt x="755" y="16"/>
                  </a:lnTo>
                  <a:lnTo>
                    <a:pt x="749" y="18"/>
                  </a:lnTo>
                  <a:lnTo>
                    <a:pt x="745" y="19"/>
                  </a:lnTo>
                  <a:lnTo>
                    <a:pt x="739" y="16"/>
                  </a:lnTo>
                  <a:lnTo>
                    <a:pt x="734" y="13"/>
                  </a:lnTo>
                  <a:lnTo>
                    <a:pt x="730" y="12"/>
                  </a:lnTo>
                  <a:lnTo>
                    <a:pt x="725" y="12"/>
                  </a:lnTo>
                  <a:lnTo>
                    <a:pt x="721" y="10"/>
                  </a:lnTo>
                  <a:lnTo>
                    <a:pt x="716" y="9"/>
                  </a:lnTo>
                  <a:lnTo>
                    <a:pt x="711" y="9"/>
                  </a:lnTo>
                  <a:lnTo>
                    <a:pt x="708" y="10"/>
                  </a:lnTo>
                  <a:lnTo>
                    <a:pt x="704" y="10"/>
                  </a:lnTo>
                  <a:lnTo>
                    <a:pt x="698" y="10"/>
                  </a:lnTo>
                  <a:lnTo>
                    <a:pt x="693" y="10"/>
                  </a:lnTo>
                  <a:lnTo>
                    <a:pt x="690" y="12"/>
                  </a:lnTo>
                  <a:lnTo>
                    <a:pt x="684" y="12"/>
                  </a:lnTo>
                  <a:lnTo>
                    <a:pt x="680" y="12"/>
                  </a:lnTo>
                  <a:lnTo>
                    <a:pt x="674" y="12"/>
                  </a:lnTo>
                  <a:lnTo>
                    <a:pt x="668" y="12"/>
                  </a:lnTo>
                  <a:lnTo>
                    <a:pt x="662" y="12"/>
                  </a:lnTo>
                  <a:lnTo>
                    <a:pt x="657" y="12"/>
                  </a:lnTo>
                  <a:lnTo>
                    <a:pt x="653" y="10"/>
                  </a:lnTo>
                  <a:lnTo>
                    <a:pt x="648" y="10"/>
                  </a:lnTo>
                  <a:lnTo>
                    <a:pt x="642" y="7"/>
                  </a:lnTo>
                  <a:lnTo>
                    <a:pt x="639" y="6"/>
                  </a:lnTo>
                  <a:lnTo>
                    <a:pt x="633" y="4"/>
                  </a:lnTo>
                  <a:lnTo>
                    <a:pt x="630" y="4"/>
                  </a:lnTo>
                  <a:lnTo>
                    <a:pt x="624" y="1"/>
                  </a:lnTo>
                  <a:lnTo>
                    <a:pt x="619" y="1"/>
                  </a:lnTo>
                  <a:lnTo>
                    <a:pt x="615" y="0"/>
                  </a:lnTo>
                  <a:lnTo>
                    <a:pt x="610" y="0"/>
                  </a:lnTo>
                  <a:lnTo>
                    <a:pt x="606" y="0"/>
                  </a:lnTo>
                  <a:lnTo>
                    <a:pt x="601" y="3"/>
                  </a:lnTo>
                  <a:lnTo>
                    <a:pt x="598" y="6"/>
                  </a:lnTo>
                  <a:lnTo>
                    <a:pt x="594" y="10"/>
                  </a:lnTo>
                  <a:lnTo>
                    <a:pt x="589" y="9"/>
                  </a:lnTo>
                  <a:lnTo>
                    <a:pt x="585" y="9"/>
                  </a:lnTo>
                  <a:lnTo>
                    <a:pt x="580" y="9"/>
                  </a:lnTo>
                  <a:lnTo>
                    <a:pt x="577" y="10"/>
                  </a:lnTo>
                  <a:lnTo>
                    <a:pt x="571" y="13"/>
                  </a:lnTo>
                  <a:lnTo>
                    <a:pt x="565" y="18"/>
                  </a:lnTo>
                  <a:lnTo>
                    <a:pt x="558" y="22"/>
                  </a:lnTo>
                  <a:lnTo>
                    <a:pt x="553" y="27"/>
                  </a:lnTo>
                  <a:lnTo>
                    <a:pt x="547" y="33"/>
                  </a:lnTo>
                  <a:lnTo>
                    <a:pt x="541" y="39"/>
                  </a:lnTo>
                  <a:lnTo>
                    <a:pt x="535" y="43"/>
                  </a:lnTo>
                  <a:lnTo>
                    <a:pt x="529" y="49"/>
                  </a:lnTo>
                  <a:lnTo>
                    <a:pt x="523" y="54"/>
                  </a:lnTo>
                  <a:lnTo>
                    <a:pt x="517" y="58"/>
                  </a:lnTo>
                  <a:lnTo>
                    <a:pt x="511" y="61"/>
                  </a:lnTo>
                  <a:lnTo>
                    <a:pt x="503" y="63"/>
                  </a:lnTo>
                  <a:lnTo>
                    <a:pt x="499" y="63"/>
                  </a:lnTo>
                  <a:lnTo>
                    <a:pt x="496" y="65"/>
                  </a:lnTo>
                  <a:lnTo>
                    <a:pt x="491" y="63"/>
                  </a:lnTo>
                  <a:lnTo>
                    <a:pt x="487" y="63"/>
                  </a:lnTo>
                  <a:lnTo>
                    <a:pt x="482" y="63"/>
                  </a:lnTo>
                  <a:lnTo>
                    <a:pt x="479" y="63"/>
                  </a:lnTo>
                  <a:lnTo>
                    <a:pt x="475" y="65"/>
                  </a:lnTo>
                  <a:lnTo>
                    <a:pt x="472" y="66"/>
                  </a:lnTo>
                  <a:lnTo>
                    <a:pt x="464" y="69"/>
                  </a:lnTo>
                  <a:lnTo>
                    <a:pt x="460" y="72"/>
                  </a:lnTo>
                  <a:lnTo>
                    <a:pt x="454" y="77"/>
                  </a:lnTo>
                  <a:lnTo>
                    <a:pt x="451" y="83"/>
                  </a:lnTo>
                  <a:lnTo>
                    <a:pt x="446" y="87"/>
                  </a:lnTo>
                  <a:lnTo>
                    <a:pt x="443" y="93"/>
                  </a:lnTo>
                  <a:lnTo>
                    <a:pt x="439" y="99"/>
                  </a:lnTo>
                  <a:lnTo>
                    <a:pt x="436" y="104"/>
                  </a:lnTo>
                  <a:lnTo>
                    <a:pt x="431" y="108"/>
                  </a:lnTo>
                  <a:lnTo>
                    <a:pt x="426" y="113"/>
                  </a:lnTo>
                  <a:lnTo>
                    <a:pt x="422" y="117"/>
                  </a:lnTo>
                  <a:lnTo>
                    <a:pt x="416" y="120"/>
                  </a:lnTo>
                  <a:lnTo>
                    <a:pt x="410" y="122"/>
                  </a:lnTo>
                  <a:lnTo>
                    <a:pt x="402" y="123"/>
                  </a:lnTo>
                  <a:lnTo>
                    <a:pt x="398" y="128"/>
                  </a:lnTo>
                  <a:lnTo>
                    <a:pt x="392" y="132"/>
                  </a:lnTo>
                  <a:lnTo>
                    <a:pt x="386" y="135"/>
                  </a:lnTo>
                  <a:lnTo>
                    <a:pt x="380" y="138"/>
                  </a:lnTo>
                  <a:lnTo>
                    <a:pt x="372" y="140"/>
                  </a:lnTo>
                  <a:lnTo>
                    <a:pt x="366" y="141"/>
                  </a:lnTo>
                  <a:lnTo>
                    <a:pt x="359" y="144"/>
                  </a:lnTo>
                  <a:lnTo>
                    <a:pt x="354" y="146"/>
                  </a:lnTo>
                  <a:lnTo>
                    <a:pt x="347" y="147"/>
                  </a:lnTo>
                  <a:lnTo>
                    <a:pt x="339" y="149"/>
                  </a:lnTo>
                  <a:lnTo>
                    <a:pt x="333" y="152"/>
                  </a:lnTo>
                  <a:lnTo>
                    <a:pt x="327" y="155"/>
                  </a:lnTo>
                  <a:lnTo>
                    <a:pt x="321" y="158"/>
                  </a:lnTo>
                  <a:lnTo>
                    <a:pt x="316" y="164"/>
                  </a:lnTo>
                  <a:lnTo>
                    <a:pt x="313" y="167"/>
                  </a:lnTo>
                  <a:lnTo>
                    <a:pt x="312" y="170"/>
                  </a:lnTo>
                  <a:lnTo>
                    <a:pt x="309" y="175"/>
                  </a:lnTo>
                  <a:lnTo>
                    <a:pt x="309" y="178"/>
                  </a:lnTo>
                  <a:lnTo>
                    <a:pt x="303" y="178"/>
                  </a:lnTo>
                  <a:lnTo>
                    <a:pt x="297" y="179"/>
                  </a:lnTo>
                  <a:lnTo>
                    <a:pt x="292" y="181"/>
                  </a:lnTo>
                  <a:lnTo>
                    <a:pt x="288" y="184"/>
                  </a:lnTo>
                  <a:lnTo>
                    <a:pt x="283" y="185"/>
                  </a:lnTo>
                  <a:lnTo>
                    <a:pt x="279" y="187"/>
                  </a:lnTo>
                  <a:lnTo>
                    <a:pt x="276" y="190"/>
                  </a:lnTo>
                  <a:lnTo>
                    <a:pt x="271" y="193"/>
                  </a:lnTo>
                  <a:lnTo>
                    <a:pt x="268" y="194"/>
                  </a:lnTo>
                  <a:lnTo>
                    <a:pt x="264" y="197"/>
                  </a:lnTo>
                  <a:lnTo>
                    <a:pt x="259" y="200"/>
                  </a:lnTo>
                  <a:lnTo>
                    <a:pt x="258" y="205"/>
                  </a:lnTo>
                  <a:lnTo>
                    <a:pt x="253" y="208"/>
                  </a:lnTo>
                  <a:lnTo>
                    <a:pt x="250" y="211"/>
                  </a:lnTo>
                  <a:lnTo>
                    <a:pt x="247" y="215"/>
                  </a:lnTo>
                  <a:lnTo>
                    <a:pt x="244" y="220"/>
                  </a:lnTo>
                  <a:lnTo>
                    <a:pt x="238" y="226"/>
                  </a:lnTo>
                  <a:lnTo>
                    <a:pt x="230" y="233"/>
                  </a:lnTo>
                  <a:lnTo>
                    <a:pt x="224" y="239"/>
                  </a:lnTo>
                  <a:lnTo>
                    <a:pt x="218" y="247"/>
                  </a:lnTo>
                  <a:lnTo>
                    <a:pt x="211" y="253"/>
                  </a:lnTo>
                  <a:lnTo>
                    <a:pt x="203" y="259"/>
                  </a:lnTo>
                  <a:lnTo>
                    <a:pt x="200" y="260"/>
                  </a:lnTo>
                  <a:lnTo>
                    <a:pt x="196" y="263"/>
                  </a:lnTo>
                  <a:lnTo>
                    <a:pt x="191" y="265"/>
                  </a:lnTo>
                  <a:lnTo>
                    <a:pt x="188" y="268"/>
                  </a:lnTo>
                  <a:lnTo>
                    <a:pt x="181" y="266"/>
                  </a:lnTo>
                  <a:lnTo>
                    <a:pt x="175" y="266"/>
                  </a:lnTo>
                  <a:lnTo>
                    <a:pt x="169" y="268"/>
                  </a:lnTo>
                  <a:lnTo>
                    <a:pt x="164" y="271"/>
                  </a:lnTo>
                  <a:lnTo>
                    <a:pt x="158" y="273"/>
                  </a:lnTo>
                  <a:lnTo>
                    <a:pt x="154" y="276"/>
                  </a:lnTo>
                  <a:lnTo>
                    <a:pt x="149" y="279"/>
                  </a:lnTo>
                  <a:lnTo>
                    <a:pt x="145" y="283"/>
                  </a:lnTo>
                  <a:lnTo>
                    <a:pt x="140" y="286"/>
                  </a:lnTo>
                  <a:lnTo>
                    <a:pt x="134" y="291"/>
                  </a:lnTo>
                  <a:lnTo>
                    <a:pt x="129" y="292"/>
                  </a:lnTo>
                  <a:lnTo>
                    <a:pt x="125" y="295"/>
                  </a:lnTo>
                  <a:lnTo>
                    <a:pt x="120" y="297"/>
                  </a:lnTo>
                  <a:lnTo>
                    <a:pt x="114" y="298"/>
                  </a:lnTo>
                  <a:lnTo>
                    <a:pt x="108" y="300"/>
                  </a:lnTo>
                  <a:lnTo>
                    <a:pt x="104" y="300"/>
                  </a:lnTo>
                  <a:lnTo>
                    <a:pt x="98" y="304"/>
                  </a:lnTo>
                  <a:lnTo>
                    <a:pt x="92" y="310"/>
                  </a:lnTo>
                  <a:lnTo>
                    <a:pt x="87" y="315"/>
                  </a:lnTo>
                  <a:lnTo>
                    <a:pt x="83" y="319"/>
                  </a:lnTo>
                  <a:lnTo>
                    <a:pt x="77" y="322"/>
                  </a:lnTo>
                  <a:lnTo>
                    <a:pt x="72" y="327"/>
                  </a:lnTo>
                  <a:lnTo>
                    <a:pt x="68" y="331"/>
                  </a:lnTo>
                  <a:lnTo>
                    <a:pt x="63" y="336"/>
                  </a:lnTo>
                  <a:lnTo>
                    <a:pt x="57" y="339"/>
                  </a:lnTo>
                  <a:lnTo>
                    <a:pt x="53" y="343"/>
                  </a:lnTo>
                  <a:lnTo>
                    <a:pt x="46" y="348"/>
                  </a:lnTo>
                  <a:lnTo>
                    <a:pt x="42" y="351"/>
                  </a:lnTo>
                  <a:lnTo>
                    <a:pt x="36" y="355"/>
                  </a:lnTo>
                  <a:lnTo>
                    <a:pt x="30" y="358"/>
                  </a:lnTo>
                  <a:lnTo>
                    <a:pt x="24" y="361"/>
                  </a:lnTo>
                  <a:lnTo>
                    <a:pt x="18" y="366"/>
                  </a:lnTo>
                  <a:lnTo>
                    <a:pt x="0" y="381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rgbClr val="DEDE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7" name="Freeform 369"/>
            <p:cNvSpPr>
              <a:spLocks/>
            </p:cNvSpPr>
            <p:nvPr/>
          </p:nvSpPr>
          <p:spPr bwMode="auto">
            <a:xfrm>
              <a:off x="523" y="2006"/>
              <a:ext cx="572" cy="341"/>
            </a:xfrm>
            <a:custGeom>
              <a:avLst/>
              <a:gdLst>
                <a:gd name="T0" fmla="*/ 0 w 1144"/>
                <a:gd name="T1" fmla="*/ 241 h 683"/>
                <a:gd name="T2" fmla="*/ 17 w 1144"/>
                <a:gd name="T3" fmla="*/ 297 h 683"/>
                <a:gd name="T4" fmla="*/ 29 w 1144"/>
                <a:gd name="T5" fmla="*/ 342 h 683"/>
                <a:gd name="T6" fmla="*/ 72 w 1144"/>
                <a:gd name="T7" fmla="*/ 357 h 683"/>
                <a:gd name="T8" fmla="*/ 118 w 1144"/>
                <a:gd name="T9" fmla="*/ 395 h 683"/>
                <a:gd name="T10" fmla="*/ 148 w 1144"/>
                <a:gd name="T11" fmla="*/ 431 h 683"/>
                <a:gd name="T12" fmla="*/ 158 w 1144"/>
                <a:gd name="T13" fmla="*/ 470 h 683"/>
                <a:gd name="T14" fmla="*/ 182 w 1144"/>
                <a:gd name="T15" fmla="*/ 518 h 683"/>
                <a:gd name="T16" fmla="*/ 228 w 1144"/>
                <a:gd name="T17" fmla="*/ 536 h 683"/>
                <a:gd name="T18" fmla="*/ 261 w 1144"/>
                <a:gd name="T19" fmla="*/ 571 h 683"/>
                <a:gd name="T20" fmla="*/ 288 w 1144"/>
                <a:gd name="T21" fmla="*/ 622 h 683"/>
                <a:gd name="T22" fmla="*/ 336 w 1144"/>
                <a:gd name="T23" fmla="*/ 657 h 683"/>
                <a:gd name="T24" fmla="*/ 377 w 1144"/>
                <a:gd name="T25" fmla="*/ 680 h 683"/>
                <a:gd name="T26" fmla="*/ 419 w 1144"/>
                <a:gd name="T27" fmla="*/ 662 h 683"/>
                <a:gd name="T28" fmla="*/ 469 w 1144"/>
                <a:gd name="T29" fmla="*/ 651 h 683"/>
                <a:gd name="T30" fmla="*/ 513 w 1144"/>
                <a:gd name="T31" fmla="*/ 625 h 683"/>
                <a:gd name="T32" fmla="*/ 561 w 1144"/>
                <a:gd name="T33" fmla="*/ 588 h 683"/>
                <a:gd name="T34" fmla="*/ 590 w 1144"/>
                <a:gd name="T35" fmla="*/ 558 h 683"/>
                <a:gd name="T36" fmla="*/ 626 w 1144"/>
                <a:gd name="T37" fmla="*/ 535 h 683"/>
                <a:gd name="T38" fmla="*/ 686 w 1144"/>
                <a:gd name="T39" fmla="*/ 485 h 683"/>
                <a:gd name="T40" fmla="*/ 724 w 1144"/>
                <a:gd name="T41" fmla="*/ 440 h 683"/>
                <a:gd name="T42" fmla="*/ 775 w 1144"/>
                <a:gd name="T43" fmla="*/ 414 h 683"/>
                <a:gd name="T44" fmla="*/ 829 w 1144"/>
                <a:gd name="T45" fmla="*/ 396 h 683"/>
                <a:gd name="T46" fmla="*/ 873 w 1144"/>
                <a:gd name="T47" fmla="*/ 359 h 683"/>
                <a:gd name="T48" fmla="*/ 918 w 1144"/>
                <a:gd name="T49" fmla="*/ 316 h 683"/>
                <a:gd name="T50" fmla="*/ 966 w 1144"/>
                <a:gd name="T51" fmla="*/ 276 h 683"/>
                <a:gd name="T52" fmla="*/ 1010 w 1144"/>
                <a:gd name="T53" fmla="*/ 233 h 683"/>
                <a:gd name="T54" fmla="*/ 1066 w 1144"/>
                <a:gd name="T55" fmla="*/ 193 h 683"/>
                <a:gd name="T56" fmla="*/ 1116 w 1144"/>
                <a:gd name="T57" fmla="*/ 169 h 683"/>
                <a:gd name="T58" fmla="*/ 1141 w 1144"/>
                <a:gd name="T59" fmla="*/ 125 h 683"/>
                <a:gd name="T60" fmla="*/ 1143 w 1144"/>
                <a:gd name="T61" fmla="*/ 78 h 683"/>
                <a:gd name="T62" fmla="*/ 1128 w 1144"/>
                <a:gd name="T63" fmla="*/ 27 h 683"/>
                <a:gd name="T64" fmla="*/ 1126 w 1144"/>
                <a:gd name="T65" fmla="*/ 6 h 683"/>
                <a:gd name="T66" fmla="*/ 1087 w 1144"/>
                <a:gd name="T67" fmla="*/ 44 h 683"/>
                <a:gd name="T68" fmla="*/ 1043 w 1144"/>
                <a:gd name="T69" fmla="*/ 89 h 683"/>
                <a:gd name="T70" fmla="*/ 1001 w 1144"/>
                <a:gd name="T71" fmla="*/ 125 h 683"/>
                <a:gd name="T72" fmla="*/ 960 w 1144"/>
                <a:gd name="T73" fmla="*/ 119 h 683"/>
                <a:gd name="T74" fmla="*/ 918 w 1144"/>
                <a:gd name="T75" fmla="*/ 143 h 683"/>
                <a:gd name="T76" fmla="*/ 888 w 1144"/>
                <a:gd name="T77" fmla="*/ 182 h 683"/>
                <a:gd name="T78" fmla="*/ 846 w 1144"/>
                <a:gd name="T79" fmla="*/ 221 h 683"/>
                <a:gd name="T80" fmla="*/ 796 w 1144"/>
                <a:gd name="T81" fmla="*/ 247 h 683"/>
                <a:gd name="T82" fmla="*/ 733 w 1144"/>
                <a:gd name="T83" fmla="*/ 267 h 683"/>
                <a:gd name="T84" fmla="*/ 672 w 1144"/>
                <a:gd name="T85" fmla="*/ 301 h 683"/>
                <a:gd name="T86" fmla="*/ 627 w 1144"/>
                <a:gd name="T87" fmla="*/ 356 h 683"/>
                <a:gd name="T88" fmla="*/ 591 w 1144"/>
                <a:gd name="T89" fmla="*/ 395 h 683"/>
                <a:gd name="T90" fmla="*/ 547 w 1144"/>
                <a:gd name="T91" fmla="*/ 414 h 683"/>
                <a:gd name="T92" fmla="*/ 513 w 1144"/>
                <a:gd name="T93" fmla="*/ 443 h 683"/>
                <a:gd name="T94" fmla="*/ 475 w 1144"/>
                <a:gd name="T95" fmla="*/ 491 h 683"/>
                <a:gd name="T96" fmla="*/ 433 w 1144"/>
                <a:gd name="T97" fmla="*/ 503 h 683"/>
                <a:gd name="T98" fmla="*/ 389 w 1144"/>
                <a:gd name="T99" fmla="*/ 523 h 683"/>
                <a:gd name="T100" fmla="*/ 357 w 1144"/>
                <a:gd name="T101" fmla="*/ 500 h 683"/>
                <a:gd name="T102" fmla="*/ 351 w 1144"/>
                <a:gd name="T103" fmla="*/ 443 h 683"/>
                <a:gd name="T104" fmla="*/ 339 w 1144"/>
                <a:gd name="T105" fmla="*/ 398 h 683"/>
                <a:gd name="T106" fmla="*/ 302 w 1144"/>
                <a:gd name="T107" fmla="*/ 384 h 683"/>
                <a:gd name="T108" fmla="*/ 259 w 1144"/>
                <a:gd name="T109" fmla="*/ 353 h 683"/>
                <a:gd name="T110" fmla="*/ 214 w 1144"/>
                <a:gd name="T111" fmla="*/ 313 h 683"/>
                <a:gd name="T112" fmla="*/ 188 w 1144"/>
                <a:gd name="T113" fmla="*/ 277 h 683"/>
                <a:gd name="T114" fmla="*/ 142 w 1144"/>
                <a:gd name="T115" fmla="*/ 253 h 683"/>
                <a:gd name="T116" fmla="*/ 96 w 1144"/>
                <a:gd name="T117" fmla="*/ 238 h 683"/>
                <a:gd name="T118" fmla="*/ 50 w 1144"/>
                <a:gd name="T119" fmla="*/ 208 h 683"/>
                <a:gd name="T120" fmla="*/ 9 w 1144"/>
                <a:gd name="T121" fmla="*/ 202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4" h="683">
                  <a:moveTo>
                    <a:pt x="9" y="202"/>
                  </a:moveTo>
                  <a:lnTo>
                    <a:pt x="7" y="206"/>
                  </a:lnTo>
                  <a:lnTo>
                    <a:pt x="6" y="209"/>
                  </a:lnTo>
                  <a:lnTo>
                    <a:pt x="4" y="214"/>
                  </a:lnTo>
                  <a:lnTo>
                    <a:pt x="4" y="218"/>
                  </a:lnTo>
                  <a:lnTo>
                    <a:pt x="3" y="221"/>
                  </a:lnTo>
                  <a:lnTo>
                    <a:pt x="1" y="226"/>
                  </a:lnTo>
                  <a:lnTo>
                    <a:pt x="1" y="230"/>
                  </a:lnTo>
                  <a:lnTo>
                    <a:pt x="1" y="233"/>
                  </a:lnTo>
                  <a:lnTo>
                    <a:pt x="0" y="241"/>
                  </a:lnTo>
                  <a:lnTo>
                    <a:pt x="0" y="247"/>
                  </a:lnTo>
                  <a:lnTo>
                    <a:pt x="0" y="255"/>
                  </a:lnTo>
                  <a:lnTo>
                    <a:pt x="1" y="261"/>
                  </a:lnTo>
                  <a:lnTo>
                    <a:pt x="3" y="267"/>
                  </a:lnTo>
                  <a:lnTo>
                    <a:pt x="6" y="273"/>
                  </a:lnTo>
                  <a:lnTo>
                    <a:pt x="7" y="279"/>
                  </a:lnTo>
                  <a:lnTo>
                    <a:pt x="12" y="286"/>
                  </a:lnTo>
                  <a:lnTo>
                    <a:pt x="14" y="289"/>
                  </a:lnTo>
                  <a:lnTo>
                    <a:pt x="15" y="292"/>
                  </a:lnTo>
                  <a:lnTo>
                    <a:pt x="17" y="297"/>
                  </a:lnTo>
                  <a:lnTo>
                    <a:pt x="20" y="301"/>
                  </a:lnTo>
                  <a:lnTo>
                    <a:pt x="23" y="304"/>
                  </a:lnTo>
                  <a:lnTo>
                    <a:pt x="24" y="307"/>
                  </a:lnTo>
                  <a:lnTo>
                    <a:pt x="27" y="312"/>
                  </a:lnTo>
                  <a:lnTo>
                    <a:pt x="30" y="316"/>
                  </a:lnTo>
                  <a:lnTo>
                    <a:pt x="29" y="322"/>
                  </a:lnTo>
                  <a:lnTo>
                    <a:pt x="27" y="328"/>
                  </a:lnTo>
                  <a:lnTo>
                    <a:pt x="27" y="333"/>
                  </a:lnTo>
                  <a:lnTo>
                    <a:pt x="29" y="339"/>
                  </a:lnTo>
                  <a:lnTo>
                    <a:pt x="29" y="342"/>
                  </a:lnTo>
                  <a:lnTo>
                    <a:pt x="32" y="347"/>
                  </a:lnTo>
                  <a:lnTo>
                    <a:pt x="33" y="350"/>
                  </a:lnTo>
                  <a:lnTo>
                    <a:pt x="38" y="354"/>
                  </a:lnTo>
                  <a:lnTo>
                    <a:pt x="41" y="356"/>
                  </a:lnTo>
                  <a:lnTo>
                    <a:pt x="45" y="359"/>
                  </a:lnTo>
                  <a:lnTo>
                    <a:pt x="50" y="359"/>
                  </a:lnTo>
                  <a:lnTo>
                    <a:pt x="54" y="360"/>
                  </a:lnTo>
                  <a:lnTo>
                    <a:pt x="60" y="360"/>
                  </a:lnTo>
                  <a:lnTo>
                    <a:pt x="66" y="359"/>
                  </a:lnTo>
                  <a:lnTo>
                    <a:pt x="72" y="357"/>
                  </a:lnTo>
                  <a:lnTo>
                    <a:pt x="78" y="356"/>
                  </a:lnTo>
                  <a:lnTo>
                    <a:pt x="81" y="362"/>
                  </a:lnTo>
                  <a:lnTo>
                    <a:pt x="84" y="368"/>
                  </a:lnTo>
                  <a:lnTo>
                    <a:pt x="89" y="372"/>
                  </a:lnTo>
                  <a:lnTo>
                    <a:pt x="93" y="378"/>
                  </a:lnTo>
                  <a:lnTo>
                    <a:pt x="98" y="381"/>
                  </a:lnTo>
                  <a:lnTo>
                    <a:pt x="104" y="384"/>
                  </a:lnTo>
                  <a:lnTo>
                    <a:pt x="109" y="387"/>
                  </a:lnTo>
                  <a:lnTo>
                    <a:pt x="115" y="392"/>
                  </a:lnTo>
                  <a:lnTo>
                    <a:pt x="118" y="395"/>
                  </a:lnTo>
                  <a:lnTo>
                    <a:pt x="124" y="398"/>
                  </a:lnTo>
                  <a:lnTo>
                    <a:pt x="128" y="401"/>
                  </a:lnTo>
                  <a:lnTo>
                    <a:pt x="133" y="405"/>
                  </a:lnTo>
                  <a:lnTo>
                    <a:pt x="136" y="408"/>
                  </a:lnTo>
                  <a:lnTo>
                    <a:pt x="140" y="414"/>
                  </a:lnTo>
                  <a:lnTo>
                    <a:pt x="142" y="417"/>
                  </a:lnTo>
                  <a:lnTo>
                    <a:pt x="143" y="420"/>
                  </a:lnTo>
                  <a:lnTo>
                    <a:pt x="146" y="423"/>
                  </a:lnTo>
                  <a:lnTo>
                    <a:pt x="148" y="428"/>
                  </a:lnTo>
                  <a:lnTo>
                    <a:pt x="148" y="431"/>
                  </a:lnTo>
                  <a:lnTo>
                    <a:pt x="149" y="434"/>
                  </a:lnTo>
                  <a:lnTo>
                    <a:pt x="151" y="438"/>
                  </a:lnTo>
                  <a:lnTo>
                    <a:pt x="152" y="442"/>
                  </a:lnTo>
                  <a:lnTo>
                    <a:pt x="154" y="446"/>
                  </a:lnTo>
                  <a:lnTo>
                    <a:pt x="154" y="451"/>
                  </a:lnTo>
                  <a:lnTo>
                    <a:pt x="155" y="454"/>
                  </a:lnTo>
                  <a:lnTo>
                    <a:pt x="157" y="458"/>
                  </a:lnTo>
                  <a:lnTo>
                    <a:pt x="157" y="463"/>
                  </a:lnTo>
                  <a:lnTo>
                    <a:pt x="158" y="466"/>
                  </a:lnTo>
                  <a:lnTo>
                    <a:pt x="158" y="470"/>
                  </a:lnTo>
                  <a:lnTo>
                    <a:pt x="160" y="475"/>
                  </a:lnTo>
                  <a:lnTo>
                    <a:pt x="161" y="479"/>
                  </a:lnTo>
                  <a:lnTo>
                    <a:pt x="161" y="484"/>
                  </a:lnTo>
                  <a:lnTo>
                    <a:pt x="163" y="487"/>
                  </a:lnTo>
                  <a:lnTo>
                    <a:pt x="164" y="491"/>
                  </a:lnTo>
                  <a:lnTo>
                    <a:pt x="166" y="499"/>
                  </a:lnTo>
                  <a:lnTo>
                    <a:pt x="170" y="505"/>
                  </a:lnTo>
                  <a:lnTo>
                    <a:pt x="175" y="511"/>
                  </a:lnTo>
                  <a:lnTo>
                    <a:pt x="181" y="517"/>
                  </a:lnTo>
                  <a:lnTo>
                    <a:pt x="182" y="518"/>
                  </a:lnTo>
                  <a:lnTo>
                    <a:pt x="185" y="520"/>
                  </a:lnTo>
                  <a:lnTo>
                    <a:pt x="190" y="521"/>
                  </a:lnTo>
                  <a:lnTo>
                    <a:pt x="194" y="524"/>
                  </a:lnTo>
                  <a:lnTo>
                    <a:pt x="199" y="524"/>
                  </a:lnTo>
                  <a:lnTo>
                    <a:pt x="204" y="526"/>
                  </a:lnTo>
                  <a:lnTo>
                    <a:pt x="208" y="526"/>
                  </a:lnTo>
                  <a:lnTo>
                    <a:pt x="214" y="527"/>
                  </a:lnTo>
                  <a:lnTo>
                    <a:pt x="219" y="529"/>
                  </a:lnTo>
                  <a:lnTo>
                    <a:pt x="223" y="533"/>
                  </a:lnTo>
                  <a:lnTo>
                    <a:pt x="228" y="536"/>
                  </a:lnTo>
                  <a:lnTo>
                    <a:pt x="234" y="539"/>
                  </a:lnTo>
                  <a:lnTo>
                    <a:pt x="238" y="543"/>
                  </a:lnTo>
                  <a:lnTo>
                    <a:pt x="243" y="546"/>
                  </a:lnTo>
                  <a:lnTo>
                    <a:pt x="247" y="549"/>
                  </a:lnTo>
                  <a:lnTo>
                    <a:pt x="252" y="552"/>
                  </a:lnTo>
                  <a:lnTo>
                    <a:pt x="255" y="555"/>
                  </a:lnTo>
                  <a:lnTo>
                    <a:pt x="258" y="558"/>
                  </a:lnTo>
                  <a:lnTo>
                    <a:pt x="259" y="562"/>
                  </a:lnTo>
                  <a:lnTo>
                    <a:pt x="261" y="567"/>
                  </a:lnTo>
                  <a:lnTo>
                    <a:pt x="261" y="571"/>
                  </a:lnTo>
                  <a:lnTo>
                    <a:pt x="261" y="577"/>
                  </a:lnTo>
                  <a:lnTo>
                    <a:pt x="258" y="582"/>
                  </a:lnTo>
                  <a:lnTo>
                    <a:pt x="256" y="589"/>
                  </a:lnTo>
                  <a:lnTo>
                    <a:pt x="258" y="597"/>
                  </a:lnTo>
                  <a:lnTo>
                    <a:pt x="261" y="603"/>
                  </a:lnTo>
                  <a:lnTo>
                    <a:pt x="265" y="607"/>
                  </a:lnTo>
                  <a:lnTo>
                    <a:pt x="271" y="612"/>
                  </a:lnTo>
                  <a:lnTo>
                    <a:pt x="276" y="616"/>
                  </a:lnTo>
                  <a:lnTo>
                    <a:pt x="282" y="619"/>
                  </a:lnTo>
                  <a:lnTo>
                    <a:pt x="288" y="622"/>
                  </a:lnTo>
                  <a:lnTo>
                    <a:pt x="295" y="625"/>
                  </a:lnTo>
                  <a:lnTo>
                    <a:pt x="302" y="627"/>
                  </a:lnTo>
                  <a:lnTo>
                    <a:pt x="308" y="631"/>
                  </a:lnTo>
                  <a:lnTo>
                    <a:pt x="314" y="634"/>
                  </a:lnTo>
                  <a:lnTo>
                    <a:pt x="320" y="637"/>
                  </a:lnTo>
                  <a:lnTo>
                    <a:pt x="324" y="642"/>
                  </a:lnTo>
                  <a:lnTo>
                    <a:pt x="330" y="648"/>
                  </a:lnTo>
                  <a:lnTo>
                    <a:pt x="332" y="651"/>
                  </a:lnTo>
                  <a:lnTo>
                    <a:pt x="333" y="654"/>
                  </a:lnTo>
                  <a:lnTo>
                    <a:pt x="336" y="657"/>
                  </a:lnTo>
                  <a:lnTo>
                    <a:pt x="338" y="662"/>
                  </a:lnTo>
                  <a:lnTo>
                    <a:pt x="342" y="662"/>
                  </a:lnTo>
                  <a:lnTo>
                    <a:pt x="350" y="663"/>
                  </a:lnTo>
                  <a:lnTo>
                    <a:pt x="356" y="663"/>
                  </a:lnTo>
                  <a:lnTo>
                    <a:pt x="362" y="665"/>
                  </a:lnTo>
                  <a:lnTo>
                    <a:pt x="368" y="668"/>
                  </a:lnTo>
                  <a:lnTo>
                    <a:pt x="372" y="671"/>
                  </a:lnTo>
                  <a:lnTo>
                    <a:pt x="374" y="674"/>
                  </a:lnTo>
                  <a:lnTo>
                    <a:pt x="375" y="675"/>
                  </a:lnTo>
                  <a:lnTo>
                    <a:pt x="377" y="680"/>
                  </a:lnTo>
                  <a:lnTo>
                    <a:pt x="378" y="683"/>
                  </a:lnTo>
                  <a:lnTo>
                    <a:pt x="381" y="680"/>
                  </a:lnTo>
                  <a:lnTo>
                    <a:pt x="386" y="675"/>
                  </a:lnTo>
                  <a:lnTo>
                    <a:pt x="390" y="674"/>
                  </a:lnTo>
                  <a:lnTo>
                    <a:pt x="395" y="671"/>
                  </a:lnTo>
                  <a:lnTo>
                    <a:pt x="400" y="669"/>
                  </a:lnTo>
                  <a:lnTo>
                    <a:pt x="404" y="666"/>
                  </a:lnTo>
                  <a:lnTo>
                    <a:pt x="409" y="665"/>
                  </a:lnTo>
                  <a:lnTo>
                    <a:pt x="415" y="663"/>
                  </a:lnTo>
                  <a:lnTo>
                    <a:pt x="419" y="662"/>
                  </a:lnTo>
                  <a:lnTo>
                    <a:pt x="424" y="660"/>
                  </a:lnTo>
                  <a:lnTo>
                    <a:pt x="430" y="659"/>
                  </a:lnTo>
                  <a:lnTo>
                    <a:pt x="434" y="659"/>
                  </a:lnTo>
                  <a:lnTo>
                    <a:pt x="439" y="657"/>
                  </a:lnTo>
                  <a:lnTo>
                    <a:pt x="445" y="657"/>
                  </a:lnTo>
                  <a:lnTo>
                    <a:pt x="449" y="656"/>
                  </a:lnTo>
                  <a:lnTo>
                    <a:pt x="455" y="656"/>
                  </a:lnTo>
                  <a:lnTo>
                    <a:pt x="460" y="653"/>
                  </a:lnTo>
                  <a:lnTo>
                    <a:pt x="464" y="651"/>
                  </a:lnTo>
                  <a:lnTo>
                    <a:pt x="469" y="651"/>
                  </a:lnTo>
                  <a:lnTo>
                    <a:pt x="475" y="650"/>
                  </a:lnTo>
                  <a:lnTo>
                    <a:pt x="479" y="647"/>
                  </a:lnTo>
                  <a:lnTo>
                    <a:pt x="484" y="645"/>
                  </a:lnTo>
                  <a:lnTo>
                    <a:pt x="488" y="644"/>
                  </a:lnTo>
                  <a:lnTo>
                    <a:pt x="493" y="642"/>
                  </a:lnTo>
                  <a:lnTo>
                    <a:pt x="498" y="637"/>
                  </a:lnTo>
                  <a:lnTo>
                    <a:pt x="501" y="636"/>
                  </a:lnTo>
                  <a:lnTo>
                    <a:pt x="505" y="631"/>
                  </a:lnTo>
                  <a:lnTo>
                    <a:pt x="510" y="630"/>
                  </a:lnTo>
                  <a:lnTo>
                    <a:pt x="513" y="625"/>
                  </a:lnTo>
                  <a:lnTo>
                    <a:pt x="517" y="621"/>
                  </a:lnTo>
                  <a:lnTo>
                    <a:pt x="520" y="616"/>
                  </a:lnTo>
                  <a:lnTo>
                    <a:pt x="523" y="612"/>
                  </a:lnTo>
                  <a:lnTo>
                    <a:pt x="526" y="606"/>
                  </a:lnTo>
                  <a:lnTo>
                    <a:pt x="531" y="600"/>
                  </a:lnTo>
                  <a:lnTo>
                    <a:pt x="537" y="597"/>
                  </a:lnTo>
                  <a:lnTo>
                    <a:pt x="543" y="594"/>
                  </a:lnTo>
                  <a:lnTo>
                    <a:pt x="549" y="592"/>
                  </a:lnTo>
                  <a:lnTo>
                    <a:pt x="555" y="589"/>
                  </a:lnTo>
                  <a:lnTo>
                    <a:pt x="561" y="588"/>
                  </a:lnTo>
                  <a:lnTo>
                    <a:pt x="567" y="588"/>
                  </a:lnTo>
                  <a:lnTo>
                    <a:pt x="571" y="585"/>
                  </a:lnTo>
                  <a:lnTo>
                    <a:pt x="577" y="583"/>
                  </a:lnTo>
                  <a:lnTo>
                    <a:pt x="582" y="580"/>
                  </a:lnTo>
                  <a:lnTo>
                    <a:pt x="587" y="577"/>
                  </a:lnTo>
                  <a:lnTo>
                    <a:pt x="588" y="573"/>
                  </a:lnTo>
                  <a:lnTo>
                    <a:pt x="591" y="568"/>
                  </a:lnTo>
                  <a:lnTo>
                    <a:pt x="591" y="565"/>
                  </a:lnTo>
                  <a:lnTo>
                    <a:pt x="591" y="562"/>
                  </a:lnTo>
                  <a:lnTo>
                    <a:pt x="590" y="558"/>
                  </a:lnTo>
                  <a:lnTo>
                    <a:pt x="590" y="555"/>
                  </a:lnTo>
                  <a:lnTo>
                    <a:pt x="594" y="552"/>
                  </a:lnTo>
                  <a:lnTo>
                    <a:pt x="597" y="550"/>
                  </a:lnTo>
                  <a:lnTo>
                    <a:pt x="600" y="549"/>
                  </a:lnTo>
                  <a:lnTo>
                    <a:pt x="605" y="546"/>
                  </a:lnTo>
                  <a:lnTo>
                    <a:pt x="608" y="544"/>
                  </a:lnTo>
                  <a:lnTo>
                    <a:pt x="612" y="543"/>
                  </a:lnTo>
                  <a:lnTo>
                    <a:pt x="615" y="539"/>
                  </a:lnTo>
                  <a:lnTo>
                    <a:pt x="620" y="538"/>
                  </a:lnTo>
                  <a:lnTo>
                    <a:pt x="626" y="535"/>
                  </a:lnTo>
                  <a:lnTo>
                    <a:pt x="633" y="530"/>
                  </a:lnTo>
                  <a:lnTo>
                    <a:pt x="639" y="526"/>
                  </a:lnTo>
                  <a:lnTo>
                    <a:pt x="647" y="523"/>
                  </a:lnTo>
                  <a:lnTo>
                    <a:pt x="653" y="517"/>
                  </a:lnTo>
                  <a:lnTo>
                    <a:pt x="659" y="512"/>
                  </a:lnTo>
                  <a:lnTo>
                    <a:pt x="665" y="508"/>
                  </a:lnTo>
                  <a:lnTo>
                    <a:pt x="672" y="502"/>
                  </a:lnTo>
                  <a:lnTo>
                    <a:pt x="677" y="496"/>
                  </a:lnTo>
                  <a:lnTo>
                    <a:pt x="683" y="488"/>
                  </a:lnTo>
                  <a:lnTo>
                    <a:pt x="686" y="485"/>
                  </a:lnTo>
                  <a:lnTo>
                    <a:pt x="689" y="481"/>
                  </a:lnTo>
                  <a:lnTo>
                    <a:pt x="691" y="476"/>
                  </a:lnTo>
                  <a:lnTo>
                    <a:pt x="695" y="473"/>
                  </a:lnTo>
                  <a:lnTo>
                    <a:pt x="698" y="467"/>
                  </a:lnTo>
                  <a:lnTo>
                    <a:pt x="701" y="461"/>
                  </a:lnTo>
                  <a:lnTo>
                    <a:pt x="706" y="457"/>
                  </a:lnTo>
                  <a:lnTo>
                    <a:pt x="710" y="452"/>
                  </a:lnTo>
                  <a:lnTo>
                    <a:pt x="715" y="448"/>
                  </a:lnTo>
                  <a:lnTo>
                    <a:pt x="719" y="445"/>
                  </a:lnTo>
                  <a:lnTo>
                    <a:pt x="724" y="440"/>
                  </a:lnTo>
                  <a:lnTo>
                    <a:pt x="728" y="437"/>
                  </a:lnTo>
                  <a:lnTo>
                    <a:pt x="733" y="434"/>
                  </a:lnTo>
                  <a:lnTo>
                    <a:pt x="739" y="431"/>
                  </a:lnTo>
                  <a:lnTo>
                    <a:pt x="743" y="428"/>
                  </a:lnTo>
                  <a:lnTo>
                    <a:pt x="748" y="425"/>
                  </a:lnTo>
                  <a:lnTo>
                    <a:pt x="752" y="422"/>
                  </a:lnTo>
                  <a:lnTo>
                    <a:pt x="758" y="420"/>
                  </a:lnTo>
                  <a:lnTo>
                    <a:pt x="764" y="417"/>
                  </a:lnTo>
                  <a:lnTo>
                    <a:pt x="770" y="416"/>
                  </a:lnTo>
                  <a:lnTo>
                    <a:pt x="775" y="414"/>
                  </a:lnTo>
                  <a:lnTo>
                    <a:pt x="780" y="411"/>
                  </a:lnTo>
                  <a:lnTo>
                    <a:pt x="786" y="410"/>
                  </a:lnTo>
                  <a:lnTo>
                    <a:pt x="790" y="408"/>
                  </a:lnTo>
                  <a:lnTo>
                    <a:pt x="796" y="405"/>
                  </a:lnTo>
                  <a:lnTo>
                    <a:pt x="802" y="404"/>
                  </a:lnTo>
                  <a:lnTo>
                    <a:pt x="807" y="402"/>
                  </a:lnTo>
                  <a:lnTo>
                    <a:pt x="813" y="401"/>
                  </a:lnTo>
                  <a:lnTo>
                    <a:pt x="819" y="399"/>
                  </a:lnTo>
                  <a:lnTo>
                    <a:pt x="823" y="398"/>
                  </a:lnTo>
                  <a:lnTo>
                    <a:pt x="829" y="396"/>
                  </a:lnTo>
                  <a:lnTo>
                    <a:pt x="835" y="395"/>
                  </a:lnTo>
                  <a:lnTo>
                    <a:pt x="840" y="392"/>
                  </a:lnTo>
                  <a:lnTo>
                    <a:pt x="846" y="390"/>
                  </a:lnTo>
                  <a:lnTo>
                    <a:pt x="852" y="389"/>
                  </a:lnTo>
                  <a:lnTo>
                    <a:pt x="858" y="386"/>
                  </a:lnTo>
                  <a:lnTo>
                    <a:pt x="859" y="380"/>
                  </a:lnTo>
                  <a:lnTo>
                    <a:pt x="862" y="374"/>
                  </a:lnTo>
                  <a:lnTo>
                    <a:pt x="865" y="369"/>
                  </a:lnTo>
                  <a:lnTo>
                    <a:pt x="870" y="365"/>
                  </a:lnTo>
                  <a:lnTo>
                    <a:pt x="873" y="359"/>
                  </a:lnTo>
                  <a:lnTo>
                    <a:pt x="878" y="354"/>
                  </a:lnTo>
                  <a:lnTo>
                    <a:pt x="881" y="350"/>
                  </a:lnTo>
                  <a:lnTo>
                    <a:pt x="885" y="345"/>
                  </a:lnTo>
                  <a:lnTo>
                    <a:pt x="890" y="341"/>
                  </a:lnTo>
                  <a:lnTo>
                    <a:pt x="894" y="336"/>
                  </a:lnTo>
                  <a:lnTo>
                    <a:pt x="899" y="333"/>
                  </a:lnTo>
                  <a:lnTo>
                    <a:pt x="903" y="328"/>
                  </a:lnTo>
                  <a:lnTo>
                    <a:pt x="909" y="324"/>
                  </a:lnTo>
                  <a:lnTo>
                    <a:pt x="914" y="319"/>
                  </a:lnTo>
                  <a:lnTo>
                    <a:pt x="918" y="316"/>
                  </a:lnTo>
                  <a:lnTo>
                    <a:pt x="924" y="313"/>
                  </a:lnTo>
                  <a:lnTo>
                    <a:pt x="929" y="309"/>
                  </a:lnTo>
                  <a:lnTo>
                    <a:pt x="933" y="304"/>
                  </a:lnTo>
                  <a:lnTo>
                    <a:pt x="938" y="301"/>
                  </a:lnTo>
                  <a:lnTo>
                    <a:pt x="944" y="297"/>
                  </a:lnTo>
                  <a:lnTo>
                    <a:pt x="948" y="292"/>
                  </a:lnTo>
                  <a:lnTo>
                    <a:pt x="953" y="289"/>
                  </a:lnTo>
                  <a:lnTo>
                    <a:pt x="957" y="285"/>
                  </a:lnTo>
                  <a:lnTo>
                    <a:pt x="962" y="280"/>
                  </a:lnTo>
                  <a:lnTo>
                    <a:pt x="966" y="276"/>
                  </a:lnTo>
                  <a:lnTo>
                    <a:pt x="971" y="271"/>
                  </a:lnTo>
                  <a:lnTo>
                    <a:pt x="974" y="267"/>
                  </a:lnTo>
                  <a:lnTo>
                    <a:pt x="979" y="262"/>
                  </a:lnTo>
                  <a:lnTo>
                    <a:pt x="982" y="256"/>
                  </a:lnTo>
                  <a:lnTo>
                    <a:pt x="985" y="252"/>
                  </a:lnTo>
                  <a:lnTo>
                    <a:pt x="989" y="247"/>
                  </a:lnTo>
                  <a:lnTo>
                    <a:pt x="992" y="243"/>
                  </a:lnTo>
                  <a:lnTo>
                    <a:pt x="998" y="240"/>
                  </a:lnTo>
                  <a:lnTo>
                    <a:pt x="1004" y="236"/>
                  </a:lnTo>
                  <a:lnTo>
                    <a:pt x="1010" y="233"/>
                  </a:lnTo>
                  <a:lnTo>
                    <a:pt x="1016" y="232"/>
                  </a:lnTo>
                  <a:lnTo>
                    <a:pt x="1022" y="227"/>
                  </a:lnTo>
                  <a:lnTo>
                    <a:pt x="1028" y="224"/>
                  </a:lnTo>
                  <a:lnTo>
                    <a:pt x="1034" y="220"/>
                  </a:lnTo>
                  <a:lnTo>
                    <a:pt x="1040" y="217"/>
                  </a:lnTo>
                  <a:lnTo>
                    <a:pt x="1045" y="212"/>
                  </a:lnTo>
                  <a:lnTo>
                    <a:pt x="1051" y="206"/>
                  </a:lnTo>
                  <a:lnTo>
                    <a:pt x="1055" y="202"/>
                  </a:lnTo>
                  <a:lnTo>
                    <a:pt x="1061" y="197"/>
                  </a:lnTo>
                  <a:lnTo>
                    <a:pt x="1066" y="193"/>
                  </a:lnTo>
                  <a:lnTo>
                    <a:pt x="1072" y="187"/>
                  </a:lnTo>
                  <a:lnTo>
                    <a:pt x="1077" y="182"/>
                  </a:lnTo>
                  <a:lnTo>
                    <a:pt x="1083" y="178"/>
                  </a:lnTo>
                  <a:lnTo>
                    <a:pt x="1089" y="178"/>
                  </a:lnTo>
                  <a:lnTo>
                    <a:pt x="1093" y="176"/>
                  </a:lnTo>
                  <a:lnTo>
                    <a:pt x="1098" y="175"/>
                  </a:lnTo>
                  <a:lnTo>
                    <a:pt x="1104" y="175"/>
                  </a:lnTo>
                  <a:lnTo>
                    <a:pt x="1108" y="173"/>
                  </a:lnTo>
                  <a:lnTo>
                    <a:pt x="1111" y="170"/>
                  </a:lnTo>
                  <a:lnTo>
                    <a:pt x="1116" y="169"/>
                  </a:lnTo>
                  <a:lnTo>
                    <a:pt x="1120" y="167"/>
                  </a:lnTo>
                  <a:lnTo>
                    <a:pt x="1126" y="161"/>
                  </a:lnTo>
                  <a:lnTo>
                    <a:pt x="1131" y="154"/>
                  </a:lnTo>
                  <a:lnTo>
                    <a:pt x="1134" y="151"/>
                  </a:lnTo>
                  <a:lnTo>
                    <a:pt x="1135" y="146"/>
                  </a:lnTo>
                  <a:lnTo>
                    <a:pt x="1137" y="143"/>
                  </a:lnTo>
                  <a:lnTo>
                    <a:pt x="1140" y="139"/>
                  </a:lnTo>
                  <a:lnTo>
                    <a:pt x="1140" y="134"/>
                  </a:lnTo>
                  <a:lnTo>
                    <a:pt x="1141" y="129"/>
                  </a:lnTo>
                  <a:lnTo>
                    <a:pt x="1141" y="125"/>
                  </a:lnTo>
                  <a:lnTo>
                    <a:pt x="1143" y="120"/>
                  </a:lnTo>
                  <a:lnTo>
                    <a:pt x="1143" y="116"/>
                  </a:lnTo>
                  <a:lnTo>
                    <a:pt x="1144" y="111"/>
                  </a:lnTo>
                  <a:lnTo>
                    <a:pt x="1144" y="105"/>
                  </a:lnTo>
                  <a:lnTo>
                    <a:pt x="1144" y="102"/>
                  </a:lnTo>
                  <a:lnTo>
                    <a:pt x="1144" y="96"/>
                  </a:lnTo>
                  <a:lnTo>
                    <a:pt x="1144" y="92"/>
                  </a:lnTo>
                  <a:lnTo>
                    <a:pt x="1144" y="87"/>
                  </a:lnTo>
                  <a:lnTo>
                    <a:pt x="1144" y="83"/>
                  </a:lnTo>
                  <a:lnTo>
                    <a:pt x="1143" y="78"/>
                  </a:lnTo>
                  <a:lnTo>
                    <a:pt x="1143" y="72"/>
                  </a:lnTo>
                  <a:lnTo>
                    <a:pt x="1141" y="68"/>
                  </a:lnTo>
                  <a:lnTo>
                    <a:pt x="1141" y="65"/>
                  </a:lnTo>
                  <a:lnTo>
                    <a:pt x="1141" y="60"/>
                  </a:lnTo>
                  <a:lnTo>
                    <a:pt x="1141" y="56"/>
                  </a:lnTo>
                  <a:lnTo>
                    <a:pt x="1141" y="53"/>
                  </a:lnTo>
                  <a:lnTo>
                    <a:pt x="1140" y="48"/>
                  </a:lnTo>
                  <a:lnTo>
                    <a:pt x="1135" y="41"/>
                  </a:lnTo>
                  <a:lnTo>
                    <a:pt x="1131" y="34"/>
                  </a:lnTo>
                  <a:lnTo>
                    <a:pt x="1128" y="27"/>
                  </a:lnTo>
                  <a:lnTo>
                    <a:pt x="1128" y="19"/>
                  </a:lnTo>
                  <a:lnTo>
                    <a:pt x="1128" y="16"/>
                  </a:lnTo>
                  <a:lnTo>
                    <a:pt x="1129" y="13"/>
                  </a:lnTo>
                  <a:lnTo>
                    <a:pt x="1132" y="9"/>
                  </a:lnTo>
                  <a:lnTo>
                    <a:pt x="1138" y="7"/>
                  </a:lnTo>
                  <a:lnTo>
                    <a:pt x="1138" y="3"/>
                  </a:lnTo>
                  <a:lnTo>
                    <a:pt x="1140" y="0"/>
                  </a:lnTo>
                  <a:lnTo>
                    <a:pt x="1134" y="1"/>
                  </a:lnTo>
                  <a:lnTo>
                    <a:pt x="1129" y="3"/>
                  </a:lnTo>
                  <a:lnTo>
                    <a:pt x="1126" y="6"/>
                  </a:lnTo>
                  <a:lnTo>
                    <a:pt x="1122" y="7"/>
                  </a:lnTo>
                  <a:lnTo>
                    <a:pt x="1117" y="10"/>
                  </a:lnTo>
                  <a:lnTo>
                    <a:pt x="1114" y="13"/>
                  </a:lnTo>
                  <a:lnTo>
                    <a:pt x="1110" y="16"/>
                  </a:lnTo>
                  <a:lnTo>
                    <a:pt x="1108" y="19"/>
                  </a:lnTo>
                  <a:lnTo>
                    <a:pt x="1101" y="25"/>
                  </a:lnTo>
                  <a:lnTo>
                    <a:pt x="1095" y="33"/>
                  </a:lnTo>
                  <a:lnTo>
                    <a:pt x="1092" y="36"/>
                  </a:lnTo>
                  <a:lnTo>
                    <a:pt x="1090" y="41"/>
                  </a:lnTo>
                  <a:lnTo>
                    <a:pt x="1087" y="44"/>
                  </a:lnTo>
                  <a:lnTo>
                    <a:pt x="1086" y="48"/>
                  </a:lnTo>
                  <a:lnTo>
                    <a:pt x="1080" y="54"/>
                  </a:lnTo>
                  <a:lnTo>
                    <a:pt x="1074" y="62"/>
                  </a:lnTo>
                  <a:lnTo>
                    <a:pt x="1068" y="68"/>
                  </a:lnTo>
                  <a:lnTo>
                    <a:pt x="1061" y="75"/>
                  </a:lnTo>
                  <a:lnTo>
                    <a:pt x="1058" y="78"/>
                  </a:lnTo>
                  <a:lnTo>
                    <a:pt x="1054" y="80"/>
                  </a:lnTo>
                  <a:lnTo>
                    <a:pt x="1051" y="83"/>
                  </a:lnTo>
                  <a:lnTo>
                    <a:pt x="1046" y="86"/>
                  </a:lnTo>
                  <a:lnTo>
                    <a:pt x="1043" y="89"/>
                  </a:lnTo>
                  <a:lnTo>
                    <a:pt x="1039" y="92"/>
                  </a:lnTo>
                  <a:lnTo>
                    <a:pt x="1034" y="93"/>
                  </a:lnTo>
                  <a:lnTo>
                    <a:pt x="1031" y="96"/>
                  </a:lnTo>
                  <a:lnTo>
                    <a:pt x="1024" y="99"/>
                  </a:lnTo>
                  <a:lnTo>
                    <a:pt x="1021" y="105"/>
                  </a:lnTo>
                  <a:lnTo>
                    <a:pt x="1016" y="110"/>
                  </a:lnTo>
                  <a:lnTo>
                    <a:pt x="1013" y="116"/>
                  </a:lnTo>
                  <a:lnTo>
                    <a:pt x="1009" y="120"/>
                  </a:lnTo>
                  <a:lnTo>
                    <a:pt x="1004" y="125"/>
                  </a:lnTo>
                  <a:lnTo>
                    <a:pt x="1001" y="125"/>
                  </a:lnTo>
                  <a:lnTo>
                    <a:pt x="998" y="126"/>
                  </a:lnTo>
                  <a:lnTo>
                    <a:pt x="995" y="126"/>
                  </a:lnTo>
                  <a:lnTo>
                    <a:pt x="992" y="126"/>
                  </a:lnTo>
                  <a:lnTo>
                    <a:pt x="988" y="123"/>
                  </a:lnTo>
                  <a:lnTo>
                    <a:pt x="983" y="122"/>
                  </a:lnTo>
                  <a:lnTo>
                    <a:pt x="979" y="120"/>
                  </a:lnTo>
                  <a:lnTo>
                    <a:pt x="974" y="120"/>
                  </a:lnTo>
                  <a:lnTo>
                    <a:pt x="969" y="119"/>
                  </a:lnTo>
                  <a:lnTo>
                    <a:pt x="965" y="119"/>
                  </a:lnTo>
                  <a:lnTo>
                    <a:pt x="960" y="119"/>
                  </a:lnTo>
                  <a:lnTo>
                    <a:pt x="957" y="120"/>
                  </a:lnTo>
                  <a:lnTo>
                    <a:pt x="953" y="120"/>
                  </a:lnTo>
                  <a:lnTo>
                    <a:pt x="948" y="122"/>
                  </a:lnTo>
                  <a:lnTo>
                    <a:pt x="945" y="123"/>
                  </a:lnTo>
                  <a:lnTo>
                    <a:pt x="941" y="126"/>
                  </a:lnTo>
                  <a:lnTo>
                    <a:pt x="936" y="128"/>
                  </a:lnTo>
                  <a:lnTo>
                    <a:pt x="933" y="131"/>
                  </a:lnTo>
                  <a:lnTo>
                    <a:pt x="929" y="134"/>
                  </a:lnTo>
                  <a:lnTo>
                    <a:pt x="926" y="137"/>
                  </a:lnTo>
                  <a:lnTo>
                    <a:pt x="918" y="143"/>
                  </a:lnTo>
                  <a:lnTo>
                    <a:pt x="912" y="149"/>
                  </a:lnTo>
                  <a:lnTo>
                    <a:pt x="909" y="152"/>
                  </a:lnTo>
                  <a:lnTo>
                    <a:pt x="906" y="155"/>
                  </a:lnTo>
                  <a:lnTo>
                    <a:pt x="903" y="160"/>
                  </a:lnTo>
                  <a:lnTo>
                    <a:pt x="900" y="164"/>
                  </a:lnTo>
                  <a:lnTo>
                    <a:pt x="897" y="167"/>
                  </a:lnTo>
                  <a:lnTo>
                    <a:pt x="896" y="172"/>
                  </a:lnTo>
                  <a:lnTo>
                    <a:pt x="893" y="175"/>
                  </a:lnTo>
                  <a:lnTo>
                    <a:pt x="890" y="179"/>
                  </a:lnTo>
                  <a:lnTo>
                    <a:pt x="888" y="182"/>
                  </a:lnTo>
                  <a:lnTo>
                    <a:pt x="887" y="187"/>
                  </a:lnTo>
                  <a:lnTo>
                    <a:pt x="884" y="190"/>
                  </a:lnTo>
                  <a:lnTo>
                    <a:pt x="884" y="193"/>
                  </a:lnTo>
                  <a:lnTo>
                    <a:pt x="876" y="196"/>
                  </a:lnTo>
                  <a:lnTo>
                    <a:pt x="870" y="199"/>
                  </a:lnTo>
                  <a:lnTo>
                    <a:pt x="865" y="203"/>
                  </a:lnTo>
                  <a:lnTo>
                    <a:pt x="859" y="208"/>
                  </a:lnTo>
                  <a:lnTo>
                    <a:pt x="855" y="212"/>
                  </a:lnTo>
                  <a:lnTo>
                    <a:pt x="850" y="217"/>
                  </a:lnTo>
                  <a:lnTo>
                    <a:pt x="846" y="221"/>
                  </a:lnTo>
                  <a:lnTo>
                    <a:pt x="841" y="226"/>
                  </a:lnTo>
                  <a:lnTo>
                    <a:pt x="837" y="230"/>
                  </a:lnTo>
                  <a:lnTo>
                    <a:pt x="831" y="235"/>
                  </a:lnTo>
                  <a:lnTo>
                    <a:pt x="826" y="238"/>
                  </a:lnTo>
                  <a:lnTo>
                    <a:pt x="820" y="243"/>
                  </a:lnTo>
                  <a:lnTo>
                    <a:pt x="814" y="244"/>
                  </a:lnTo>
                  <a:lnTo>
                    <a:pt x="808" y="247"/>
                  </a:lnTo>
                  <a:lnTo>
                    <a:pt x="804" y="247"/>
                  </a:lnTo>
                  <a:lnTo>
                    <a:pt x="801" y="247"/>
                  </a:lnTo>
                  <a:lnTo>
                    <a:pt x="796" y="247"/>
                  </a:lnTo>
                  <a:lnTo>
                    <a:pt x="793" y="247"/>
                  </a:lnTo>
                  <a:lnTo>
                    <a:pt x="786" y="249"/>
                  </a:lnTo>
                  <a:lnTo>
                    <a:pt x="780" y="250"/>
                  </a:lnTo>
                  <a:lnTo>
                    <a:pt x="772" y="252"/>
                  </a:lnTo>
                  <a:lnTo>
                    <a:pt x="766" y="255"/>
                  </a:lnTo>
                  <a:lnTo>
                    <a:pt x="760" y="256"/>
                  </a:lnTo>
                  <a:lnTo>
                    <a:pt x="752" y="258"/>
                  </a:lnTo>
                  <a:lnTo>
                    <a:pt x="746" y="261"/>
                  </a:lnTo>
                  <a:lnTo>
                    <a:pt x="740" y="264"/>
                  </a:lnTo>
                  <a:lnTo>
                    <a:pt x="733" y="267"/>
                  </a:lnTo>
                  <a:lnTo>
                    <a:pt x="727" y="270"/>
                  </a:lnTo>
                  <a:lnTo>
                    <a:pt x="719" y="271"/>
                  </a:lnTo>
                  <a:lnTo>
                    <a:pt x="713" y="276"/>
                  </a:lnTo>
                  <a:lnTo>
                    <a:pt x="709" y="279"/>
                  </a:lnTo>
                  <a:lnTo>
                    <a:pt x="701" y="282"/>
                  </a:lnTo>
                  <a:lnTo>
                    <a:pt x="695" y="286"/>
                  </a:lnTo>
                  <a:lnTo>
                    <a:pt x="691" y="291"/>
                  </a:lnTo>
                  <a:lnTo>
                    <a:pt x="685" y="294"/>
                  </a:lnTo>
                  <a:lnTo>
                    <a:pt x="678" y="298"/>
                  </a:lnTo>
                  <a:lnTo>
                    <a:pt x="672" y="301"/>
                  </a:lnTo>
                  <a:lnTo>
                    <a:pt x="668" y="307"/>
                  </a:lnTo>
                  <a:lnTo>
                    <a:pt x="662" y="310"/>
                  </a:lnTo>
                  <a:lnTo>
                    <a:pt x="657" y="316"/>
                  </a:lnTo>
                  <a:lnTo>
                    <a:pt x="651" y="321"/>
                  </a:lnTo>
                  <a:lnTo>
                    <a:pt x="648" y="327"/>
                  </a:lnTo>
                  <a:lnTo>
                    <a:pt x="644" y="331"/>
                  </a:lnTo>
                  <a:lnTo>
                    <a:pt x="639" y="337"/>
                  </a:lnTo>
                  <a:lnTo>
                    <a:pt x="635" y="344"/>
                  </a:lnTo>
                  <a:lnTo>
                    <a:pt x="632" y="350"/>
                  </a:lnTo>
                  <a:lnTo>
                    <a:pt x="627" y="356"/>
                  </a:lnTo>
                  <a:lnTo>
                    <a:pt x="626" y="363"/>
                  </a:lnTo>
                  <a:lnTo>
                    <a:pt x="621" y="369"/>
                  </a:lnTo>
                  <a:lnTo>
                    <a:pt x="620" y="377"/>
                  </a:lnTo>
                  <a:lnTo>
                    <a:pt x="615" y="380"/>
                  </a:lnTo>
                  <a:lnTo>
                    <a:pt x="612" y="383"/>
                  </a:lnTo>
                  <a:lnTo>
                    <a:pt x="608" y="384"/>
                  </a:lnTo>
                  <a:lnTo>
                    <a:pt x="603" y="387"/>
                  </a:lnTo>
                  <a:lnTo>
                    <a:pt x="599" y="390"/>
                  </a:lnTo>
                  <a:lnTo>
                    <a:pt x="594" y="392"/>
                  </a:lnTo>
                  <a:lnTo>
                    <a:pt x="591" y="395"/>
                  </a:lnTo>
                  <a:lnTo>
                    <a:pt x="587" y="396"/>
                  </a:lnTo>
                  <a:lnTo>
                    <a:pt x="582" y="398"/>
                  </a:lnTo>
                  <a:lnTo>
                    <a:pt x="577" y="401"/>
                  </a:lnTo>
                  <a:lnTo>
                    <a:pt x="573" y="402"/>
                  </a:lnTo>
                  <a:lnTo>
                    <a:pt x="568" y="404"/>
                  </a:lnTo>
                  <a:lnTo>
                    <a:pt x="564" y="405"/>
                  </a:lnTo>
                  <a:lnTo>
                    <a:pt x="559" y="408"/>
                  </a:lnTo>
                  <a:lnTo>
                    <a:pt x="556" y="410"/>
                  </a:lnTo>
                  <a:lnTo>
                    <a:pt x="552" y="411"/>
                  </a:lnTo>
                  <a:lnTo>
                    <a:pt x="547" y="414"/>
                  </a:lnTo>
                  <a:lnTo>
                    <a:pt x="543" y="416"/>
                  </a:lnTo>
                  <a:lnTo>
                    <a:pt x="538" y="417"/>
                  </a:lnTo>
                  <a:lnTo>
                    <a:pt x="535" y="420"/>
                  </a:lnTo>
                  <a:lnTo>
                    <a:pt x="532" y="422"/>
                  </a:lnTo>
                  <a:lnTo>
                    <a:pt x="528" y="425"/>
                  </a:lnTo>
                  <a:lnTo>
                    <a:pt x="525" y="428"/>
                  </a:lnTo>
                  <a:lnTo>
                    <a:pt x="522" y="432"/>
                  </a:lnTo>
                  <a:lnTo>
                    <a:pt x="519" y="435"/>
                  </a:lnTo>
                  <a:lnTo>
                    <a:pt x="516" y="440"/>
                  </a:lnTo>
                  <a:lnTo>
                    <a:pt x="513" y="443"/>
                  </a:lnTo>
                  <a:lnTo>
                    <a:pt x="511" y="448"/>
                  </a:lnTo>
                  <a:lnTo>
                    <a:pt x="508" y="452"/>
                  </a:lnTo>
                  <a:lnTo>
                    <a:pt x="507" y="458"/>
                  </a:lnTo>
                  <a:lnTo>
                    <a:pt x="505" y="464"/>
                  </a:lnTo>
                  <a:lnTo>
                    <a:pt x="505" y="470"/>
                  </a:lnTo>
                  <a:lnTo>
                    <a:pt x="499" y="476"/>
                  </a:lnTo>
                  <a:lnTo>
                    <a:pt x="493" y="482"/>
                  </a:lnTo>
                  <a:lnTo>
                    <a:pt x="485" y="485"/>
                  </a:lnTo>
                  <a:lnTo>
                    <a:pt x="478" y="491"/>
                  </a:lnTo>
                  <a:lnTo>
                    <a:pt x="475" y="491"/>
                  </a:lnTo>
                  <a:lnTo>
                    <a:pt x="470" y="493"/>
                  </a:lnTo>
                  <a:lnTo>
                    <a:pt x="466" y="494"/>
                  </a:lnTo>
                  <a:lnTo>
                    <a:pt x="463" y="496"/>
                  </a:lnTo>
                  <a:lnTo>
                    <a:pt x="458" y="497"/>
                  </a:lnTo>
                  <a:lnTo>
                    <a:pt x="455" y="499"/>
                  </a:lnTo>
                  <a:lnTo>
                    <a:pt x="451" y="499"/>
                  </a:lnTo>
                  <a:lnTo>
                    <a:pt x="446" y="500"/>
                  </a:lnTo>
                  <a:lnTo>
                    <a:pt x="442" y="502"/>
                  </a:lnTo>
                  <a:lnTo>
                    <a:pt x="437" y="503"/>
                  </a:lnTo>
                  <a:lnTo>
                    <a:pt x="433" y="503"/>
                  </a:lnTo>
                  <a:lnTo>
                    <a:pt x="430" y="505"/>
                  </a:lnTo>
                  <a:lnTo>
                    <a:pt x="424" y="505"/>
                  </a:lnTo>
                  <a:lnTo>
                    <a:pt x="421" y="506"/>
                  </a:lnTo>
                  <a:lnTo>
                    <a:pt x="416" y="508"/>
                  </a:lnTo>
                  <a:lnTo>
                    <a:pt x="413" y="511"/>
                  </a:lnTo>
                  <a:lnTo>
                    <a:pt x="409" y="511"/>
                  </a:lnTo>
                  <a:lnTo>
                    <a:pt x="404" y="512"/>
                  </a:lnTo>
                  <a:lnTo>
                    <a:pt x="400" y="515"/>
                  </a:lnTo>
                  <a:lnTo>
                    <a:pt x="397" y="517"/>
                  </a:lnTo>
                  <a:lnTo>
                    <a:pt x="389" y="523"/>
                  </a:lnTo>
                  <a:lnTo>
                    <a:pt x="383" y="529"/>
                  </a:lnTo>
                  <a:lnTo>
                    <a:pt x="378" y="529"/>
                  </a:lnTo>
                  <a:lnTo>
                    <a:pt x="375" y="529"/>
                  </a:lnTo>
                  <a:lnTo>
                    <a:pt x="371" y="529"/>
                  </a:lnTo>
                  <a:lnTo>
                    <a:pt x="368" y="529"/>
                  </a:lnTo>
                  <a:lnTo>
                    <a:pt x="363" y="524"/>
                  </a:lnTo>
                  <a:lnTo>
                    <a:pt x="360" y="518"/>
                  </a:lnTo>
                  <a:lnTo>
                    <a:pt x="359" y="512"/>
                  </a:lnTo>
                  <a:lnTo>
                    <a:pt x="359" y="506"/>
                  </a:lnTo>
                  <a:lnTo>
                    <a:pt x="357" y="500"/>
                  </a:lnTo>
                  <a:lnTo>
                    <a:pt x="357" y="494"/>
                  </a:lnTo>
                  <a:lnTo>
                    <a:pt x="357" y="488"/>
                  </a:lnTo>
                  <a:lnTo>
                    <a:pt x="359" y="482"/>
                  </a:lnTo>
                  <a:lnTo>
                    <a:pt x="359" y="476"/>
                  </a:lnTo>
                  <a:lnTo>
                    <a:pt x="359" y="470"/>
                  </a:lnTo>
                  <a:lnTo>
                    <a:pt x="359" y="464"/>
                  </a:lnTo>
                  <a:lnTo>
                    <a:pt x="359" y="458"/>
                  </a:lnTo>
                  <a:lnTo>
                    <a:pt x="356" y="454"/>
                  </a:lnTo>
                  <a:lnTo>
                    <a:pt x="356" y="448"/>
                  </a:lnTo>
                  <a:lnTo>
                    <a:pt x="351" y="443"/>
                  </a:lnTo>
                  <a:lnTo>
                    <a:pt x="348" y="440"/>
                  </a:lnTo>
                  <a:lnTo>
                    <a:pt x="347" y="435"/>
                  </a:lnTo>
                  <a:lnTo>
                    <a:pt x="347" y="429"/>
                  </a:lnTo>
                  <a:lnTo>
                    <a:pt x="345" y="425"/>
                  </a:lnTo>
                  <a:lnTo>
                    <a:pt x="345" y="420"/>
                  </a:lnTo>
                  <a:lnTo>
                    <a:pt x="344" y="416"/>
                  </a:lnTo>
                  <a:lnTo>
                    <a:pt x="344" y="411"/>
                  </a:lnTo>
                  <a:lnTo>
                    <a:pt x="342" y="407"/>
                  </a:lnTo>
                  <a:lnTo>
                    <a:pt x="342" y="402"/>
                  </a:lnTo>
                  <a:lnTo>
                    <a:pt x="339" y="398"/>
                  </a:lnTo>
                  <a:lnTo>
                    <a:pt x="338" y="395"/>
                  </a:lnTo>
                  <a:lnTo>
                    <a:pt x="335" y="390"/>
                  </a:lnTo>
                  <a:lnTo>
                    <a:pt x="332" y="389"/>
                  </a:lnTo>
                  <a:lnTo>
                    <a:pt x="329" y="386"/>
                  </a:lnTo>
                  <a:lnTo>
                    <a:pt x="324" y="384"/>
                  </a:lnTo>
                  <a:lnTo>
                    <a:pt x="318" y="383"/>
                  </a:lnTo>
                  <a:lnTo>
                    <a:pt x="314" y="383"/>
                  </a:lnTo>
                  <a:lnTo>
                    <a:pt x="309" y="384"/>
                  </a:lnTo>
                  <a:lnTo>
                    <a:pt x="305" y="384"/>
                  </a:lnTo>
                  <a:lnTo>
                    <a:pt x="302" y="384"/>
                  </a:lnTo>
                  <a:lnTo>
                    <a:pt x="299" y="386"/>
                  </a:lnTo>
                  <a:lnTo>
                    <a:pt x="291" y="384"/>
                  </a:lnTo>
                  <a:lnTo>
                    <a:pt x="286" y="383"/>
                  </a:lnTo>
                  <a:lnTo>
                    <a:pt x="280" y="380"/>
                  </a:lnTo>
                  <a:lnTo>
                    <a:pt x="277" y="377"/>
                  </a:lnTo>
                  <a:lnTo>
                    <a:pt x="274" y="371"/>
                  </a:lnTo>
                  <a:lnTo>
                    <a:pt x="270" y="368"/>
                  </a:lnTo>
                  <a:lnTo>
                    <a:pt x="267" y="362"/>
                  </a:lnTo>
                  <a:lnTo>
                    <a:pt x="262" y="357"/>
                  </a:lnTo>
                  <a:lnTo>
                    <a:pt x="259" y="353"/>
                  </a:lnTo>
                  <a:lnTo>
                    <a:pt x="255" y="348"/>
                  </a:lnTo>
                  <a:lnTo>
                    <a:pt x="250" y="344"/>
                  </a:lnTo>
                  <a:lnTo>
                    <a:pt x="246" y="341"/>
                  </a:lnTo>
                  <a:lnTo>
                    <a:pt x="240" y="337"/>
                  </a:lnTo>
                  <a:lnTo>
                    <a:pt x="235" y="337"/>
                  </a:lnTo>
                  <a:lnTo>
                    <a:pt x="228" y="333"/>
                  </a:lnTo>
                  <a:lnTo>
                    <a:pt x="223" y="328"/>
                  </a:lnTo>
                  <a:lnTo>
                    <a:pt x="219" y="324"/>
                  </a:lnTo>
                  <a:lnTo>
                    <a:pt x="217" y="319"/>
                  </a:lnTo>
                  <a:lnTo>
                    <a:pt x="214" y="313"/>
                  </a:lnTo>
                  <a:lnTo>
                    <a:pt x="213" y="309"/>
                  </a:lnTo>
                  <a:lnTo>
                    <a:pt x="211" y="303"/>
                  </a:lnTo>
                  <a:lnTo>
                    <a:pt x="211" y="298"/>
                  </a:lnTo>
                  <a:lnTo>
                    <a:pt x="210" y="294"/>
                  </a:lnTo>
                  <a:lnTo>
                    <a:pt x="207" y="289"/>
                  </a:lnTo>
                  <a:lnTo>
                    <a:pt x="205" y="285"/>
                  </a:lnTo>
                  <a:lnTo>
                    <a:pt x="202" y="282"/>
                  </a:lnTo>
                  <a:lnTo>
                    <a:pt x="197" y="279"/>
                  </a:lnTo>
                  <a:lnTo>
                    <a:pt x="191" y="279"/>
                  </a:lnTo>
                  <a:lnTo>
                    <a:pt x="188" y="277"/>
                  </a:lnTo>
                  <a:lnTo>
                    <a:pt x="185" y="279"/>
                  </a:lnTo>
                  <a:lnTo>
                    <a:pt x="181" y="279"/>
                  </a:lnTo>
                  <a:lnTo>
                    <a:pt x="178" y="280"/>
                  </a:lnTo>
                  <a:lnTo>
                    <a:pt x="172" y="279"/>
                  </a:lnTo>
                  <a:lnTo>
                    <a:pt x="167" y="277"/>
                  </a:lnTo>
                  <a:lnTo>
                    <a:pt x="164" y="274"/>
                  </a:lnTo>
                  <a:lnTo>
                    <a:pt x="160" y="271"/>
                  </a:lnTo>
                  <a:lnTo>
                    <a:pt x="154" y="264"/>
                  </a:lnTo>
                  <a:lnTo>
                    <a:pt x="146" y="258"/>
                  </a:lnTo>
                  <a:lnTo>
                    <a:pt x="142" y="253"/>
                  </a:lnTo>
                  <a:lnTo>
                    <a:pt x="139" y="250"/>
                  </a:lnTo>
                  <a:lnTo>
                    <a:pt x="136" y="247"/>
                  </a:lnTo>
                  <a:lnTo>
                    <a:pt x="131" y="246"/>
                  </a:lnTo>
                  <a:lnTo>
                    <a:pt x="127" y="244"/>
                  </a:lnTo>
                  <a:lnTo>
                    <a:pt x="122" y="243"/>
                  </a:lnTo>
                  <a:lnTo>
                    <a:pt x="116" y="243"/>
                  </a:lnTo>
                  <a:lnTo>
                    <a:pt x="110" y="244"/>
                  </a:lnTo>
                  <a:lnTo>
                    <a:pt x="104" y="243"/>
                  </a:lnTo>
                  <a:lnTo>
                    <a:pt x="99" y="241"/>
                  </a:lnTo>
                  <a:lnTo>
                    <a:pt x="96" y="238"/>
                  </a:lnTo>
                  <a:lnTo>
                    <a:pt x="92" y="236"/>
                  </a:lnTo>
                  <a:lnTo>
                    <a:pt x="84" y="230"/>
                  </a:lnTo>
                  <a:lnTo>
                    <a:pt x="78" y="224"/>
                  </a:lnTo>
                  <a:lnTo>
                    <a:pt x="74" y="220"/>
                  </a:lnTo>
                  <a:lnTo>
                    <a:pt x="71" y="218"/>
                  </a:lnTo>
                  <a:lnTo>
                    <a:pt x="68" y="215"/>
                  </a:lnTo>
                  <a:lnTo>
                    <a:pt x="65" y="212"/>
                  </a:lnTo>
                  <a:lnTo>
                    <a:pt x="60" y="211"/>
                  </a:lnTo>
                  <a:lnTo>
                    <a:pt x="56" y="209"/>
                  </a:lnTo>
                  <a:lnTo>
                    <a:pt x="50" y="208"/>
                  </a:lnTo>
                  <a:lnTo>
                    <a:pt x="45" y="208"/>
                  </a:lnTo>
                  <a:lnTo>
                    <a:pt x="41" y="206"/>
                  </a:lnTo>
                  <a:lnTo>
                    <a:pt x="35" y="203"/>
                  </a:lnTo>
                  <a:lnTo>
                    <a:pt x="30" y="200"/>
                  </a:lnTo>
                  <a:lnTo>
                    <a:pt x="26" y="197"/>
                  </a:lnTo>
                  <a:lnTo>
                    <a:pt x="20" y="193"/>
                  </a:lnTo>
                  <a:lnTo>
                    <a:pt x="17" y="190"/>
                  </a:lnTo>
                  <a:lnTo>
                    <a:pt x="14" y="187"/>
                  </a:lnTo>
                  <a:lnTo>
                    <a:pt x="14" y="184"/>
                  </a:lnTo>
                  <a:lnTo>
                    <a:pt x="9" y="202"/>
                  </a:lnTo>
                  <a:lnTo>
                    <a:pt x="9" y="202"/>
                  </a:lnTo>
                  <a:close/>
                </a:path>
              </a:pathLst>
            </a:custGeom>
            <a:solidFill>
              <a:srgbClr val="FFA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8" name="Freeform 370"/>
            <p:cNvSpPr>
              <a:spLocks/>
            </p:cNvSpPr>
            <p:nvPr/>
          </p:nvSpPr>
          <p:spPr bwMode="auto">
            <a:xfrm>
              <a:off x="288" y="1969"/>
              <a:ext cx="246" cy="176"/>
            </a:xfrm>
            <a:custGeom>
              <a:avLst/>
              <a:gdLst>
                <a:gd name="T0" fmla="*/ 475 w 494"/>
                <a:gd name="T1" fmla="*/ 205 h 353"/>
                <a:gd name="T2" fmla="*/ 460 w 494"/>
                <a:gd name="T3" fmla="*/ 187 h 353"/>
                <a:gd name="T4" fmla="*/ 438 w 494"/>
                <a:gd name="T5" fmla="*/ 179 h 353"/>
                <a:gd name="T6" fmla="*/ 421 w 494"/>
                <a:gd name="T7" fmla="*/ 160 h 353"/>
                <a:gd name="T8" fmla="*/ 403 w 494"/>
                <a:gd name="T9" fmla="*/ 136 h 353"/>
                <a:gd name="T10" fmla="*/ 374 w 494"/>
                <a:gd name="T11" fmla="*/ 124 h 353"/>
                <a:gd name="T12" fmla="*/ 349 w 494"/>
                <a:gd name="T13" fmla="*/ 128 h 353"/>
                <a:gd name="T14" fmla="*/ 320 w 494"/>
                <a:gd name="T15" fmla="*/ 119 h 353"/>
                <a:gd name="T16" fmla="*/ 296 w 494"/>
                <a:gd name="T17" fmla="*/ 107 h 353"/>
                <a:gd name="T18" fmla="*/ 270 w 494"/>
                <a:gd name="T19" fmla="*/ 90 h 353"/>
                <a:gd name="T20" fmla="*/ 246 w 494"/>
                <a:gd name="T21" fmla="*/ 77 h 353"/>
                <a:gd name="T22" fmla="*/ 221 w 494"/>
                <a:gd name="T23" fmla="*/ 63 h 353"/>
                <a:gd name="T24" fmla="*/ 194 w 494"/>
                <a:gd name="T25" fmla="*/ 56 h 353"/>
                <a:gd name="T26" fmla="*/ 172 w 494"/>
                <a:gd name="T27" fmla="*/ 54 h 353"/>
                <a:gd name="T28" fmla="*/ 154 w 494"/>
                <a:gd name="T29" fmla="*/ 54 h 353"/>
                <a:gd name="T30" fmla="*/ 124 w 494"/>
                <a:gd name="T31" fmla="*/ 39 h 353"/>
                <a:gd name="T32" fmla="*/ 95 w 494"/>
                <a:gd name="T33" fmla="*/ 26 h 353"/>
                <a:gd name="T34" fmla="*/ 62 w 494"/>
                <a:gd name="T35" fmla="*/ 18 h 353"/>
                <a:gd name="T36" fmla="*/ 31 w 494"/>
                <a:gd name="T37" fmla="*/ 6 h 353"/>
                <a:gd name="T38" fmla="*/ 2 w 494"/>
                <a:gd name="T39" fmla="*/ 6 h 353"/>
                <a:gd name="T40" fmla="*/ 0 w 494"/>
                <a:gd name="T41" fmla="*/ 26 h 353"/>
                <a:gd name="T42" fmla="*/ 7 w 494"/>
                <a:gd name="T43" fmla="*/ 45 h 353"/>
                <a:gd name="T44" fmla="*/ 10 w 494"/>
                <a:gd name="T45" fmla="*/ 69 h 353"/>
                <a:gd name="T46" fmla="*/ 20 w 494"/>
                <a:gd name="T47" fmla="*/ 96 h 353"/>
                <a:gd name="T48" fmla="*/ 19 w 494"/>
                <a:gd name="T49" fmla="*/ 127 h 353"/>
                <a:gd name="T50" fmla="*/ 23 w 494"/>
                <a:gd name="T51" fmla="*/ 158 h 353"/>
                <a:gd name="T52" fmla="*/ 22 w 494"/>
                <a:gd name="T53" fmla="*/ 185 h 353"/>
                <a:gd name="T54" fmla="*/ 14 w 494"/>
                <a:gd name="T55" fmla="*/ 216 h 353"/>
                <a:gd name="T56" fmla="*/ 23 w 494"/>
                <a:gd name="T57" fmla="*/ 232 h 353"/>
                <a:gd name="T58" fmla="*/ 43 w 494"/>
                <a:gd name="T59" fmla="*/ 228 h 353"/>
                <a:gd name="T60" fmla="*/ 77 w 494"/>
                <a:gd name="T61" fmla="*/ 228 h 353"/>
                <a:gd name="T62" fmla="*/ 109 w 494"/>
                <a:gd name="T63" fmla="*/ 241 h 353"/>
                <a:gd name="T64" fmla="*/ 145 w 494"/>
                <a:gd name="T65" fmla="*/ 258 h 353"/>
                <a:gd name="T66" fmla="*/ 178 w 494"/>
                <a:gd name="T67" fmla="*/ 267 h 353"/>
                <a:gd name="T68" fmla="*/ 200 w 494"/>
                <a:gd name="T69" fmla="*/ 270 h 353"/>
                <a:gd name="T70" fmla="*/ 233 w 494"/>
                <a:gd name="T71" fmla="*/ 280 h 353"/>
                <a:gd name="T72" fmla="*/ 249 w 494"/>
                <a:gd name="T73" fmla="*/ 300 h 353"/>
                <a:gd name="T74" fmla="*/ 270 w 494"/>
                <a:gd name="T75" fmla="*/ 321 h 353"/>
                <a:gd name="T76" fmla="*/ 298 w 494"/>
                <a:gd name="T77" fmla="*/ 333 h 353"/>
                <a:gd name="T78" fmla="*/ 326 w 494"/>
                <a:gd name="T79" fmla="*/ 335 h 353"/>
                <a:gd name="T80" fmla="*/ 343 w 494"/>
                <a:gd name="T81" fmla="*/ 341 h 353"/>
                <a:gd name="T82" fmla="*/ 364 w 494"/>
                <a:gd name="T83" fmla="*/ 353 h 353"/>
                <a:gd name="T84" fmla="*/ 396 w 494"/>
                <a:gd name="T85" fmla="*/ 342 h 353"/>
                <a:gd name="T86" fmla="*/ 429 w 494"/>
                <a:gd name="T87" fmla="*/ 339 h 353"/>
                <a:gd name="T88" fmla="*/ 451 w 494"/>
                <a:gd name="T89" fmla="*/ 344 h 353"/>
                <a:gd name="T90" fmla="*/ 468 w 494"/>
                <a:gd name="T91" fmla="*/ 321 h 353"/>
                <a:gd name="T92" fmla="*/ 471 w 494"/>
                <a:gd name="T93" fmla="*/ 298 h 353"/>
                <a:gd name="T94" fmla="*/ 474 w 494"/>
                <a:gd name="T95" fmla="*/ 279 h 353"/>
                <a:gd name="T96" fmla="*/ 489 w 494"/>
                <a:gd name="T97" fmla="*/ 259 h 353"/>
                <a:gd name="T98" fmla="*/ 494 w 494"/>
                <a:gd name="T99" fmla="*/ 247 h 353"/>
                <a:gd name="T100" fmla="*/ 489 w 494"/>
                <a:gd name="T101" fmla="*/ 24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4" h="353">
                  <a:moveTo>
                    <a:pt x="482" y="225"/>
                  </a:moveTo>
                  <a:lnTo>
                    <a:pt x="480" y="220"/>
                  </a:lnTo>
                  <a:lnTo>
                    <a:pt x="480" y="216"/>
                  </a:lnTo>
                  <a:lnTo>
                    <a:pt x="477" y="209"/>
                  </a:lnTo>
                  <a:lnTo>
                    <a:pt x="475" y="205"/>
                  </a:lnTo>
                  <a:lnTo>
                    <a:pt x="474" y="200"/>
                  </a:lnTo>
                  <a:lnTo>
                    <a:pt x="471" y="197"/>
                  </a:lnTo>
                  <a:lnTo>
                    <a:pt x="468" y="193"/>
                  </a:lnTo>
                  <a:lnTo>
                    <a:pt x="465" y="190"/>
                  </a:lnTo>
                  <a:lnTo>
                    <a:pt x="460" y="187"/>
                  </a:lnTo>
                  <a:lnTo>
                    <a:pt x="456" y="184"/>
                  </a:lnTo>
                  <a:lnTo>
                    <a:pt x="451" y="182"/>
                  </a:lnTo>
                  <a:lnTo>
                    <a:pt x="448" y="181"/>
                  </a:lnTo>
                  <a:lnTo>
                    <a:pt x="442" y="179"/>
                  </a:lnTo>
                  <a:lnTo>
                    <a:pt x="438" y="179"/>
                  </a:lnTo>
                  <a:lnTo>
                    <a:pt x="432" y="179"/>
                  </a:lnTo>
                  <a:lnTo>
                    <a:pt x="427" y="181"/>
                  </a:lnTo>
                  <a:lnTo>
                    <a:pt x="426" y="173"/>
                  </a:lnTo>
                  <a:lnTo>
                    <a:pt x="424" y="166"/>
                  </a:lnTo>
                  <a:lnTo>
                    <a:pt x="421" y="160"/>
                  </a:lnTo>
                  <a:lnTo>
                    <a:pt x="418" y="155"/>
                  </a:lnTo>
                  <a:lnTo>
                    <a:pt x="414" y="149"/>
                  </a:lnTo>
                  <a:lnTo>
                    <a:pt x="411" y="143"/>
                  </a:lnTo>
                  <a:lnTo>
                    <a:pt x="406" y="139"/>
                  </a:lnTo>
                  <a:lnTo>
                    <a:pt x="403" y="136"/>
                  </a:lnTo>
                  <a:lnTo>
                    <a:pt x="397" y="131"/>
                  </a:lnTo>
                  <a:lnTo>
                    <a:pt x="393" y="128"/>
                  </a:lnTo>
                  <a:lnTo>
                    <a:pt x="387" y="127"/>
                  </a:lnTo>
                  <a:lnTo>
                    <a:pt x="380" y="125"/>
                  </a:lnTo>
                  <a:lnTo>
                    <a:pt x="374" y="124"/>
                  </a:lnTo>
                  <a:lnTo>
                    <a:pt x="368" y="125"/>
                  </a:lnTo>
                  <a:lnTo>
                    <a:pt x="362" y="127"/>
                  </a:lnTo>
                  <a:lnTo>
                    <a:pt x="355" y="128"/>
                  </a:lnTo>
                  <a:lnTo>
                    <a:pt x="352" y="128"/>
                  </a:lnTo>
                  <a:lnTo>
                    <a:pt x="349" y="128"/>
                  </a:lnTo>
                  <a:lnTo>
                    <a:pt x="343" y="127"/>
                  </a:lnTo>
                  <a:lnTo>
                    <a:pt x="337" y="125"/>
                  </a:lnTo>
                  <a:lnTo>
                    <a:pt x="331" y="124"/>
                  </a:lnTo>
                  <a:lnTo>
                    <a:pt x="326" y="121"/>
                  </a:lnTo>
                  <a:lnTo>
                    <a:pt x="320" y="119"/>
                  </a:lnTo>
                  <a:lnTo>
                    <a:pt x="316" y="116"/>
                  </a:lnTo>
                  <a:lnTo>
                    <a:pt x="310" y="115"/>
                  </a:lnTo>
                  <a:lnTo>
                    <a:pt x="305" y="113"/>
                  </a:lnTo>
                  <a:lnTo>
                    <a:pt x="301" y="108"/>
                  </a:lnTo>
                  <a:lnTo>
                    <a:pt x="296" y="107"/>
                  </a:lnTo>
                  <a:lnTo>
                    <a:pt x="290" y="102"/>
                  </a:lnTo>
                  <a:lnTo>
                    <a:pt x="285" y="101"/>
                  </a:lnTo>
                  <a:lnTo>
                    <a:pt x="279" y="96"/>
                  </a:lnTo>
                  <a:lnTo>
                    <a:pt x="275" y="95"/>
                  </a:lnTo>
                  <a:lnTo>
                    <a:pt x="270" y="90"/>
                  </a:lnTo>
                  <a:lnTo>
                    <a:pt x="266" y="89"/>
                  </a:lnTo>
                  <a:lnTo>
                    <a:pt x="261" y="84"/>
                  </a:lnTo>
                  <a:lnTo>
                    <a:pt x="255" y="81"/>
                  </a:lnTo>
                  <a:lnTo>
                    <a:pt x="251" y="78"/>
                  </a:lnTo>
                  <a:lnTo>
                    <a:pt x="246" y="77"/>
                  </a:lnTo>
                  <a:lnTo>
                    <a:pt x="240" y="72"/>
                  </a:lnTo>
                  <a:lnTo>
                    <a:pt x="236" y="71"/>
                  </a:lnTo>
                  <a:lnTo>
                    <a:pt x="230" y="68"/>
                  </a:lnTo>
                  <a:lnTo>
                    <a:pt x="225" y="66"/>
                  </a:lnTo>
                  <a:lnTo>
                    <a:pt x="221" y="63"/>
                  </a:lnTo>
                  <a:lnTo>
                    <a:pt x="215" y="62"/>
                  </a:lnTo>
                  <a:lnTo>
                    <a:pt x="210" y="59"/>
                  </a:lnTo>
                  <a:lnTo>
                    <a:pt x="204" y="57"/>
                  </a:lnTo>
                  <a:lnTo>
                    <a:pt x="198" y="56"/>
                  </a:lnTo>
                  <a:lnTo>
                    <a:pt x="194" y="56"/>
                  </a:lnTo>
                  <a:lnTo>
                    <a:pt x="187" y="54"/>
                  </a:lnTo>
                  <a:lnTo>
                    <a:pt x="183" y="54"/>
                  </a:lnTo>
                  <a:lnTo>
                    <a:pt x="180" y="54"/>
                  </a:lnTo>
                  <a:lnTo>
                    <a:pt x="177" y="54"/>
                  </a:lnTo>
                  <a:lnTo>
                    <a:pt x="172" y="54"/>
                  </a:lnTo>
                  <a:lnTo>
                    <a:pt x="168" y="54"/>
                  </a:lnTo>
                  <a:lnTo>
                    <a:pt x="163" y="54"/>
                  </a:lnTo>
                  <a:lnTo>
                    <a:pt x="160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48" y="51"/>
                  </a:lnTo>
                  <a:lnTo>
                    <a:pt x="142" y="48"/>
                  </a:lnTo>
                  <a:lnTo>
                    <a:pt x="136" y="45"/>
                  </a:lnTo>
                  <a:lnTo>
                    <a:pt x="130" y="44"/>
                  </a:lnTo>
                  <a:lnTo>
                    <a:pt x="124" y="39"/>
                  </a:lnTo>
                  <a:lnTo>
                    <a:pt x="118" y="38"/>
                  </a:lnTo>
                  <a:lnTo>
                    <a:pt x="112" y="33"/>
                  </a:lnTo>
                  <a:lnTo>
                    <a:pt x="108" y="32"/>
                  </a:lnTo>
                  <a:lnTo>
                    <a:pt x="102" y="29"/>
                  </a:lnTo>
                  <a:lnTo>
                    <a:pt x="95" y="26"/>
                  </a:lnTo>
                  <a:lnTo>
                    <a:pt x="89" y="24"/>
                  </a:lnTo>
                  <a:lnTo>
                    <a:pt x="83" y="23"/>
                  </a:lnTo>
                  <a:lnTo>
                    <a:pt x="76" y="20"/>
                  </a:lnTo>
                  <a:lnTo>
                    <a:pt x="70" y="20"/>
                  </a:lnTo>
                  <a:lnTo>
                    <a:pt x="62" y="18"/>
                  </a:lnTo>
                  <a:lnTo>
                    <a:pt x="56" y="18"/>
                  </a:lnTo>
                  <a:lnTo>
                    <a:pt x="50" y="17"/>
                  </a:lnTo>
                  <a:lnTo>
                    <a:pt x="44" y="14"/>
                  </a:lnTo>
                  <a:lnTo>
                    <a:pt x="37" y="9"/>
                  </a:lnTo>
                  <a:lnTo>
                    <a:pt x="31" y="6"/>
                  </a:lnTo>
                  <a:lnTo>
                    <a:pt x="25" y="3"/>
                  </a:lnTo>
                  <a:lnTo>
                    <a:pt x="19" y="1"/>
                  </a:lnTo>
                  <a:lnTo>
                    <a:pt x="11" y="0"/>
                  </a:lnTo>
                  <a:lnTo>
                    <a:pt x="4" y="1"/>
                  </a:lnTo>
                  <a:lnTo>
                    <a:pt x="2" y="6"/>
                  </a:lnTo>
                  <a:lnTo>
                    <a:pt x="0" y="9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2" y="29"/>
                  </a:lnTo>
                  <a:lnTo>
                    <a:pt x="4" y="33"/>
                  </a:lnTo>
                  <a:lnTo>
                    <a:pt x="4" y="38"/>
                  </a:lnTo>
                  <a:lnTo>
                    <a:pt x="5" y="41"/>
                  </a:lnTo>
                  <a:lnTo>
                    <a:pt x="7" y="45"/>
                  </a:lnTo>
                  <a:lnTo>
                    <a:pt x="8" y="51"/>
                  </a:lnTo>
                  <a:lnTo>
                    <a:pt x="8" y="54"/>
                  </a:lnTo>
                  <a:lnTo>
                    <a:pt x="10" y="59"/>
                  </a:lnTo>
                  <a:lnTo>
                    <a:pt x="10" y="63"/>
                  </a:lnTo>
                  <a:lnTo>
                    <a:pt x="10" y="69"/>
                  </a:lnTo>
                  <a:lnTo>
                    <a:pt x="14" y="74"/>
                  </a:lnTo>
                  <a:lnTo>
                    <a:pt x="17" y="78"/>
                  </a:lnTo>
                  <a:lnTo>
                    <a:pt x="19" y="84"/>
                  </a:lnTo>
                  <a:lnTo>
                    <a:pt x="20" y="90"/>
                  </a:lnTo>
                  <a:lnTo>
                    <a:pt x="20" y="96"/>
                  </a:lnTo>
                  <a:lnTo>
                    <a:pt x="22" y="102"/>
                  </a:lnTo>
                  <a:lnTo>
                    <a:pt x="20" y="108"/>
                  </a:lnTo>
                  <a:lnTo>
                    <a:pt x="20" y="115"/>
                  </a:lnTo>
                  <a:lnTo>
                    <a:pt x="19" y="121"/>
                  </a:lnTo>
                  <a:lnTo>
                    <a:pt x="19" y="127"/>
                  </a:lnTo>
                  <a:lnTo>
                    <a:pt x="19" y="133"/>
                  </a:lnTo>
                  <a:lnTo>
                    <a:pt x="19" y="140"/>
                  </a:lnTo>
                  <a:lnTo>
                    <a:pt x="19" y="146"/>
                  </a:lnTo>
                  <a:lnTo>
                    <a:pt x="22" y="152"/>
                  </a:lnTo>
                  <a:lnTo>
                    <a:pt x="23" y="158"/>
                  </a:lnTo>
                  <a:lnTo>
                    <a:pt x="28" y="164"/>
                  </a:lnTo>
                  <a:lnTo>
                    <a:pt x="26" y="169"/>
                  </a:lnTo>
                  <a:lnTo>
                    <a:pt x="25" y="175"/>
                  </a:lnTo>
                  <a:lnTo>
                    <a:pt x="22" y="179"/>
                  </a:lnTo>
                  <a:lnTo>
                    <a:pt x="22" y="185"/>
                  </a:lnTo>
                  <a:lnTo>
                    <a:pt x="19" y="191"/>
                  </a:lnTo>
                  <a:lnTo>
                    <a:pt x="17" y="197"/>
                  </a:lnTo>
                  <a:lnTo>
                    <a:pt x="16" y="203"/>
                  </a:lnTo>
                  <a:lnTo>
                    <a:pt x="14" y="211"/>
                  </a:lnTo>
                  <a:lnTo>
                    <a:pt x="14" y="216"/>
                  </a:lnTo>
                  <a:lnTo>
                    <a:pt x="14" y="222"/>
                  </a:lnTo>
                  <a:lnTo>
                    <a:pt x="14" y="225"/>
                  </a:lnTo>
                  <a:lnTo>
                    <a:pt x="16" y="229"/>
                  </a:lnTo>
                  <a:lnTo>
                    <a:pt x="19" y="231"/>
                  </a:lnTo>
                  <a:lnTo>
                    <a:pt x="23" y="232"/>
                  </a:lnTo>
                  <a:lnTo>
                    <a:pt x="25" y="232"/>
                  </a:lnTo>
                  <a:lnTo>
                    <a:pt x="28" y="232"/>
                  </a:lnTo>
                  <a:lnTo>
                    <a:pt x="32" y="232"/>
                  </a:lnTo>
                  <a:lnTo>
                    <a:pt x="37" y="232"/>
                  </a:lnTo>
                  <a:lnTo>
                    <a:pt x="43" y="228"/>
                  </a:lnTo>
                  <a:lnTo>
                    <a:pt x="50" y="226"/>
                  </a:lnTo>
                  <a:lnTo>
                    <a:pt x="56" y="225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7" y="228"/>
                  </a:lnTo>
                  <a:lnTo>
                    <a:pt x="83" y="229"/>
                  </a:lnTo>
                  <a:lnTo>
                    <a:pt x="91" y="234"/>
                  </a:lnTo>
                  <a:lnTo>
                    <a:pt x="97" y="235"/>
                  </a:lnTo>
                  <a:lnTo>
                    <a:pt x="103" y="238"/>
                  </a:lnTo>
                  <a:lnTo>
                    <a:pt x="109" y="241"/>
                  </a:lnTo>
                  <a:lnTo>
                    <a:pt x="117" y="246"/>
                  </a:lnTo>
                  <a:lnTo>
                    <a:pt x="124" y="249"/>
                  </a:lnTo>
                  <a:lnTo>
                    <a:pt x="130" y="252"/>
                  </a:lnTo>
                  <a:lnTo>
                    <a:pt x="138" y="255"/>
                  </a:lnTo>
                  <a:lnTo>
                    <a:pt x="145" y="258"/>
                  </a:lnTo>
                  <a:lnTo>
                    <a:pt x="151" y="261"/>
                  </a:lnTo>
                  <a:lnTo>
                    <a:pt x="157" y="262"/>
                  </a:lnTo>
                  <a:lnTo>
                    <a:pt x="163" y="264"/>
                  </a:lnTo>
                  <a:lnTo>
                    <a:pt x="171" y="265"/>
                  </a:lnTo>
                  <a:lnTo>
                    <a:pt x="178" y="267"/>
                  </a:lnTo>
                  <a:lnTo>
                    <a:pt x="184" y="267"/>
                  </a:lnTo>
                  <a:lnTo>
                    <a:pt x="189" y="267"/>
                  </a:lnTo>
                  <a:lnTo>
                    <a:pt x="192" y="268"/>
                  </a:lnTo>
                  <a:lnTo>
                    <a:pt x="197" y="268"/>
                  </a:lnTo>
                  <a:lnTo>
                    <a:pt x="200" y="270"/>
                  </a:lnTo>
                  <a:lnTo>
                    <a:pt x="207" y="270"/>
                  </a:lnTo>
                  <a:lnTo>
                    <a:pt x="213" y="273"/>
                  </a:lnTo>
                  <a:lnTo>
                    <a:pt x="221" y="274"/>
                  </a:lnTo>
                  <a:lnTo>
                    <a:pt x="227" y="277"/>
                  </a:lnTo>
                  <a:lnTo>
                    <a:pt x="233" y="280"/>
                  </a:lnTo>
                  <a:lnTo>
                    <a:pt x="239" y="286"/>
                  </a:lnTo>
                  <a:lnTo>
                    <a:pt x="242" y="288"/>
                  </a:lnTo>
                  <a:lnTo>
                    <a:pt x="245" y="292"/>
                  </a:lnTo>
                  <a:lnTo>
                    <a:pt x="246" y="295"/>
                  </a:lnTo>
                  <a:lnTo>
                    <a:pt x="249" y="300"/>
                  </a:lnTo>
                  <a:lnTo>
                    <a:pt x="254" y="304"/>
                  </a:lnTo>
                  <a:lnTo>
                    <a:pt x="258" y="309"/>
                  </a:lnTo>
                  <a:lnTo>
                    <a:pt x="261" y="314"/>
                  </a:lnTo>
                  <a:lnTo>
                    <a:pt x="266" y="318"/>
                  </a:lnTo>
                  <a:lnTo>
                    <a:pt x="270" y="321"/>
                  </a:lnTo>
                  <a:lnTo>
                    <a:pt x="276" y="324"/>
                  </a:lnTo>
                  <a:lnTo>
                    <a:pt x="281" y="327"/>
                  </a:lnTo>
                  <a:lnTo>
                    <a:pt x="287" y="330"/>
                  </a:lnTo>
                  <a:lnTo>
                    <a:pt x="292" y="332"/>
                  </a:lnTo>
                  <a:lnTo>
                    <a:pt x="298" y="333"/>
                  </a:lnTo>
                  <a:lnTo>
                    <a:pt x="304" y="335"/>
                  </a:lnTo>
                  <a:lnTo>
                    <a:pt x="310" y="336"/>
                  </a:lnTo>
                  <a:lnTo>
                    <a:pt x="316" y="336"/>
                  </a:lnTo>
                  <a:lnTo>
                    <a:pt x="323" y="336"/>
                  </a:lnTo>
                  <a:lnTo>
                    <a:pt x="326" y="335"/>
                  </a:lnTo>
                  <a:lnTo>
                    <a:pt x="329" y="335"/>
                  </a:lnTo>
                  <a:lnTo>
                    <a:pt x="334" y="333"/>
                  </a:lnTo>
                  <a:lnTo>
                    <a:pt x="338" y="333"/>
                  </a:lnTo>
                  <a:lnTo>
                    <a:pt x="340" y="336"/>
                  </a:lnTo>
                  <a:lnTo>
                    <a:pt x="343" y="341"/>
                  </a:lnTo>
                  <a:lnTo>
                    <a:pt x="344" y="344"/>
                  </a:lnTo>
                  <a:lnTo>
                    <a:pt x="347" y="347"/>
                  </a:lnTo>
                  <a:lnTo>
                    <a:pt x="352" y="350"/>
                  </a:lnTo>
                  <a:lnTo>
                    <a:pt x="358" y="353"/>
                  </a:lnTo>
                  <a:lnTo>
                    <a:pt x="364" y="353"/>
                  </a:lnTo>
                  <a:lnTo>
                    <a:pt x="370" y="351"/>
                  </a:lnTo>
                  <a:lnTo>
                    <a:pt x="376" y="350"/>
                  </a:lnTo>
                  <a:lnTo>
                    <a:pt x="382" y="348"/>
                  </a:lnTo>
                  <a:lnTo>
                    <a:pt x="388" y="344"/>
                  </a:lnTo>
                  <a:lnTo>
                    <a:pt x="396" y="342"/>
                  </a:lnTo>
                  <a:lnTo>
                    <a:pt x="402" y="339"/>
                  </a:lnTo>
                  <a:lnTo>
                    <a:pt x="409" y="338"/>
                  </a:lnTo>
                  <a:lnTo>
                    <a:pt x="415" y="336"/>
                  </a:lnTo>
                  <a:lnTo>
                    <a:pt x="423" y="338"/>
                  </a:lnTo>
                  <a:lnTo>
                    <a:pt x="429" y="339"/>
                  </a:lnTo>
                  <a:lnTo>
                    <a:pt x="436" y="344"/>
                  </a:lnTo>
                  <a:lnTo>
                    <a:pt x="439" y="344"/>
                  </a:lnTo>
                  <a:lnTo>
                    <a:pt x="444" y="344"/>
                  </a:lnTo>
                  <a:lnTo>
                    <a:pt x="448" y="344"/>
                  </a:lnTo>
                  <a:lnTo>
                    <a:pt x="451" y="344"/>
                  </a:lnTo>
                  <a:lnTo>
                    <a:pt x="456" y="342"/>
                  </a:lnTo>
                  <a:lnTo>
                    <a:pt x="462" y="339"/>
                  </a:lnTo>
                  <a:lnTo>
                    <a:pt x="463" y="333"/>
                  </a:lnTo>
                  <a:lnTo>
                    <a:pt x="466" y="329"/>
                  </a:lnTo>
                  <a:lnTo>
                    <a:pt x="468" y="321"/>
                  </a:lnTo>
                  <a:lnTo>
                    <a:pt x="469" y="314"/>
                  </a:lnTo>
                  <a:lnTo>
                    <a:pt x="469" y="310"/>
                  </a:lnTo>
                  <a:lnTo>
                    <a:pt x="469" y="306"/>
                  </a:lnTo>
                  <a:lnTo>
                    <a:pt x="469" y="301"/>
                  </a:lnTo>
                  <a:lnTo>
                    <a:pt x="471" y="298"/>
                  </a:lnTo>
                  <a:lnTo>
                    <a:pt x="471" y="294"/>
                  </a:lnTo>
                  <a:lnTo>
                    <a:pt x="471" y="289"/>
                  </a:lnTo>
                  <a:lnTo>
                    <a:pt x="472" y="286"/>
                  </a:lnTo>
                  <a:lnTo>
                    <a:pt x="474" y="282"/>
                  </a:lnTo>
                  <a:lnTo>
                    <a:pt x="474" y="279"/>
                  </a:lnTo>
                  <a:lnTo>
                    <a:pt x="475" y="274"/>
                  </a:lnTo>
                  <a:lnTo>
                    <a:pt x="477" y="271"/>
                  </a:lnTo>
                  <a:lnTo>
                    <a:pt x="478" y="268"/>
                  </a:lnTo>
                  <a:lnTo>
                    <a:pt x="483" y="262"/>
                  </a:lnTo>
                  <a:lnTo>
                    <a:pt x="489" y="259"/>
                  </a:lnTo>
                  <a:lnTo>
                    <a:pt x="491" y="255"/>
                  </a:lnTo>
                  <a:lnTo>
                    <a:pt x="492" y="252"/>
                  </a:lnTo>
                  <a:lnTo>
                    <a:pt x="492" y="249"/>
                  </a:lnTo>
                  <a:lnTo>
                    <a:pt x="494" y="249"/>
                  </a:lnTo>
                  <a:lnTo>
                    <a:pt x="494" y="247"/>
                  </a:lnTo>
                  <a:lnTo>
                    <a:pt x="494" y="249"/>
                  </a:lnTo>
                  <a:lnTo>
                    <a:pt x="492" y="249"/>
                  </a:lnTo>
                  <a:lnTo>
                    <a:pt x="491" y="249"/>
                  </a:lnTo>
                  <a:lnTo>
                    <a:pt x="489" y="247"/>
                  </a:lnTo>
                  <a:lnTo>
                    <a:pt x="489" y="243"/>
                  </a:lnTo>
                  <a:lnTo>
                    <a:pt x="482" y="225"/>
                  </a:lnTo>
                  <a:lnTo>
                    <a:pt x="482" y="225"/>
                  </a:lnTo>
                  <a:close/>
                </a:path>
              </a:pathLst>
            </a:custGeom>
            <a:solidFill>
              <a:srgbClr val="FAE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19" name="Freeform 371"/>
            <p:cNvSpPr>
              <a:spLocks/>
            </p:cNvSpPr>
            <p:nvPr/>
          </p:nvSpPr>
          <p:spPr bwMode="auto">
            <a:xfrm>
              <a:off x="292" y="1978"/>
              <a:ext cx="230" cy="163"/>
            </a:xfrm>
            <a:custGeom>
              <a:avLst/>
              <a:gdLst>
                <a:gd name="T0" fmla="*/ 19 w 459"/>
                <a:gd name="T1" fmla="*/ 14 h 326"/>
                <a:gd name="T2" fmla="*/ 39 w 459"/>
                <a:gd name="T3" fmla="*/ 18 h 326"/>
                <a:gd name="T4" fmla="*/ 57 w 459"/>
                <a:gd name="T5" fmla="*/ 24 h 326"/>
                <a:gd name="T6" fmla="*/ 81 w 459"/>
                <a:gd name="T7" fmla="*/ 26 h 326"/>
                <a:gd name="T8" fmla="*/ 111 w 459"/>
                <a:gd name="T9" fmla="*/ 36 h 326"/>
                <a:gd name="T10" fmla="*/ 137 w 459"/>
                <a:gd name="T11" fmla="*/ 47 h 326"/>
                <a:gd name="T12" fmla="*/ 156 w 459"/>
                <a:gd name="T13" fmla="*/ 44 h 326"/>
                <a:gd name="T14" fmla="*/ 173 w 459"/>
                <a:gd name="T15" fmla="*/ 51 h 326"/>
                <a:gd name="T16" fmla="*/ 196 w 459"/>
                <a:gd name="T17" fmla="*/ 56 h 326"/>
                <a:gd name="T18" fmla="*/ 215 w 459"/>
                <a:gd name="T19" fmla="*/ 59 h 326"/>
                <a:gd name="T20" fmla="*/ 224 w 459"/>
                <a:gd name="T21" fmla="*/ 75 h 326"/>
                <a:gd name="T22" fmla="*/ 242 w 459"/>
                <a:gd name="T23" fmla="*/ 83 h 326"/>
                <a:gd name="T24" fmla="*/ 269 w 459"/>
                <a:gd name="T25" fmla="*/ 78 h 326"/>
                <a:gd name="T26" fmla="*/ 292 w 459"/>
                <a:gd name="T27" fmla="*/ 74 h 326"/>
                <a:gd name="T28" fmla="*/ 300 w 459"/>
                <a:gd name="T29" fmla="*/ 94 h 326"/>
                <a:gd name="T30" fmla="*/ 316 w 459"/>
                <a:gd name="T31" fmla="*/ 100 h 326"/>
                <a:gd name="T32" fmla="*/ 336 w 459"/>
                <a:gd name="T33" fmla="*/ 107 h 326"/>
                <a:gd name="T34" fmla="*/ 358 w 459"/>
                <a:gd name="T35" fmla="*/ 121 h 326"/>
                <a:gd name="T36" fmla="*/ 384 w 459"/>
                <a:gd name="T37" fmla="*/ 139 h 326"/>
                <a:gd name="T38" fmla="*/ 411 w 459"/>
                <a:gd name="T39" fmla="*/ 157 h 326"/>
                <a:gd name="T40" fmla="*/ 431 w 459"/>
                <a:gd name="T41" fmla="*/ 167 h 326"/>
                <a:gd name="T42" fmla="*/ 446 w 459"/>
                <a:gd name="T43" fmla="*/ 181 h 326"/>
                <a:gd name="T44" fmla="*/ 459 w 459"/>
                <a:gd name="T45" fmla="*/ 205 h 326"/>
                <a:gd name="T46" fmla="*/ 458 w 459"/>
                <a:gd name="T47" fmla="*/ 228 h 326"/>
                <a:gd name="T48" fmla="*/ 452 w 459"/>
                <a:gd name="T49" fmla="*/ 249 h 326"/>
                <a:gd name="T50" fmla="*/ 449 w 459"/>
                <a:gd name="T51" fmla="*/ 270 h 326"/>
                <a:gd name="T52" fmla="*/ 447 w 459"/>
                <a:gd name="T53" fmla="*/ 294 h 326"/>
                <a:gd name="T54" fmla="*/ 417 w 459"/>
                <a:gd name="T55" fmla="*/ 309 h 326"/>
                <a:gd name="T56" fmla="*/ 392 w 459"/>
                <a:gd name="T57" fmla="*/ 311 h 326"/>
                <a:gd name="T58" fmla="*/ 370 w 459"/>
                <a:gd name="T59" fmla="*/ 318 h 326"/>
                <a:gd name="T60" fmla="*/ 351 w 459"/>
                <a:gd name="T61" fmla="*/ 324 h 326"/>
                <a:gd name="T62" fmla="*/ 325 w 459"/>
                <a:gd name="T63" fmla="*/ 312 h 326"/>
                <a:gd name="T64" fmla="*/ 303 w 459"/>
                <a:gd name="T65" fmla="*/ 297 h 326"/>
                <a:gd name="T66" fmla="*/ 278 w 459"/>
                <a:gd name="T67" fmla="*/ 292 h 326"/>
                <a:gd name="T68" fmla="*/ 262 w 459"/>
                <a:gd name="T69" fmla="*/ 274 h 326"/>
                <a:gd name="T70" fmla="*/ 241 w 459"/>
                <a:gd name="T71" fmla="*/ 264 h 326"/>
                <a:gd name="T72" fmla="*/ 224 w 459"/>
                <a:gd name="T73" fmla="*/ 249 h 326"/>
                <a:gd name="T74" fmla="*/ 193 w 459"/>
                <a:gd name="T75" fmla="*/ 244 h 326"/>
                <a:gd name="T76" fmla="*/ 156 w 459"/>
                <a:gd name="T77" fmla="*/ 247 h 326"/>
                <a:gd name="T78" fmla="*/ 126 w 459"/>
                <a:gd name="T79" fmla="*/ 240 h 326"/>
                <a:gd name="T80" fmla="*/ 99 w 459"/>
                <a:gd name="T81" fmla="*/ 231 h 326"/>
                <a:gd name="T82" fmla="*/ 75 w 459"/>
                <a:gd name="T83" fmla="*/ 211 h 326"/>
                <a:gd name="T84" fmla="*/ 52 w 459"/>
                <a:gd name="T85" fmla="*/ 198 h 326"/>
                <a:gd name="T86" fmla="*/ 33 w 459"/>
                <a:gd name="T87" fmla="*/ 190 h 326"/>
                <a:gd name="T88" fmla="*/ 16 w 459"/>
                <a:gd name="T89" fmla="*/ 184 h 326"/>
                <a:gd name="T90" fmla="*/ 19 w 459"/>
                <a:gd name="T91" fmla="*/ 164 h 326"/>
                <a:gd name="T92" fmla="*/ 19 w 459"/>
                <a:gd name="T93" fmla="*/ 134 h 326"/>
                <a:gd name="T94" fmla="*/ 12 w 459"/>
                <a:gd name="T95" fmla="*/ 104 h 326"/>
                <a:gd name="T96" fmla="*/ 16 w 459"/>
                <a:gd name="T97" fmla="*/ 72 h 326"/>
                <a:gd name="T98" fmla="*/ 13 w 459"/>
                <a:gd name="T99" fmla="*/ 48 h 326"/>
                <a:gd name="T100" fmla="*/ 6 w 459"/>
                <a:gd name="T101" fmla="*/ 2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9" h="326">
                  <a:moveTo>
                    <a:pt x="0" y="0"/>
                  </a:moveTo>
                  <a:lnTo>
                    <a:pt x="4" y="2"/>
                  </a:lnTo>
                  <a:lnTo>
                    <a:pt x="10" y="5"/>
                  </a:lnTo>
                  <a:lnTo>
                    <a:pt x="15" y="9"/>
                  </a:lnTo>
                  <a:lnTo>
                    <a:pt x="19" y="14"/>
                  </a:lnTo>
                  <a:lnTo>
                    <a:pt x="24" y="17"/>
                  </a:lnTo>
                  <a:lnTo>
                    <a:pt x="30" y="20"/>
                  </a:lnTo>
                  <a:lnTo>
                    <a:pt x="31" y="20"/>
                  </a:lnTo>
                  <a:lnTo>
                    <a:pt x="36" y="20"/>
                  </a:lnTo>
                  <a:lnTo>
                    <a:pt x="39" y="18"/>
                  </a:lnTo>
                  <a:lnTo>
                    <a:pt x="43" y="17"/>
                  </a:lnTo>
                  <a:lnTo>
                    <a:pt x="48" y="17"/>
                  </a:lnTo>
                  <a:lnTo>
                    <a:pt x="51" y="18"/>
                  </a:lnTo>
                  <a:lnTo>
                    <a:pt x="54" y="21"/>
                  </a:lnTo>
                  <a:lnTo>
                    <a:pt x="57" y="24"/>
                  </a:lnTo>
                  <a:lnTo>
                    <a:pt x="60" y="26"/>
                  </a:lnTo>
                  <a:lnTo>
                    <a:pt x="64" y="29"/>
                  </a:lnTo>
                  <a:lnTo>
                    <a:pt x="67" y="29"/>
                  </a:lnTo>
                  <a:lnTo>
                    <a:pt x="75" y="27"/>
                  </a:lnTo>
                  <a:lnTo>
                    <a:pt x="81" y="26"/>
                  </a:lnTo>
                  <a:lnTo>
                    <a:pt x="87" y="26"/>
                  </a:lnTo>
                  <a:lnTo>
                    <a:pt x="93" y="26"/>
                  </a:lnTo>
                  <a:lnTo>
                    <a:pt x="99" y="29"/>
                  </a:lnTo>
                  <a:lnTo>
                    <a:pt x="105" y="32"/>
                  </a:lnTo>
                  <a:lnTo>
                    <a:pt x="111" y="36"/>
                  </a:lnTo>
                  <a:lnTo>
                    <a:pt x="116" y="41"/>
                  </a:lnTo>
                  <a:lnTo>
                    <a:pt x="120" y="48"/>
                  </a:lnTo>
                  <a:lnTo>
                    <a:pt x="126" y="48"/>
                  </a:lnTo>
                  <a:lnTo>
                    <a:pt x="134" y="48"/>
                  </a:lnTo>
                  <a:lnTo>
                    <a:pt x="137" y="47"/>
                  </a:lnTo>
                  <a:lnTo>
                    <a:pt x="141" y="45"/>
                  </a:lnTo>
                  <a:lnTo>
                    <a:pt x="146" y="45"/>
                  </a:lnTo>
                  <a:lnTo>
                    <a:pt x="150" y="45"/>
                  </a:lnTo>
                  <a:lnTo>
                    <a:pt x="153" y="44"/>
                  </a:lnTo>
                  <a:lnTo>
                    <a:pt x="156" y="44"/>
                  </a:lnTo>
                  <a:lnTo>
                    <a:pt x="161" y="44"/>
                  </a:lnTo>
                  <a:lnTo>
                    <a:pt x="164" y="45"/>
                  </a:lnTo>
                  <a:lnTo>
                    <a:pt x="167" y="45"/>
                  </a:lnTo>
                  <a:lnTo>
                    <a:pt x="170" y="48"/>
                  </a:lnTo>
                  <a:lnTo>
                    <a:pt x="173" y="51"/>
                  </a:lnTo>
                  <a:lnTo>
                    <a:pt x="176" y="56"/>
                  </a:lnTo>
                  <a:lnTo>
                    <a:pt x="180" y="57"/>
                  </a:lnTo>
                  <a:lnTo>
                    <a:pt x="188" y="57"/>
                  </a:lnTo>
                  <a:lnTo>
                    <a:pt x="193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9" y="56"/>
                  </a:lnTo>
                  <a:lnTo>
                    <a:pt x="214" y="57"/>
                  </a:lnTo>
                  <a:lnTo>
                    <a:pt x="215" y="59"/>
                  </a:lnTo>
                  <a:lnTo>
                    <a:pt x="217" y="62"/>
                  </a:lnTo>
                  <a:lnTo>
                    <a:pt x="217" y="65"/>
                  </a:lnTo>
                  <a:lnTo>
                    <a:pt x="218" y="71"/>
                  </a:lnTo>
                  <a:lnTo>
                    <a:pt x="220" y="74"/>
                  </a:lnTo>
                  <a:lnTo>
                    <a:pt x="224" y="75"/>
                  </a:lnTo>
                  <a:lnTo>
                    <a:pt x="229" y="77"/>
                  </a:lnTo>
                  <a:lnTo>
                    <a:pt x="233" y="77"/>
                  </a:lnTo>
                  <a:lnTo>
                    <a:pt x="238" y="77"/>
                  </a:lnTo>
                  <a:lnTo>
                    <a:pt x="241" y="80"/>
                  </a:lnTo>
                  <a:lnTo>
                    <a:pt x="242" y="83"/>
                  </a:lnTo>
                  <a:lnTo>
                    <a:pt x="244" y="89"/>
                  </a:lnTo>
                  <a:lnTo>
                    <a:pt x="250" y="92"/>
                  </a:lnTo>
                  <a:lnTo>
                    <a:pt x="256" y="90"/>
                  </a:lnTo>
                  <a:lnTo>
                    <a:pt x="263" y="84"/>
                  </a:lnTo>
                  <a:lnTo>
                    <a:pt x="269" y="78"/>
                  </a:lnTo>
                  <a:lnTo>
                    <a:pt x="277" y="72"/>
                  </a:lnTo>
                  <a:lnTo>
                    <a:pt x="283" y="71"/>
                  </a:lnTo>
                  <a:lnTo>
                    <a:pt x="286" y="69"/>
                  </a:lnTo>
                  <a:lnTo>
                    <a:pt x="289" y="71"/>
                  </a:lnTo>
                  <a:lnTo>
                    <a:pt x="292" y="74"/>
                  </a:lnTo>
                  <a:lnTo>
                    <a:pt x="295" y="80"/>
                  </a:lnTo>
                  <a:lnTo>
                    <a:pt x="294" y="83"/>
                  </a:lnTo>
                  <a:lnTo>
                    <a:pt x="295" y="87"/>
                  </a:lnTo>
                  <a:lnTo>
                    <a:pt x="297" y="90"/>
                  </a:lnTo>
                  <a:lnTo>
                    <a:pt x="300" y="94"/>
                  </a:lnTo>
                  <a:lnTo>
                    <a:pt x="301" y="95"/>
                  </a:lnTo>
                  <a:lnTo>
                    <a:pt x="304" y="97"/>
                  </a:lnTo>
                  <a:lnTo>
                    <a:pt x="309" y="98"/>
                  </a:lnTo>
                  <a:lnTo>
                    <a:pt x="313" y="100"/>
                  </a:lnTo>
                  <a:lnTo>
                    <a:pt x="316" y="100"/>
                  </a:lnTo>
                  <a:lnTo>
                    <a:pt x="321" y="101"/>
                  </a:lnTo>
                  <a:lnTo>
                    <a:pt x="325" y="101"/>
                  </a:lnTo>
                  <a:lnTo>
                    <a:pt x="328" y="103"/>
                  </a:lnTo>
                  <a:lnTo>
                    <a:pt x="333" y="104"/>
                  </a:lnTo>
                  <a:lnTo>
                    <a:pt x="336" y="107"/>
                  </a:lnTo>
                  <a:lnTo>
                    <a:pt x="339" y="109"/>
                  </a:lnTo>
                  <a:lnTo>
                    <a:pt x="343" y="113"/>
                  </a:lnTo>
                  <a:lnTo>
                    <a:pt x="349" y="115"/>
                  </a:lnTo>
                  <a:lnTo>
                    <a:pt x="354" y="116"/>
                  </a:lnTo>
                  <a:lnTo>
                    <a:pt x="358" y="121"/>
                  </a:lnTo>
                  <a:lnTo>
                    <a:pt x="364" y="125"/>
                  </a:lnTo>
                  <a:lnTo>
                    <a:pt x="367" y="128"/>
                  </a:lnTo>
                  <a:lnTo>
                    <a:pt x="373" y="134"/>
                  </a:lnTo>
                  <a:lnTo>
                    <a:pt x="378" y="137"/>
                  </a:lnTo>
                  <a:lnTo>
                    <a:pt x="384" y="139"/>
                  </a:lnTo>
                  <a:lnTo>
                    <a:pt x="392" y="145"/>
                  </a:lnTo>
                  <a:lnTo>
                    <a:pt x="399" y="149"/>
                  </a:lnTo>
                  <a:lnTo>
                    <a:pt x="402" y="152"/>
                  </a:lnTo>
                  <a:lnTo>
                    <a:pt x="407" y="154"/>
                  </a:lnTo>
                  <a:lnTo>
                    <a:pt x="411" y="157"/>
                  </a:lnTo>
                  <a:lnTo>
                    <a:pt x="414" y="160"/>
                  </a:lnTo>
                  <a:lnTo>
                    <a:pt x="419" y="161"/>
                  </a:lnTo>
                  <a:lnTo>
                    <a:pt x="422" y="163"/>
                  </a:lnTo>
                  <a:lnTo>
                    <a:pt x="426" y="166"/>
                  </a:lnTo>
                  <a:lnTo>
                    <a:pt x="431" y="167"/>
                  </a:lnTo>
                  <a:lnTo>
                    <a:pt x="434" y="170"/>
                  </a:lnTo>
                  <a:lnTo>
                    <a:pt x="438" y="172"/>
                  </a:lnTo>
                  <a:lnTo>
                    <a:pt x="441" y="175"/>
                  </a:lnTo>
                  <a:lnTo>
                    <a:pt x="446" y="178"/>
                  </a:lnTo>
                  <a:lnTo>
                    <a:pt x="446" y="181"/>
                  </a:lnTo>
                  <a:lnTo>
                    <a:pt x="449" y="185"/>
                  </a:lnTo>
                  <a:lnTo>
                    <a:pt x="452" y="191"/>
                  </a:lnTo>
                  <a:lnTo>
                    <a:pt x="456" y="196"/>
                  </a:lnTo>
                  <a:lnTo>
                    <a:pt x="458" y="199"/>
                  </a:lnTo>
                  <a:lnTo>
                    <a:pt x="459" y="205"/>
                  </a:lnTo>
                  <a:lnTo>
                    <a:pt x="459" y="210"/>
                  </a:lnTo>
                  <a:lnTo>
                    <a:pt x="458" y="216"/>
                  </a:lnTo>
                  <a:lnTo>
                    <a:pt x="458" y="219"/>
                  </a:lnTo>
                  <a:lnTo>
                    <a:pt x="458" y="223"/>
                  </a:lnTo>
                  <a:lnTo>
                    <a:pt x="458" y="228"/>
                  </a:lnTo>
                  <a:lnTo>
                    <a:pt x="458" y="232"/>
                  </a:lnTo>
                  <a:lnTo>
                    <a:pt x="456" y="237"/>
                  </a:lnTo>
                  <a:lnTo>
                    <a:pt x="455" y="241"/>
                  </a:lnTo>
                  <a:lnTo>
                    <a:pt x="453" y="244"/>
                  </a:lnTo>
                  <a:lnTo>
                    <a:pt x="452" y="249"/>
                  </a:lnTo>
                  <a:lnTo>
                    <a:pt x="450" y="253"/>
                  </a:lnTo>
                  <a:lnTo>
                    <a:pt x="450" y="258"/>
                  </a:lnTo>
                  <a:lnTo>
                    <a:pt x="449" y="262"/>
                  </a:lnTo>
                  <a:lnTo>
                    <a:pt x="449" y="265"/>
                  </a:lnTo>
                  <a:lnTo>
                    <a:pt x="449" y="270"/>
                  </a:lnTo>
                  <a:lnTo>
                    <a:pt x="450" y="274"/>
                  </a:lnTo>
                  <a:lnTo>
                    <a:pt x="452" y="279"/>
                  </a:lnTo>
                  <a:lnTo>
                    <a:pt x="455" y="283"/>
                  </a:lnTo>
                  <a:lnTo>
                    <a:pt x="452" y="288"/>
                  </a:lnTo>
                  <a:lnTo>
                    <a:pt x="447" y="294"/>
                  </a:lnTo>
                  <a:lnTo>
                    <a:pt x="441" y="300"/>
                  </a:lnTo>
                  <a:lnTo>
                    <a:pt x="437" y="305"/>
                  </a:lnTo>
                  <a:lnTo>
                    <a:pt x="429" y="306"/>
                  </a:lnTo>
                  <a:lnTo>
                    <a:pt x="423" y="309"/>
                  </a:lnTo>
                  <a:lnTo>
                    <a:pt x="417" y="309"/>
                  </a:lnTo>
                  <a:lnTo>
                    <a:pt x="411" y="308"/>
                  </a:lnTo>
                  <a:lnTo>
                    <a:pt x="405" y="308"/>
                  </a:lnTo>
                  <a:lnTo>
                    <a:pt x="401" y="308"/>
                  </a:lnTo>
                  <a:lnTo>
                    <a:pt x="396" y="309"/>
                  </a:lnTo>
                  <a:lnTo>
                    <a:pt x="392" y="311"/>
                  </a:lnTo>
                  <a:lnTo>
                    <a:pt x="389" y="312"/>
                  </a:lnTo>
                  <a:lnTo>
                    <a:pt x="384" y="312"/>
                  </a:lnTo>
                  <a:lnTo>
                    <a:pt x="380" y="314"/>
                  </a:lnTo>
                  <a:lnTo>
                    <a:pt x="375" y="317"/>
                  </a:lnTo>
                  <a:lnTo>
                    <a:pt x="370" y="318"/>
                  </a:lnTo>
                  <a:lnTo>
                    <a:pt x="367" y="318"/>
                  </a:lnTo>
                  <a:lnTo>
                    <a:pt x="363" y="320"/>
                  </a:lnTo>
                  <a:lnTo>
                    <a:pt x="358" y="321"/>
                  </a:lnTo>
                  <a:lnTo>
                    <a:pt x="355" y="323"/>
                  </a:lnTo>
                  <a:lnTo>
                    <a:pt x="351" y="324"/>
                  </a:lnTo>
                  <a:lnTo>
                    <a:pt x="346" y="326"/>
                  </a:lnTo>
                  <a:lnTo>
                    <a:pt x="343" y="326"/>
                  </a:lnTo>
                  <a:lnTo>
                    <a:pt x="336" y="323"/>
                  </a:lnTo>
                  <a:lnTo>
                    <a:pt x="330" y="318"/>
                  </a:lnTo>
                  <a:lnTo>
                    <a:pt x="325" y="312"/>
                  </a:lnTo>
                  <a:lnTo>
                    <a:pt x="319" y="306"/>
                  </a:lnTo>
                  <a:lnTo>
                    <a:pt x="315" y="302"/>
                  </a:lnTo>
                  <a:lnTo>
                    <a:pt x="309" y="299"/>
                  </a:lnTo>
                  <a:lnTo>
                    <a:pt x="306" y="297"/>
                  </a:lnTo>
                  <a:lnTo>
                    <a:pt x="303" y="297"/>
                  </a:lnTo>
                  <a:lnTo>
                    <a:pt x="298" y="297"/>
                  </a:lnTo>
                  <a:lnTo>
                    <a:pt x="295" y="300"/>
                  </a:lnTo>
                  <a:lnTo>
                    <a:pt x="291" y="294"/>
                  </a:lnTo>
                  <a:lnTo>
                    <a:pt x="285" y="292"/>
                  </a:lnTo>
                  <a:lnTo>
                    <a:pt x="278" y="292"/>
                  </a:lnTo>
                  <a:lnTo>
                    <a:pt x="272" y="292"/>
                  </a:lnTo>
                  <a:lnTo>
                    <a:pt x="269" y="288"/>
                  </a:lnTo>
                  <a:lnTo>
                    <a:pt x="266" y="283"/>
                  </a:lnTo>
                  <a:lnTo>
                    <a:pt x="263" y="279"/>
                  </a:lnTo>
                  <a:lnTo>
                    <a:pt x="262" y="274"/>
                  </a:lnTo>
                  <a:lnTo>
                    <a:pt x="259" y="270"/>
                  </a:lnTo>
                  <a:lnTo>
                    <a:pt x="256" y="268"/>
                  </a:lnTo>
                  <a:lnTo>
                    <a:pt x="250" y="267"/>
                  </a:lnTo>
                  <a:lnTo>
                    <a:pt x="244" y="268"/>
                  </a:lnTo>
                  <a:lnTo>
                    <a:pt x="241" y="264"/>
                  </a:lnTo>
                  <a:lnTo>
                    <a:pt x="239" y="261"/>
                  </a:lnTo>
                  <a:lnTo>
                    <a:pt x="236" y="258"/>
                  </a:lnTo>
                  <a:lnTo>
                    <a:pt x="235" y="255"/>
                  </a:lnTo>
                  <a:lnTo>
                    <a:pt x="229" y="252"/>
                  </a:lnTo>
                  <a:lnTo>
                    <a:pt x="224" y="249"/>
                  </a:lnTo>
                  <a:lnTo>
                    <a:pt x="218" y="246"/>
                  </a:lnTo>
                  <a:lnTo>
                    <a:pt x="212" y="244"/>
                  </a:lnTo>
                  <a:lnTo>
                    <a:pt x="206" y="244"/>
                  </a:lnTo>
                  <a:lnTo>
                    <a:pt x="200" y="244"/>
                  </a:lnTo>
                  <a:lnTo>
                    <a:pt x="193" y="244"/>
                  </a:lnTo>
                  <a:lnTo>
                    <a:pt x="185" y="244"/>
                  </a:lnTo>
                  <a:lnTo>
                    <a:pt x="177" y="244"/>
                  </a:lnTo>
                  <a:lnTo>
                    <a:pt x="171" y="246"/>
                  </a:lnTo>
                  <a:lnTo>
                    <a:pt x="164" y="247"/>
                  </a:lnTo>
                  <a:lnTo>
                    <a:pt x="156" y="247"/>
                  </a:lnTo>
                  <a:lnTo>
                    <a:pt x="150" y="247"/>
                  </a:lnTo>
                  <a:lnTo>
                    <a:pt x="144" y="249"/>
                  </a:lnTo>
                  <a:lnTo>
                    <a:pt x="137" y="247"/>
                  </a:lnTo>
                  <a:lnTo>
                    <a:pt x="132" y="244"/>
                  </a:lnTo>
                  <a:lnTo>
                    <a:pt x="126" y="240"/>
                  </a:lnTo>
                  <a:lnTo>
                    <a:pt x="122" y="237"/>
                  </a:lnTo>
                  <a:lnTo>
                    <a:pt x="116" y="231"/>
                  </a:lnTo>
                  <a:lnTo>
                    <a:pt x="111" y="229"/>
                  </a:lnTo>
                  <a:lnTo>
                    <a:pt x="105" y="229"/>
                  </a:lnTo>
                  <a:lnTo>
                    <a:pt x="99" y="231"/>
                  </a:lnTo>
                  <a:lnTo>
                    <a:pt x="93" y="228"/>
                  </a:lnTo>
                  <a:lnTo>
                    <a:pt x="89" y="223"/>
                  </a:lnTo>
                  <a:lnTo>
                    <a:pt x="84" y="220"/>
                  </a:lnTo>
                  <a:lnTo>
                    <a:pt x="79" y="216"/>
                  </a:lnTo>
                  <a:lnTo>
                    <a:pt x="75" y="211"/>
                  </a:lnTo>
                  <a:lnTo>
                    <a:pt x="69" y="210"/>
                  </a:lnTo>
                  <a:lnTo>
                    <a:pt x="63" y="205"/>
                  </a:lnTo>
                  <a:lnTo>
                    <a:pt x="58" y="205"/>
                  </a:lnTo>
                  <a:lnTo>
                    <a:pt x="55" y="201"/>
                  </a:lnTo>
                  <a:lnTo>
                    <a:pt x="52" y="198"/>
                  </a:lnTo>
                  <a:lnTo>
                    <a:pt x="49" y="195"/>
                  </a:lnTo>
                  <a:lnTo>
                    <a:pt x="45" y="193"/>
                  </a:lnTo>
                  <a:lnTo>
                    <a:pt x="40" y="191"/>
                  </a:lnTo>
                  <a:lnTo>
                    <a:pt x="37" y="191"/>
                  </a:lnTo>
                  <a:lnTo>
                    <a:pt x="33" y="190"/>
                  </a:lnTo>
                  <a:lnTo>
                    <a:pt x="28" y="190"/>
                  </a:lnTo>
                  <a:lnTo>
                    <a:pt x="24" y="188"/>
                  </a:lnTo>
                  <a:lnTo>
                    <a:pt x="21" y="187"/>
                  </a:lnTo>
                  <a:lnTo>
                    <a:pt x="18" y="185"/>
                  </a:lnTo>
                  <a:lnTo>
                    <a:pt x="16" y="184"/>
                  </a:lnTo>
                  <a:lnTo>
                    <a:pt x="13" y="181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8" y="170"/>
                  </a:lnTo>
                  <a:lnTo>
                    <a:pt x="19" y="164"/>
                  </a:lnTo>
                  <a:lnTo>
                    <a:pt x="21" y="158"/>
                  </a:lnTo>
                  <a:lnTo>
                    <a:pt x="21" y="152"/>
                  </a:lnTo>
                  <a:lnTo>
                    <a:pt x="22" y="146"/>
                  </a:lnTo>
                  <a:lnTo>
                    <a:pt x="21" y="140"/>
                  </a:lnTo>
                  <a:lnTo>
                    <a:pt x="19" y="134"/>
                  </a:lnTo>
                  <a:lnTo>
                    <a:pt x="18" y="128"/>
                  </a:lnTo>
                  <a:lnTo>
                    <a:pt x="16" y="122"/>
                  </a:lnTo>
                  <a:lnTo>
                    <a:pt x="15" y="116"/>
                  </a:lnTo>
                  <a:lnTo>
                    <a:pt x="12" y="110"/>
                  </a:lnTo>
                  <a:lnTo>
                    <a:pt x="12" y="104"/>
                  </a:lnTo>
                  <a:lnTo>
                    <a:pt x="12" y="98"/>
                  </a:lnTo>
                  <a:lnTo>
                    <a:pt x="10" y="90"/>
                  </a:lnTo>
                  <a:lnTo>
                    <a:pt x="12" y="84"/>
                  </a:lnTo>
                  <a:lnTo>
                    <a:pt x="12" y="78"/>
                  </a:lnTo>
                  <a:lnTo>
                    <a:pt x="16" y="72"/>
                  </a:lnTo>
                  <a:lnTo>
                    <a:pt x="16" y="68"/>
                  </a:lnTo>
                  <a:lnTo>
                    <a:pt x="16" y="63"/>
                  </a:lnTo>
                  <a:lnTo>
                    <a:pt x="16" y="59"/>
                  </a:lnTo>
                  <a:lnTo>
                    <a:pt x="16" y="56"/>
                  </a:lnTo>
                  <a:lnTo>
                    <a:pt x="13" y="48"/>
                  </a:lnTo>
                  <a:lnTo>
                    <a:pt x="12" y="42"/>
                  </a:lnTo>
                  <a:lnTo>
                    <a:pt x="10" y="35"/>
                  </a:lnTo>
                  <a:lnTo>
                    <a:pt x="7" y="29"/>
                  </a:lnTo>
                  <a:lnTo>
                    <a:pt x="6" y="24"/>
                  </a:lnTo>
                  <a:lnTo>
                    <a:pt x="6" y="20"/>
                  </a:lnTo>
                  <a:lnTo>
                    <a:pt x="4" y="17"/>
                  </a:lnTo>
                  <a:lnTo>
                    <a:pt x="4" y="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0" name="Freeform 372"/>
            <p:cNvSpPr>
              <a:spLocks/>
            </p:cNvSpPr>
            <p:nvPr/>
          </p:nvSpPr>
          <p:spPr bwMode="auto">
            <a:xfrm>
              <a:off x="305" y="1891"/>
              <a:ext cx="216" cy="170"/>
            </a:xfrm>
            <a:custGeom>
              <a:avLst/>
              <a:gdLst>
                <a:gd name="T0" fmla="*/ 282 w 433"/>
                <a:gd name="T1" fmla="*/ 3 h 339"/>
                <a:gd name="T2" fmla="*/ 288 w 433"/>
                <a:gd name="T3" fmla="*/ 24 h 339"/>
                <a:gd name="T4" fmla="*/ 300 w 433"/>
                <a:gd name="T5" fmla="*/ 36 h 339"/>
                <a:gd name="T6" fmla="*/ 314 w 433"/>
                <a:gd name="T7" fmla="*/ 37 h 339"/>
                <a:gd name="T8" fmla="*/ 326 w 433"/>
                <a:gd name="T9" fmla="*/ 54 h 339"/>
                <a:gd name="T10" fmla="*/ 344 w 433"/>
                <a:gd name="T11" fmla="*/ 74 h 339"/>
                <a:gd name="T12" fmla="*/ 356 w 433"/>
                <a:gd name="T13" fmla="*/ 92 h 339"/>
                <a:gd name="T14" fmla="*/ 371 w 433"/>
                <a:gd name="T15" fmla="*/ 108 h 339"/>
                <a:gd name="T16" fmla="*/ 383 w 433"/>
                <a:gd name="T17" fmla="*/ 125 h 339"/>
                <a:gd name="T18" fmla="*/ 391 w 433"/>
                <a:gd name="T19" fmla="*/ 147 h 339"/>
                <a:gd name="T20" fmla="*/ 409 w 433"/>
                <a:gd name="T21" fmla="*/ 169 h 339"/>
                <a:gd name="T22" fmla="*/ 413 w 433"/>
                <a:gd name="T23" fmla="*/ 185 h 339"/>
                <a:gd name="T24" fmla="*/ 413 w 433"/>
                <a:gd name="T25" fmla="*/ 202 h 339"/>
                <a:gd name="T26" fmla="*/ 421 w 433"/>
                <a:gd name="T27" fmla="*/ 218 h 339"/>
                <a:gd name="T28" fmla="*/ 428 w 433"/>
                <a:gd name="T29" fmla="*/ 233 h 339"/>
                <a:gd name="T30" fmla="*/ 431 w 433"/>
                <a:gd name="T31" fmla="*/ 250 h 339"/>
                <a:gd name="T32" fmla="*/ 427 w 433"/>
                <a:gd name="T33" fmla="*/ 268 h 339"/>
                <a:gd name="T34" fmla="*/ 424 w 433"/>
                <a:gd name="T35" fmla="*/ 285 h 339"/>
                <a:gd name="T36" fmla="*/ 424 w 433"/>
                <a:gd name="T37" fmla="*/ 303 h 339"/>
                <a:gd name="T38" fmla="*/ 424 w 433"/>
                <a:gd name="T39" fmla="*/ 322 h 339"/>
                <a:gd name="T40" fmla="*/ 419 w 433"/>
                <a:gd name="T41" fmla="*/ 339 h 339"/>
                <a:gd name="T42" fmla="*/ 407 w 433"/>
                <a:gd name="T43" fmla="*/ 325 h 339"/>
                <a:gd name="T44" fmla="*/ 389 w 433"/>
                <a:gd name="T45" fmla="*/ 303 h 339"/>
                <a:gd name="T46" fmla="*/ 367 w 433"/>
                <a:gd name="T47" fmla="*/ 288 h 339"/>
                <a:gd name="T48" fmla="*/ 352 w 433"/>
                <a:gd name="T49" fmla="*/ 280 h 339"/>
                <a:gd name="T50" fmla="*/ 336 w 433"/>
                <a:gd name="T51" fmla="*/ 274 h 339"/>
                <a:gd name="T52" fmla="*/ 321 w 433"/>
                <a:gd name="T53" fmla="*/ 270 h 339"/>
                <a:gd name="T54" fmla="*/ 303 w 433"/>
                <a:gd name="T55" fmla="*/ 263 h 339"/>
                <a:gd name="T56" fmla="*/ 279 w 433"/>
                <a:gd name="T57" fmla="*/ 250 h 339"/>
                <a:gd name="T58" fmla="*/ 257 w 433"/>
                <a:gd name="T59" fmla="*/ 236 h 339"/>
                <a:gd name="T60" fmla="*/ 234 w 433"/>
                <a:gd name="T61" fmla="*/ 221 h 339"/>
                <a:gd name="T62" fmla="*/ 213 w 433"/>
                <a:gd name="T63" fmla="*/ 208 h 339"/>
                <a:gd name="T64" fmla="*/ 193 w 433"/>
                <a:gd name="T65" fmla="*/ 203 h 339"/>
                <a:gd name="T66" fmla="*/ 174 w 433"/>
                <a:gd name="T67" fmla="*/ 203 h 339"/>
                <a:gd name="T68" fmla="*/ 157 w 433"/>
                <a:gd name="T69" fmla="*/ 199 h 339"/>
                <a:gd name="T70" fmla="*/ 142 w 433"/>
                <a:gd name="T71" fmla="*/ 194 h 339"/>
                <a:gd name="T72" fmla="*/ 124 w 433"/>
                <a:gd name="T73" fmla="*/ 187 h 339"/>
                <a:gd name="T74" fmla="*/ 104 w 433"/>
                <a:gd name="T75" fmla="*/ 179 h 339"/>
                <a:gd name="T76" fmla="*/ 89 w 433"/>
                <a:gd name="T77" fmla="*/ 175 h 339"/>
                <a:gd name="T78" fmla="*/ 74 w 433"/>
                <a:gd name="T79" fmla="*/ 173 h 339"/>
                <a:gd name="T80" fmla="*/ 57 w 433"/>
                <a:gd name="T81" fmla="*/ 176 h 339"/>
                <a:gd name="T82" fmla="*/ 42 w 433"/>
                <a:gd name="T83" fmla="*/ 173 h 339"/>
                <a:gd name="T84" fmla="*/ 18 w 433"/>
                <a:gd name="T85" fmla="*/ 159 h 339"/>
                <a:gd name="T86" fmla="*/ 3 w 433"/>
                <a:gd name="T87" fmla="*/ 144 h 339"/>
                <a:gd name="T88" fmla="*/ 24 w 433"/>
                <a:gd name="T89" fmla="*/ 135 h 339"/>
                <a:gd name="T90" fmla="*/ 51 w 433"/>
                <a:gd name="T91" fmla="*/ 134 h 339"/>
                <a:gd name="T92" fmla="*/ 77 w 433"/>
                <a:gd name="T93" fmla="*/ 129 h 339"/>
                <a:gd name="T94" fmla="*/ 101 w 433"/>
                <a:gd name="T95" fmla="*/ 116 h 339"/>
                <a:gd name="T96" fmla="*/ 119 w 433"/>
                <a:gd name="T97" fmla="*/ 105 h 339"/>
                <a:gd name="T98" fmla="*/ 134 w 433"/>
                <a:gd name="T99" fmla="*/ 96 h 339"/>
                <a:gd name="T100" fmla="*/ 149 w 433"/>
                <a:gd name="T101" fmla="*/ 87 h 339"/>
                <a:gd name="T102" fmla="*/ 175 w 433"/>
                <a:gd name="T103" fmla="*/ 69 h 339"/>
                <a:gd name="T104" fmla="*/ 199 w 433"/>
                <a:gd name="T105" fmla="*/ 51 h 339"/>
                <a:gd name="T106" fmla="*/ 217 w 433"/>
                <a:gd name="T107" fmla="*/ 42 h 339"/>
                <a:gd name="T108" fmla="*/ 232 w 433"/>
                <a:gd name="T109" fmla="*/ 34 h 339"/>
                <a:gd name="T110" fmla="*/ 241 w 433"/>
                <a:gd name="T111" fmla="*/ 21 h 339"/>
                <a:gd name="T112" fmla="*/ 252 w 433"/>
                <a:gd name="T113" fmla="*/ 7 h 339"/>
                <a:gd name="T114" fmla="*/ 275 w 433"/>
                <a:gd name="T11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3" h="339">
                  <a:moveTo>
                    <a:pt x="275" y="0"/>
                  </a:moveTo>
                  <a:lnTo>
                    <a:pt x="278" y="0"/>
                  </a:lnTo>
                  <a:lnTo>
                    <a:pt x="281" y="1"/>
                  </a:lnTo>
                  <a:lnTo>
                    <a:pt x="282" y="3"/>
                  </a:lnTo>
                  <a:lnTo>
                    <a:pt x="285" y="6"/>
                  </a:lnTo>
                  <a:lnTo>
                    <a:pt x="287" y="10"/>
                  </a:lnTo>
                  <a:lnTo>
                    <a:pt x="288" y="18"/>
                  </a:lnTo>
                  <a:lnTo>
                    <a:pt x="288" y="24"/>
                  </a:lnTo>
                  <a:lnTo>
                    <a:pt x="291" y="30"/>
                  </a:lnTo>
                  <a:lnTo>
                    <a:pt x="293" y="33"/>
                  </a:lnTo>
                  <a:lnTo>
                    <a:pt x="296" y="34"/>
                  </a:lnTo>
                  <a:lnTo>
                    <a:pt x="300" y="36"/>
                  </a:lnTo>
                  <a:lnTo>
                    <a:pt x="305" y="36"/>
                  </a:lnTo>
                  <a:lnTo>
                    <a:pt x="308" y="36"/>
                  </a:lnTo>
                  <a:lnTo>
                    <a:pt x="311" y="36"/>
                  </a:lnTo>
                  <a:lnTo>
                    <a:pt x="314" y="37"/>
                  </a:lnTo>
                  <a:lnTo>
                    <a:pt x="317" y="40"/>
                  </a:lnTo>
                  <a:lnTo>
                    <a:pt x="320" y="43"/>
                  </a:lnTo>
                  <a:lnTo>
                    <a:pt x="324" y="49"/>
                  </a:lnTo>
                  <a:lnTo>
                    <a:pt x="326" y="54"/>
                  </a:lnTo>
                  <a:lnTo>
                    <a:pt x="330" y="60"/>
                  </a:lnTo>
                  <a:lnTo>
                    <a:pt x="335" y="66"/>
                  </a:lnTo>
                  <a:lnTo>
                    <a:pt x="342" y="71"/>
                  </a:lnTo>
                  <a:lnTo>
                    <a:pt x="344" y="74"/>
                  </a:lnTo>
                  <a:lnTo>
                    <a:pt x="345" y="80"/>
                  </a:lnTo>
                  <a:lnTo>
                    <a:pt x="348" y="83"/>
                  </a:lnTo>
                  <a:lnTo>
                    <a:pt x="353" y="87"/>
                  </a:lnTo>
                  <a:lnTo>
                    <a:pt x="356" y="92"/>
                  </a:lnTo>
                  <a:lnTo>
                    <a:pt x="359" y="96"/>
                  </a:lnTo>
                  <a:lnTo>
                    <a:pt x="364" y="99"/>
                  </a:lnTo>
                  <a:lnTo>
                    <a:pt x="368" y="104"/>
                  </a:lnTo>
                  <a:lnTo>
                    <a:pt x="371" y="108"/>
                  </a:lnTo>
                  <a:lnTo>
                    <a:pt x="374" y="111"/>
                  </a:lnTo>
                  <a:lnTo>
                    <a:pt x="377" y="116"/>
                  </a:lnTo>
                  <a:lnTo>
                    <a:pt x="380" y="120"/>
                  </a:lnTo>
                  <a:lnTo>
                    <a:pt x="383" y="125"/>
                  </a:lnTo>
                  <a:lnTo>
                    <a:pt x="385" y="129"/>
                  </a:lnTo>
                  <a:lnTo>
                    <a:pt x="386" y="135"/>
                  </a:lnTo>
                  <a:lnTo>
                    <a:pt x="388" y="141"/>
                  </a:lnTo>
                  <a:lnTo>
                    <a:pt x="391" y="147"/>
                  </a:lnTo>
                  <a:lnTo>
                    <a:pt x="395" y="153"/>
                  </a:lnTo>
                  <a:lnTo>
                    <a:pt x="401" y="159"/>
                  </a:lnTo>
                  <a:lnTo>
                    <a:pt x="407" y="167"/>
                  </a:lnTo>
                  <a:lnTo>
                    <a:pt x="409" y="169"/>
                  </a:lnTo>
                  <a:lnTo>
                    <a:pt x="410" y="173"/>
                  </a:lnTo>
                  <a:lnTo>
                    <a:pt x="412" y="176"/>
                  </a:lnTo>
                  <a:lnTo>
                    <a:pt x="413" y="181"/>
                  </a:lnTo>
                  <a:lnTo>
                    <a:pt x="413" y="185"/>
                  </a:lnTo>
                  <a:lnTo>
                    <a:pt x="415" y="188"/>
                  </a:lnTo>
                  <a:lnTo>
                    <a:pt x="415" y="193"/>
                  </a:lnTo>
                  <a:lnTo>
                    <a:pt x="413" y="199"/>
                  </a:lnTo>
                  <a:lnTo>
                    <a:pt x="413" y="202"/>
                  </a:lnTo>
                  <a:lnTo>
                    <a:pt x="415" y="206"/>
                  </a:lnTo>
                  <a:lnTo>
                    <a:pt x="416" y="211"/>
                  </a:lnTo>
                  <a:lnTo>
                    <a:pt x="418" y="214"/>
                  </a:lnTo>
                  <a:lnTo>
                    <a:pt x="421" y="218"/>
                  </a:lnTo>
                  <a:lnTo>
                    <a:pt x="422" y="221"/>
                  </a:lnTo>
                  <a:lnTo>
                    <a:pt x="424" y="226"/>
                  </a:lnTo>
                  <a:lnTo>
                    <a:pt x="427" y="230"/>
                  </a:lnTo>
                  <a:lnTo>
                    <a:pt x="428" y="233"/>
                  </a:lnTo>
                  <a:lnTo>
                    <a:pt x="430" y="236"/>
                  </a:lnTo>
                  <a:lnTo>
                    <a:pt x="431" y="241"/>
                  </a:lnTo>
                  <a:lnTo>
                    <a:pt x="433" y="245"/>
                  </a:lnTo>
                  <a:lnTo>
                    <a:pt x="431" y="250"/>
                  </a:lnTo>
                  <a:lnTo>
                    <a:pt x="431" y="253"/>
                  </a:lnTo>
                  <a:lnTo>
                    <a:pt x="430" y="257"/>
                  </a:lnTo>
                  <a:lnTo>
                    <a:pt x="428" y="263"/>
                  </a:lnTo>
                  <a:lnTo>
                    <a:pt x="427" y="268"/>
                  </a:lnTo>
                  <a:lnTo>
                    <a:pt x="425" y="271"/>
                  </a:lnTo>
                  <a:lnTo>
                    <a:pt x="424" y="276"/>
                  </a:lnTo>
                  <a:lnTo>
                    <a:pt x="424" y="280"/>
                  </a:lnTo>
                  <a:lnTo>
                    <a:pt x="424" y="285"/>
                  </a:lnTo>
                  <a:lnTo>
                    <a:pt x="424" y="289"/>
                  </a:lnTo>
                  <a:lnTo>
                    <a:pt x="424" y="294"/>
                  </a:lnTo>
                  <a:lnTo>
                    <a:pt x="424" y="300"/>
                  </a:lnTo>
                  <a:lnTo>
                    <a:pt x="424" y="303"/>
                  </a:lnTo>
                  <a:lnTo>
                    <a:pt x="424" y="309"/>
                  </a:lnTo>
                  <a:lnTo>
                    <a:pt x="424" y="313"/>
                  </a:lnTo>
                  <a:lnTo>
                    <a:pt x="424" y="319"/>
                  </a:lnTo>
                  <a:lnTo>
                    <a:pt x="424" y="322"/>
                  </a:lnTo>
                  <a:lnTo>
                    <a:pt x="424" y="328"/>
                  </a:lnTo>
                  <a:lnTo>
                    <a:pt x="422" y="333"/>
                  </a:lnTo>
                  <a:lnTo>
                    <a:pt x="422" y="339"/>
                  </a:lnTo>
                  <a:lnTo>
                    <a:pt x="419" y="339"/>
                  </a:lnTo>
                  <a:lnTo>
                    <a:pt x="415" y="339"/>
                  </a:lnTo>
                  <a:lnTo>
                    <a:pt x="413" y="333"/>
                  </a:lnTo>
                  <a:lnTo>
                    <a:pt x="410" y="330"/>
                  </a:lnTo>
                  <a:lnTo>
                    <a:pt x="407" y="325"/>
                  </a:lnTo>
                  <a:lnTo>
                    <a:pt x="406" y="322"/>
                  </a:lnTo>
                  <a:lnTo>
                    <a:pt x="401" y="315"/>
                  </a:lnTo>
                  <a:lnTo>
                    <a:pt x="395" y="309"/>
                  </a:lnTo>
                  <a:lnTo>
                    <a:pt x="389" y="303"/>
                  </a:lnTo>
                  <a:lnTo>
                    <a:pt x="383" y="298"/>
                  </a:lnTo>
                  <a:lnTo>
                    <a:pt x="377" y="294"/>
                  </a:lnTo>
                  <a:lnTo>
                    <a:pt x="370" y="289"/>
                  </a:lnTo>
                  <a:lnTo>
                    <a:pt x="367" y="288"/>
                  </a:lnTo>
                  <a:lnTo>
                    <a:pt x="364" y="285"/>
                  </a:lnTo>
                  <a:lnTo>
                    <a:pt x="359" y="283"/>
                  </a:lnTo>
                  <a:lnTo>
                    <a:pt x="356" y="282"/>
                  </a:lnTo>
                  <a:lnTo>
                    <a:pt x="352" y="280"/>
                  </a:lnTo>
                  <a:lnTo>
                    <a:pt x="348" y="277"/>
                  </a:lnTo>
                  <a:lnTo>
                    <a:pt x="344" y="276"/>
                  </a:lnTo>
                  <a:lnTo>
                    <a:pt x="341" y="276"/>
                  </a:lnTo>
                  <a:lnTo>
                    <a:pt x="336" y="274"/>
                  </a:lnTo>
                  <a:lnTo>
                    <a:pt x="332" y="273"/>
                  </a:lnTo>
                  <a:lnTo>
                    <a:pt x="329" y="271"/>
                  </a:lnTo>
                  <a:lnTo>
                    <a:pt x="326" y="270"/>
                  </a:lnTo>
                  <a:lnTo>
                    <a:pt x="321" y="270"/>
                  </a:lnTo>
                  <a:lnTo>
                    <a:pt x="317" y="268"/>
                  </a:lnTo>
                  <a:lnTo>
                    <a:pt x="312" y="267"/>
                  </a:lnTo>
                  <a:lnTo>
                    <a:pt x="309" y="267"/>
                  </a:lnTo>
                  <a:lnTo>
                    <a:pt x="303" y="263"/>
                  </a:lnTo>
                  <a:lnTo>
                    <a:pt x="297" y="260"/>
                  </a:lnTo>
                  <a:lnTo>
                    <a:pt x="291" y="256"/>
                  </a:lnTo>
                  <a:lnTo>
                    <a:pt x="285" y="254"/>
                  </a:lnTo>
                  <a:lnTo>
                    <a:pt x="279" y="250"/>
                  </a:lnTo>
                  <a:lnTo>
                    <a:pt x="275" y="247"/>
                  </a:lnTo>
                  <a:lnTo>
                    <a:pt x="269" y="244"/>
                  </a:lnTo>
                  <a:lnTo>
                    <a:pt x="263" y="241"/>
                  </a:lnTo>
                  <a:lnTo>
                    <a:pt x="257" y="236"/>
                  </a:lnTo>
                  <a:lnTo>
                    <a:pt x="250" y="233"/>
                  </a:lnTo>
                  <a:lnTo>
                    <a:pt x="244" y="229"/>
                  </a:lnTo>
                  <a:lnTo>
                    <a:pt x="240" y="226"/>
                  </a:lnTo>
                  <a:lnTo>
                    <a:pt x="234" y="221"/>
                  </a:lnTo>
                  <a:lnTo>
                    <a:pt x="228" y="218"/>
                  </a:lnTo>
                  <a:lnTo>
                    <a:pt x="223" y="214"/>
                  </a:lnTo>
                  <a:lnTo>
                    <a:pt x="217" y="211"/>
                  </a:lnTo>
                  <a:lnTo>
                    <a:pt x="213" y="208"/>
                  </a:lnTo>
                  <a:lnTo>
                    <a:pt x="207" y="206"/>
                  </a:lnTo>
                  <a:lnTo>
                    <a:pt x="202" y="205"/>
                  </a:lnTo>
                  <a:lnTo>
                    <a:pt x="198" y="205"/>
                  </a:lnTo>
                  <a:lnTo>
                    <a:pt x="193" y="203"/>
                  </a:lnTo>
                  <a:lnTo>
                    <a:pt x="187" y="203"/>
                  </a:lnTo>
                  <a:lnTo>
                    <a:pt x="183" y="203"/>
                  </a:lnTo>
                  <a:lnTo>
                    <a:pt x="178" y="203"/>
                  </a:lnTo>
                  <a:lnTo>
                    <a:pt x="174" y="203"/>
                  </a:lnTo>
                  <a:lnTo>
                    <a:pt x="169" y="202"/>
                  </a:lnTo>
                  <a:lnTo>
                    <a:pt x="166" y="202"/>
                  </a:lnTo>
                  <a:lnTo>
                    <a:pt x="162" y="200"/>
                  </a:lnTo>
                  <a:lnTo>
                    <a:pt x="157" y="199"/>
                  </a:lnTo>
                  <a:lnTo>
                    <a:pt x="154" y="199"/>
                  </a:lnTo>
                  <a:lnTo>
                    <a:pt x="149" y="197"/>
                  </a:lnTo>
                  <a:lnTo>
                    <a:pt x="146" y="196"/>
                  </a:lnTo>
                  <a:lnTo>
                    <a:pt x="142" y="194"/>
                  </a:lnTo>
                  <a:lnTo>
                    <a:pt x="137" y="193"/>
                  </a:lnTo>
                  <a:lnTo>
                    <a:pt x="134" y="191"/>
                  </a:lnTo>
                  <a:lnTo>
                    <a:pt x="131" y="190"/>
                  </a:lnTo>
                  <a:lnTo>
                    <a:pt x="124" y="187"/>
                  </a:lnTo>
                  <a:lnTo>
                    <a:pt x="116" y="184"/>
                  </a:lnTo>
                  <a:lnTo>
                    <a:pt x="112" y="182"/>
                  </a:lnTo>
                  <a:lnTo>
                    <a:pt x="109" y="181"/>
                  </a:lnTo>
                  <a:lnTo>
                    <a:pt x="104" y="179"/>
                  </a:lnTo>
                  <a:lnTo>
                    <a:pt x="101" y="178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89" y="175"/>
                  </a:lnTo>
                  <a:lnTo>
                    <a:pt x="86" y="175"/>
                  </a:lnTo>
                  <a:lnTo>
                    <a:pt x="82" y="173"/>
                  </a:lnTo>
                  <a:lnTo>
                    <a:pt x="79" y="173"/>
                  </a:lnTo>
                  <a:lnTo>
                    <a:pt x="74" y="173"/>
                  </a:lnTo>
                  <a:lnTo>
                    <a:pt x="70" y="173"/>
                  </a:lnTo>
                  <a:lnTo>
                    <a:pt x="67" y="173"/>
                  </a:lnTo>
                  <a:lnTo>
                    <a:pt x="62" y="175"/>
                  </a:lnTo>
                  <a:lnTo>
                    <a:pt x="57" y="176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7" y="175"/>
                  </a:lnTo>
                  <a:lnTo>
                    <a:pt x="42" y="173"/>
                  </a:lnTo>
                  <a:lnTo>
                    <a:pt x="39" y="172"/>
                  </a:lnTo>
                  <a:lnTo>
                    <a:pt x="32" y="169"/>
                  </a:lnTo>
                  <a:lnTo>
                    <a:pt x="26" y="164"/>
                  </a:lnTo>
                  <a:lnTo>
                    <a:pt x="18" y="159"/>
                  </a:lnTo>
                  <a:lnTo>
                    <a:pt x="12" y="155"/>
                  </a:lnTo>
                  <a:lnTo>
                    <a:pt x="6" y="150"/>
                  </a:lnTo>
                  <a:lnTo>
                    <a:pt x="0" y="149"/>
                  </a:lnTo>
                  <a:lnTo>
                    <a:pt x="3" y="144"/>
                  </a:lnTo>
                  <a:lnTo>
                    <a:pt x="8" y="141"/>
                  </a:lnTo>
                  <a:lnTo>
                    <a:pt x="14" y="138"/>
                  </a:lnTo>
                  <a:lnTo>
                    <a:pt x="20" y="137"/>
                  </a:lnTo>
                  <a:lnTo>
                    <a:pt x="24" y="135"/>
                  </a:lnTo>
                  <a:lnTo>
                    <a:pt x="30" y="134"/>
                  </a:lnTo>
                  <a:lnTo>
                    <a:pt x="38" y="134"/>
                  </a:lnTo>
                  <a:lnTo>
                    <a:pt x="45" y="134"/>
                  </a:lnTo>
                  <a:lnTo>
                    <a:pt x="51" y="134"/>
                  </a:lnTo>
                  <a:lnTo>
                    <a:pt x="59" y="132"/>
                  </a:lnTo>
                  <a:lnTo>
                    <a:pt x="65" y="132"/>
                  </a:lnTo>
                  <a:lnTo>
                    <a:pt x="73" y="131"/>
                  </a:lnTo>
                  <a:lnTo>
                    <a:pt x="77" y="129"/>
                  </a:lnTo>
                  <a:lnTo>
                    <a:pt x="83" y="128"/>
                  </a:lnTo>
                  <a:lnTo>
                    <a:pt x="89" y="123"/>
                  </a:lnTo>
                  <a:lnTo>
                    <a:pt x="95" y="120"/>
                  </a:lnTo>
                  <a:lnTo>
                    <a:pt x="101" y="116"/>
                  </a:lnTo>
                  <a:lnTo>
                    <a:pt x="109" y="111"/>
                  </a:lnTo>
                  <a:lnTo>
                    <a:pt x="112" y="110"/>
                  </a:lnTo>
                  <a:lnTo>
                    <a:pt x="116" y="107"/>
                  </a:lnTo>
                  <a:lnTo>
                    <a:pt x="119" y="105"/>
                  </a:lnTo>
                  <a:lnTo>
                    <a:pt x="124" y="104"/>
                  </a:lnTo>
                  <a:lnTo>
                    <a:pt x="127" y="101"/>
                  </a:lnTo>
                  <a:lnTo>
                    <a:pt x="131" y="98"/>
                  </a:lnTo>
                  <a:lnTo>
                    <a:pt x="134" y="96"/>
                  </a:lnTo>
                  <a:lnTo>
                    <a:pt x="139" y="93"/>
                  </a:lnTo>
                  <a:lnTo>
                    <a:pt x="142" y="90"/>
                  </a:lnTo>
                  <a:lnTo>
                    <a:pt x="145" y="89"/>
                  </a:lnTo>
                  <a:lnTo>
                    <a:pt x="149" y="87"/>
                  </a:lnTo>
                  <a:lnTo>
                    <a:pt x="154" y="86"/>
                  </a:lnTo>
                  <a:lnTo>
                    <a:pt x="160" y="80"/>
                  </a:lnTo>
                  <a:lnTo>
                    <a:pt x="168" y="75"/>
                  </a:lnTo>
                  <a:lnTo>
                    <a:pt x="175" y="69"/>
                  </a:lnTo>
                  <a:lnTo>
                    <a:pt x="181" y="65"/>
                  </a:lnTo>
                  <a:lnTo>
                    <a:pt x="189" y="58"/>
                  </a:lnTo>
                  <a:lnTo>
                    <a:pt x="196" y="54"/>
                  </a:lnTo>
                  <a:lnTo>
                    <a:pt x="199" y="51"/>
                  </a:lnTo>
                  <a:lnTo>
                    <a:pt x="204" y="48"/>
                  </a:lnTo>
                  <a:lnTo>
                    <a:pt x="207" y="45"/>
                  </a:lnTo>
                  <a:lnTo>
                    <a:pt x="211" y="43"/>
                  </a:lnTo>
                  <a:lnTo>
                    <a:pt x="217" y="42"/>
                  </a:lnTo>
                  <a:lnTo>
                    <a:pt x="222" y="42"/>
                  </a:lnTo>
                  <a:lnTo>
                    <a:pt x="226" y="40"/>
                  </a:lnTo>
                  <a:lnTo>
                    <a:pt x="231" y="37"/>
                  </a:lnTo>
                  <a:lnTo>
                    <a:pt x="232" y="34"/>
                  </a:lnTo>
                  <a:lnTo>
                    <a:pt x="235" y="31"/>
                  </a:lnTo>
                  <a:lnTo>
                    <a:pt x="237" y="27"/>
                  </a:lnTo>
                  <a:lnTo>
                    <a:pt x="240" y="24"/>
                  </a:lnTo>
                  <a:lnTo>
                    <a:pt x="241" y="21"/>
                  </a:lnTo>
                  <a:lnTo>
                    <a:pt x="244" y="16"/>
                  </a:lnTo>
                  <a:lnTo>
                    <a:pt x="246" y="13"/>
                  </a:lnTo>
                  <a:lnTo>
                    <a:pt x="249" y="10"/>
                  </a:lnTo>
                  <a:lnTo>
                    <a:pt x="252" y="7"/>
                  </a:lnTo>
                  <a:lnTo>
                    <a:pt x="257" y="6"/>
                  </a:lnTo>
                  <a:lnTo>
                    <a:pt x="263" y="6"/>
                  </a:lnTo>
                  <a:lnTo>
                    <a:pt x="269" y="7"/>
                  </a:lnTo>
                  <a:lnTo>
                    <a:pt x="275" y="0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rgbClr val="FFA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1" name="Freeform 373"/>
            <p:cNvSpPr>
              <a:spLocks/>
            </p:cNvSpPr>
            <p:nvPr/>
          </p:nvSpPr>
          <p:spPr bwMode="auto">
            <a:xfrm>
              <a:off x="640" y="1676"/>
              <a:ext cx="139" cy="198"/>
            </a:xfrm>
            <a:custGeom>
              <a:avLst/>
              <a:gdLst>
                <a:gd name="T0" fmla="*/ 203 w 279"/>
                <a:gd name="T1" fmla="*/ 378 h 396"/>
                <a:gd name="T2" fmla="*/ 199 w 279"/>
                <a:gd name="T3" fmla="*/ 357 h 396"/>
                <a:gd name="T4" fmla="*/ 208 w 279"/>
                <a:gd name="T5" fmla="*/ 349 h 396"/>
                <a:gd name="T6" fmla="*/ 209 w 279"/>
                <a:gd name="T7" fmla="*/ 333 h 396"/>
                <a:gd name="T8" fmla="*/ 203 w 279"/>
                <a:gd name="T9" fmla="*/ 315 h 396"/>
                <a:gd name="T10" fmla="*/ 197 w 279"/>
                <a:gd name="T11" fmla="*/ 297 h 396"/>
                <a:gd name="T12" fmla="*/ 197 w 279"/>
                <a:gd name="T13" fmla="*/ 278 h 396"/>
                <a:gd name="T14" fmla="*/ 188 w 279"/>
                <a:gd name="T15" fmla="*/ 260 h 396"/>
                <a:gd name="T16" fmla="*/ 185 w 279"/>
                <a:gd name="T17" fmla="*/ 239 h 396"/>
                <a:gd name="T18" fmla="*/ 182 w 279"/>
                <a:gd name="T19" fmla="*/ 218 h 396"/>
                <a:gd name="T20" fmla="*/ 172 w 279"/>
                <a:gd name="T21" fmla="*/ 200 h 396"/>
                <a:gd name="T22" fmla="*/ 167 w 279"/>
                <a:gd name="T23" fmla="*/ 182 h 396"/>
                <a:gd name="T24" fmla="*/ 161 w 279"/>
                <a:gd name="T25" fmla="*/ 165 h 396"/>
                <a:gd name="T26" fmla="*/ 146 w 279"/>
                <a:gd name="T27" fmla="*/ 146 h 396"/>
                <a:gd name="T28" fmla="*/ 132 w 279"/>
                <a:gd name="T29" fmla="*/ 122 h 396"/>
                <a:gd name="T30" fmla="*/ 116 w 279"/>
                <a:gd name="T31" fmla="*/ 105 h 396"/>
                <a:gd name="T32" fmla="*/ 99 w 279"/>
                <a:gd name="T33" fmla="*/ 90 h 396"/>
                <a:gd name="T34" fmla="*/ 81 w 279"/>
                <a:gd name="T35" fmla="*/ 75 h 396"/>
                <a:gd name="T36" fmla="*/ 65 w 279"/>
                <a:gd name="T37" fmla="*/ 58 h 396"/>
                <a:gd name="T38" fmla="*/ 48 w 279"/>
                <a:gd name="T39" fmla="*/ 43 h 396"/>
                <a:gd name="T40" fmla="*/ 37 w 279"/>
                <a:gd name="T41" fmla="*/ 31 h 396"/>
                <a:gd name="T42" fmla="*/ 16 w 279"/>
                <a:gd name="T43" fmla="*/ 31 h 396"/>
                <a:gd name="T44" fmla="*/ 1 w 279"/>
                <a:gd name="T45" fmla="*/ 30 h 396"/>
                <a:gd name="T46" fmla="*/ 13 w 279"/>
                <a:gd name="T47" fmla="*/ 10 h 396"/>
                <a:gd name="T48" fmla="*/ 37 w 279"/>
                <a:gd name="T49" fmla="*/ 0 h 396"/>
                <a:gd name="T50" fmla="*/ 52 w 279"/>
                <a:gd name="T51" fmla="*/ 0 h 396"/>
                <a:gd name="T52" fmla="*/ 68 w 279"/>
                <a:gd name="T53" fmla="*/ 1 h 396"/>
                <a:gd name="T54" fmla="*/ 87 w 279"/>
                <a:gd name="T55" fmla="*/ 9 h 396"/>
                <a:gd name="T56" fmla="*/ 110 w 279"/>
                <a:gd name="T57" fmla="*/ 22 h 396"/>
                <a:gd name="T58" fmla="*/ 128 w 279"/>
                <a:gd name="T59" fmla="*/ 24 h 396"/>
                <a:gd name="T60" fmla="*/ 146 w 279"/>
                <a:gd name="T61" fmla="*/ 34 h 396"/>
                <a:gd name="T62" fmla="*/ 156 w 279"/>
                <a:gd name="T63" fmla="*/ 54 h 396"/>
                <a:gd name="T64" fmla="*/ 169 w 279"/>
                <a:gd name="T65" fmla="*/ 70 h 396"/>
                <a:gd name="T66" fmla="*/ 182 w 279"/>
                <a:gd name="T67" fmla="*/ 87 h 396"/>
                <a:gd name="T68" fmla="*/ 196 w 279"/>
                <a:gd name="T69" fmla="*/ 104 h 396"/>
                <a:gd name="T70" fmla="*/ 212 w 279"/>
                <a:gd name="T71" fmla="*/ 119 h 396"/>
                <a:gd name="T72" fmla="*/ 224 w 279"/>
                <a:gd name="T73" fmla="*/ 143 h 396"/>
                <a:gd name="T74" fmla="*/ 244 w 279"/>
                <a:gd name="T75" fmla="*/ 167 h 396"/>
                <a:gd name="T76" fmla="*/ 261 w 279"/>
                <a:gd name="T77" fmla="*/ 191 h 396"/>
                <a:gd name="T78" fmla="*/ 265 w 279"/>
                <a:gd name="T79" fmla="*/ 208 h 396"/>
                <a:gd name="T80" fmla="*/ 262 w 279"/>
                <a:gd name="T81" fmla="*/ 224 h 396"/>
                <a:gd name="T82" fmla="*/ 265 w 279"/>
                <a:gd name="T83" fmla="*/ 244 h 396"/>
                <a:gd name="T84" fmla="*/ 268 w 279"/>
                <a:gd name="T85" fmla="*/ 268 h 396"/>
                <a:gd name="T86" fmla="*/ 268 w 279"/>
                <a:gd name="T87" fmla="*/ 292 h 396"/>
                <a:gd name="T88" fmla="*/ 270 w 279"/>
                <a:gd name="T89" fmla="*/ 315 h 396"/>
                <a:gd name="T90" fmla="*/ 279 w 279"/>
                <a:gd name="T91" fmla="*/ 340 h 396"/>
                <a:gd name="T92" fmla="*/ 268 w 279"/>
                <a:gd name="T93" fmla="*/ 366 h 396"/>
                <a:gd name="T94" fmla="*/ 244 w 279"/>
                <a:gd name="T95" fmla="*/ 385 h 396"/>
                <a:gd name="T96" fmla="*/ 217 w 279"/>
                <a:gd name="T97" fmla="*/ 396 h 396"/>
                <a:gd name="T98" fmla="*/ 203 w 279"/>
                <a:gd name="T99" fmla="*/ 39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" h="396">
                  <a:moveTo>
                    <a:pt x="203" y="392"/>
                  </a:moveTo>
                  <a:lnTo>
                    <a:pt x="203" y="387"/>
                  </a:lnTo>
                  <a:lnTo>
                    <a:pt x="205" y="382"/>
                  </a:lnTo>
                  <a:lnTo>
                    <a:pt x="203" y="378"/>
                  </a:lnTo>
                  <a:lnTo>
                    <a:pt x="203" y="375"/>
                  </a:lnTo>
                  <a:lnTo>
                    <a:pt x="202" y="369"/>
                  </a:lnTo>
                  <a:lnTo>
                    <a:pt x="200" y="363"/>
                  </a:lnTo>
                  <a:lnTo>
                    <a:pt x="199" y="357"/>
                  </a:lnTo>
                  <a:lnTo>
                    <a:pt x="200" y="354"/>
                  </a:lnTo>
                  <a:lnTo>
                    <a:pt x="202" y="351"/>
                  </a:lnTo>
                  <a:lnTo>
                    <a:pt x="205" y="351"/>
                  </a:lnTo>
                  <a:lnTo>
                    <a:pt x="208" y="349"/>
                  </a:lnTo>
                  <a:lnTo>
                    <a:pt x="214" y="348"/>
                  </a:lnTo>
                  <a:lnTo>
                    <a:pt x="212" y="343"/>
                  </a:lnTo>
                  <a:lnTo>
                    <a:pt x="211" y="337"/>
                  </a:lnTo>
                  <a:lnTo>
                    <a:pt x="209" y="333"/>
                  </a:lnTo>
                  <a:lnTo>
                    <a:pt x="208" y="330"/>
                  </a:lnTo>
                  <a:lnTo>
                    <a:pt x="206" y="325"/>
                  </a:lnTo>
                  <a:lnTo>
                    <a:pt x="205" y="319"/>
                  </a:lnTo>
                  <a:lnTo>
                    <a:pt x="203" y="315"/>
                  </a:lnTo>
                  <a:lnTo>
                    <a:pt x="202" y="312"/>
                  </a:lnTo>
                  <a:lnTo>
                    <a:pt x="200" y="306"/>
                  </a:lnTo>
                  <a:lnTo>
                    <a:pt x="199" y="301"/>
                  </a:lnTo>
                  <a:lnTo>
                    <a:pt x="197" y="297"/>
                  </a:lnTo>
                  <a:lnTo>
                    <a:pt x="197" y="292"/>
                  </a:lnTo>
                  <a:lnTo>
                    <a:pt x="197" y="287"/>
                  </a:lnTo>
                  <a:lnTo>
                    <a:pt x="197" y="283"/>
                  </a:lnTo>
                  <a:lnTo>
                    <a:pt x="197" y="278"/>
                  </a:lnTo>
                  <a:lnTo>
                    <a:pt x="197" y="274"/>
                  </a:lnTo>
                  <a:lnTo>
                    <a:pt x="193" y="268"/>
                  </a:lnTo>
                  <a:lnTo>
                    <a:pt x="190" y="265"/>
                  </a:lnTo>
                  <a:lnTo>
                    <a:pt x="188" y="260"/>
                  </a:lnTo>
                  <a:lnTo>
                    <a:pt x="188" y="254"/>
                  </a:lnTo>
                  <a:lnTo>
                    <a:pt x="185" y="250"/>
                  </a:lnTo>
                  <a:lnTo>
                    <a:pt x="185" y="245"/>
                  </a:lnTo>
                  <a:lnTo>
                    <a:pt x="185" y="239"/>
                  </a:lnTo>
                  <a:lnTo>
                    <a:pt x="185" y="235"/>
                  </a:lnTo>
                  <a:lnTo>
                    <a:pt x="184" y="229"/>
                  </a:lnTo>
                  <a:lnTo>
                    <a:pt x="184" y="224"/>
                  </a:lnTo>
                  <a:lnTo>
                    <a:pt x="182" y="218"/>
                  </a:lnTo>
                  <a:lnTo>
                    <a:pt x="181" y="214"/>
                  </a:lnTo>
                  <a:lnTo>
                    <a:pt x="179" y="209"/>
                  </a:lnTo>
                  <a:lnTo>
                    <a:pt x="176" y="205"/>
                  </a:lnTo>
                  <a:lnTo>
                    <a:pt x="172" y="200"/>
                  </a:lnTo>
                  <a:lnTo>
                    <a:pt x="169" y="196"/>
                  </a:lnTo>
                  <a:lnTo>
                    <a:pt x="167" y="191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66" y="179"/>
                  </a:lnTo>
                  <a:lnTo>
                    <a:pt x="166" y="173"/>
                  </a:lnTo>
                  <a:lnTo>
                    <a:pt x="164" y="170"/>
                  </a:lnTo>
                  <a:lnTo>
                    <a:pt x="161" y="165"/>
                  </a:lnTo>
                  <a:lnTo>
                    <a:pt x="159" y="162"/>
                  </a:lnTo>
                  <a:lnTo>
                    <a:pt x="153" y="156"/>
                  </a:lnTo>
                  <a:lnTo>
                    <a:pt x="150" y="150"/>
                  </a:lnTo>
                  <a:lnTo>
                    <a:pt x="146" y="146"/>
                  </a:lnTo>
                  <a:lnTo>
                    <a:pt x="143" y="140"/>
                  </a:lnTo>
                  <a:lnTo>
                    <a:pt x="140" y="134"/>
                  </a:lnTo>
                  <a:lnTo>
                    <a:pt x="135" y="128"/>
                  </a:lnTo>
                  <a:lnTo>
                    <a:pt x="132" y="122"/>
                  </a:lnTo>
                  <a:lnTo>
                    <a:pt x="129" y="119"/>
                  </a:lnTo>
                  <a:lnTo>
                    <a:pt x="125" y="114"/>
                  </a:lnTo>
                  <a:lnTo>
                    <a:pt x="120" y="108"/>
                  </a:lnTo>
                  <a:lnTo>
                    <a:pt x="116" y="105"/>
                  </a:lnTo>
                  <a:lnTo>
                    <a:pt x="113" y="102"/>
                  </a:lnTo>
                  <a:lnTo>
                    <a:pt x="108" y="98"/>
                  </a:lnTo>
                  <a:lnTo>
                    <a:pt x="104" y="93"/>
                  </a:lnTo>
                  <a:lnTo>
                    <a:pt x="99" y="90"/>
                  </a:lnTo>
                  <a:lnTo>
                    <a:pt x="95" y="87"/>
                  </a:lnTo>
                  <a:lnTo>
                    <a:pt x="90" y="82"/>
                  </a:lnTo>
                  <a:lnTo>
                    <a:pt x="86" y="78"/>
                  </a:lnTo>
                  <a:lnTo>
                    <a:pt x="81" y="75"/>
                  </a:lnTo>
                  <a:lnTo>
                    <a:pt x="77" y="72"/>
                  </a:lnTo>
                  <a:lnTo>
                    <a:pt x="72" y="67"/>
                  </a:lnTo>
                  <a:lnTo>
                    <a:pt x="68" y="63"/>
                  </a:lnTo>
                  <a:lnTo>
                    <a:pt x="65" y="58"/>
                  </a:lnTo>
                  <a:lnTo>
                    <a:pt x="60" y="55"/>
                  </a:lnTo>
                  <a:lnTo>
                    <a:pt x="55" y="51"/>
                  </a:lnTo>
                  <a:lnTo>
                    <a:pt x="51" y="46"/>
                  </a:lnTo>
                  <a:lnTo>
                    <a:pt x="48" y="43"/>
                  </a:lnTo>
                  <a:lnTo>
                    <a:pt x="46" y="40"/>
                  </a:lnTo>
                  <a:lnTo>
                    <a:pt x="43" y="37"/>
                  </a:lnTo>
                  <a:lnTo>
                    <a:pt x="42" y="34"/>
                  </a:lnTo>
                  <a:lnTo>
                    <a:pt x="37" y="31"/>
                  </a:lnTo>
                  <a:lnTo>
                    <a:pt x="33" y="31"/>
                  </a:lnTo>
                  <a:lnTo>
                    <a:pt x="27" y="31"/>
                  </a:lnTo>
                  <a:lnTo>
                    <a:pt x="22" y="31"/>
                  </a:lnTo>
                  <a:lnTo>
                    <a:pt x="16" y="31"/>
                  </a:lnTo>
                  <a:lnTo>
                    <a:pt x="12" y="33"/>
                  </a:lnTo>
                  <a:lnTo>
                    <a:pt x="7" y="33"/>
                  </a:lnTo>
                  <a:lnTo>
                    <a:pt x="3" y="33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3" y="19"/>
                  </a:lnTo>
                  <a:lnTo>
                    <a:pt x="7" y="15"/>
                  </a:lnTo>
                  <a:lnTo>
                    <a:pt x="13" y="10"/>
                  </a:lnTo>
                  <a:lnTo>
                    <a:pt x="19" y="7"/>
                  </a:lnTo>
                  <a:lnTo>
                    <a:pt x="25" y="4"/>
                  </a:lnTo>
                  <a:lnTo>
                    <a:pt x="33" y="1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2" y="3"/>
                  </a:lnTo>
                  <a:lnTo>
                    <a:pt x="77" y="4"/>
                  </a:lnTo>
                  <a:lnTo>
                    <a:pt x="80" y="6"/>
                  </a:lnTo>
                  <a:lnTo>
                    <a:pt x="87" y="9"/>
                  </a:lnTo>
                  <a:lnTo>
                    <a:pt x="93" y="13"/>
                  </a:lnTo>
                  <a:lnTo>
                    <a:pt x="99" y="18"/>
                  </a:lnTo>
                  <a:lnTo>
                    <a:pt x="105" y="24"/>
                  </a:lnTo>
                  <a:lnTo>
                    <a:pt x="110" y="22"/>
                  </a:lnTo>
                  <a:lnTo>
                    <a:pt x="114" y="22"/>
                  </a:lnTo>
                  <a:lnTo>
                    <a:pt x="119" y="22"/>
                  </a:lnTo>
                  <a:lnTo>
                    <a:pt x="125" y="24"/>
                  </a:lnTo>
                  <a:lnTo>
                    <a:pt x="128" y="24"/>
                  </a:lnTo>
                  <a:lnTo>
                    <a:pt x="132" y="25"/>
                  </a:lnTo>
                  <a:lnTo>
                    <a:pt x="137" y="27"/>
                  </a:lnTo>
                  <a:lnTo>
                    <a:pt x="141" y="30"/>
                  </a:lnTo>
                  <a:lnTo>
                    <a:pt x="146" y="34"/>
                  </a:lnTo>
                  <a:lnTo>
                    <a:pt x="152" y="42"/>
                  </a:lnTo>
                  <a:lnTo>
                    <a:pt x="153" y="45"/>
                  </a:lnTo>
                  <a:lnTo>
                    <a:pt x="155" y="49"/>
                  </a:lnTo>
                  <a:lnTo>
                    <a:pt x="156" y="54"/>
                  </a:lnTo>
                  <a:lnTo>
                    <a:pt x="158" y="60"/>
                  </a:lnTo>
                  <a:lnTo>
                    <a:pt x="161" y="63"/>
                  </a:lnTo>
                  <a:lnTo>
                    <a:pt x="166" y="66"/>
                  </a:lnTo>
                  <a:lnTo>
                    <a:pt x="169" y="70"/>
                  </a:lnTo>
                  <a:lnTo>
                    <a:pt x="172" y="75"/>
                  </a:lnTo>
                  <a:lnTo>
                    <a:pt x="175" y="78"/>
                  </a:lnTo>
                  <a:lnTo>
                    <a:pt x="179" y="82"/>
                  </a:lnTo>
                  <a:lnTo>
                    <a:pt x="182" y="87"/>
                  </a:lnTo>
                  <a:lnTo>
                    <a:pt x="185" y="92"/>
                  </a:lnTo>
                  <a:lnTo>
                    <a:pt x="190" y="96"/>
                  </a:lnTo>
                  <a:lnTo>
                    <a:pt x="193" y="101"/>
                  </a:lnTo>
                  <a:lnTo>
                    <a:pt x="196" y="104"/>
                  </a:lnTo>
                  <a:lnTo>
                    <a:pt x="200" y="108"/>
                  </a:lnTo>
                  <a:lnTo>
                    <a:pt x="203" y="111"/>
                  </a:lnTo>
                  <a:lnTo>
                    <a:pt x="208" y="116"/>
                  </a:lnTo>
                  <a:lnTo>
                    <a:pt x="212" y="119"/>
                  </a:lnTo>
                  <a:lnTo>
                    <a:pt x="217" y="122"/>
                  </a:lnTo>
                  <a:lnTo>
                    <a:pt x="218" y="129"/>
                  </a:lnTo>
                  <a:lnTo>
                    <a:pt x="221" y="137"/>
                  </a:lnTo>
                  <a:lnTo>
                    <a:pt x="224" y="143"/>
                  </a:lnTo>
                  <a:lnTo>
                    <a:pt x="229" y="149"/>
                  </a:lnTo>
                  <a:lnTo>
                    <a:pt x="233" y="155"/>
                  </a:lnTo>
                  <a:lnTo>
                    <a:pt x="238" y="161"/>
                  </a:lnTo>
                  <a:lnTo>
                    <a:pt x="244" y="167"/>
                  </a:lnTo>
                  <a:lnTo>
                    <a:pt x="248" y="173"/>
                  </a:lnTo>
                  <a:lnTo>
                    <a:pt x="253" y="179"/>
                  </a:lnTo>
                  <a:lnTo>
                    <a:pt x="258" y="185"/>
                  </a:lnTo>
                  <a:lnTo>
                    <a:pt x="261" y="191"/>
                  </a:lnTo>
                  <a:lnTo>
                    <a:pt x="264" y="197"/>
                  </a:lnTo>
                  <a:lnTo>
                    <a:pt x="265" y="200"/>
                  </a:lnTo>
                  <a:lnTo>
                    <a:pt x="265" y="203"/>
                  </a:lnTo>
                  <a:lnTo>
                    <a:pt x="265" y="208"/>
                  </a:lnTo>
                  <a:lnTo>
                    <a:pt x="265" y="211"/>
                  </a:lnTo>
                  <a:lnTo>
                    <a:pt x="265" y="215"/>
                  </a:lnTo>
                  <a:lnTo>
                    <a:pt x="264" y="218"/>
                  </a:lnTo>
                  <a:lnTo>
                    <a:pt x="262" y="224"/>
                  </a:lnTo>
                  <a:lnTo>
                    <a:pt x="261" y="229"/>
                  </a:lnTo>
                  <a:lnTo>
                    <a:pt x="262" y="233"/>
                  </a:lnTo>
                  <a:lnTo>
                    <a:pt x="265" y="239"/>
                  </a:lnTo>
                  <a:lnTo>
                    <a:pt x="265" y="244"/>
                  </a:lnTo>
                  <a:lnTo>
                    <a:pt x="267" y="250"/>
                  </a:lnTo>
                  <a:lnTo>
                    <a:pt x="267" y="256"/>
                  </a:lnTo>
                  <a:lnTo>
                    <a:pt x="267" y="262"/>
                  </a:lnTo>
                  <a:lnTo>
                    <a:pt x="268" y="268"/>
                  </a:lnTo>
                  <a:lnTo>
                    <a:pt x="268" y="274"/>
                  </a:lnTo>
                  <a:lnTo>
                    <a:pt x="268" y="280"/>
                  </a:lnTo>
                  <a:lnTo>
                    <a:pt x="268" y="286"/>
                  </a:lnTo>
                  <a:lnTo>
                    <a:pt x="268" y="292"/>
                  </a:lnTo>
                  <a:lnTo>
                    <a:pt x="268" y="298"/>
                  </a:lnTo>
                  <a:lnTo>
                    <a:pt x="268" y="303"/>
                  </a:lnTo>
                  <a:lnTo>
                    <a:pt x="270" y="309"/>
                  </a:lnTo>
                  <a:lnTo>
                    <a:pt x="270" y="315"/>
                  </a:lnTo>
                  <a:lnTo>
                    <a:pt x="273" y="321"/>
                  </a:lnTo>
                  <a:lnTo>
                    <a:pt x="276" y="327"/>
                  </a:lnTo>
                  <a:lnTo>
                    <a:pt x="279" y="334"/>
                  </a:lnTo>
                  <a:lnTo>
                    <a:pt x="279" y="340"/>
                  </a:lnTo>
                  <a:lnTo>
                    <a:pt x="279" y="348"/>
                  </a:lnTo>
                  <a:lnTo>
                    <a:pt x="277" y="354"/>
                  </a:lnTo>
                  <a:lnTo>
                    <a:pt x="273" y="360"/>
                  </a:lnTo>
                  <a:lnTo>
                    <a:pt x="268" y="366"/>
                  </a:lnTo>
                  <a:lnTo>
                    <a:pt x="264" y="372"/>
                  </a:lnTo>
                  <a:lnTo>
                    <a:pt x="258" y="376"/>
                  </a:lnTo>
                  <a:lnTo>
                    <a:pt x="251" y="382"/>
                  </a:lnTo>
                  <a:lnTo>
                    <a:pt x="244" y="385"/>
                  </a:lnTo>
                  <a:lnTo>
                    <a:pt x="238" y="390"/>
                  </a:lnTo>
                  <a:lnTo>
                    <a:pt x="230" y="393"/>
                  </a:lnTo>
                  <a:lnTo>
                    <a:pt x="223" y="395"/>
                  </a:lnTo>
                  <a:lnTo>
                    <a:pt x="217" y="396"/>
                  </a:lnTo>
                  <a:lnTo>
                    <a:pt x="212" y="396"/>
                  </a:lnTo>
                  <a:lnTo>
                    <a:pt x="209" y="395"/>
                  </a:lnTo>
                  <a:lnTo>
                    <a:pt x="208" y="395"/>
                  </a:lnTo>
                  <a:lnTo>
                    <a:pt x="203" y="392"/>
                  </a:lnTo>
                  <a:lnTo>
                    <a:pt x="203" y="392"/>
                  </a:lnTo>
                  <a:close/>
                </a:path>
              </a:pathLst>
            </a:custGeom>
            <a:solidFill>
              <a:srgbClr val="FAE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2" name="Freeform 374"/>
            <p:cNvSpPr>
              <a:spLocks/>
            </p:cNvSpPr>
            <p:nvPr/>
          </p:nvSpPr>
          <p:spPr bwMode="auto">
            <a:xfrm>
              <a:off x="644" y="1675"/>
              <a:ext cx="138" cy="199"/>
            </a:xfrm>
            <a:custGeom>
              <a:avLst/>
              <a:gdLst>
                <a:gd name="T0" fmla="*/ 196 w 276"/>
                <a:gd name="T1" fmla="*/ 386 h 398"/>
                <a:gd name="T2" fmla="*/ 199 w 276"/>
                <a:gd name="T3" fmla="*/ 368 h 398"/>
                <a:gd name="T4" fmla="*/ 217 w 276"/>
                <a:gd name="T5" fmla="*/ 357 h 398"/>
                <a:gd name="T6" fmla="*/ 216 w 276"/>
                <a:gd name="T7" fmla="*/ 339 h 398"/>
                <a:gd name="T8" fmla="*/ 202 w 276"/>
                <a:gd name="T9" fmla="*/ 314 h 398"/>
                <a:gd name="T10" fmla="*/ 196 w 276"/>
                <a:gd name="T11" fmla="*/ 291 h 398"/>
                <a:gd name="T12" fmla="*/ 190 w 276"/>
                <a:gd name="T13" fmla="*/ 276 h 398"/>
                <a:gd name="T14" fmla="*/ 186 w 276"/>
                <a:gd name="T15" fmla="*/ 255 h 398"/>
                <a:gd name="T16" fmla="*/ 180 w 276"/>
                <a:gd name="T17" fmla="*/ 231 h 398"/>
                <a:gd name="T18" fmla="*/ 178 w 276"/>
                <a:gd name="T19" fmla="*/ 207 h 398"/>
                <a:gd name="T20" fmla="*/ 169 w 276"/>
                <a:gd name="T21" fmla="*/ 187 h 398"/>
                <a:gd name="T22" fmla="*/ 162 w 276"/>
                <a:gd name="T23" fmla="*/ 167 h 398"/>
                <a:gd name="T24" fmla="*/ 148 w 276"/>
                <a:gd name="T25" fmla="*/ 151 h 398"/>
                <a:gd name="T26" fmla="*/ 124 w 276"/>
                <a:gd name="T27" fmla="*/ 134 h 398"/>
                <a:gd name="T28" fmla="*/ 104 w 276"/>
                <a:gd name="T29" fmla="*/ 112 h 398"/>
                <a:gd name="T30" fmla="*/ 89 w 276"/>
                <a:gd name="T31" fmla="*/ 86 h 398"/>
                <a:gd name="T32" fmla="*/ 82 w 276"/>
                <a:gd name="T33" fmla="*/ 66 h 398"/>
                <a:gd name="T34" fmla="*/ 67 w 276"/>
                <a:gd name="T35" fmla="*/ 57 h 398"/>
                <a:gd name="T36" fmla="*/ 58 w 276"/>
                <a:gd name="T37" fmla="*/ 45 h 398"/>
                <a:gd name="T38" fmla="*/ 39 w 276"/>
                <a:gd name="T39" fmla="*/ 35 h 398"/>
                <a:gd name="T40" fmla="*/ 17 w 276"/>
                <a:gd name="T41" fmla="*/ 21 h 398"/>
                <a:gd name="T42" fmla="*/ 3 w 276"/>
                <a:gd name="T43" fmla="*/ 24 h 398"/>
                <a:gd name="T44" fmla="*/ 5 w 276"/>
                <a:gd name="T45" fmla="*/ 11 h 398"/>
                <a:gd name="T46" fmla="*/ 20 w 276"/>
                <a:gd name="T47" fmla="*/ 2 h 398"/>
                <a:gd name="T48" fmla="*/ 39 w 276"/>
                <a:gd name="T49" fmla="*/ 0 h 398"/>
                <a:gd name="T50" fmla="*/ 58 w 276"/>
                <a:gd name="T51" fmla="*/ 6 h 398"/>
                <a:gd name="T52" fmla="*/ 74 w 276"/>
                <a:gd name="T53" fmla="*/ 11 h 398"/>
                <a:gd name="T54" fmla="*/ 89 w 276"/>
                <a:gd name="T55" fmla="*/ 20 h 398"/>
                <a:gd name="T56" fmla="*/ 107 w 276"/>
                <a:gd name="T57" fmla="*/ 30 h 398"/>
                <a:gd name="T58" fmla="*/ 124 w 276"/>
                <a:gd name="T59" fmla="*/ 38 h 398"/>
                <a:gd name="T60" fmla="*/ 134 w 276"/>
                <a:gd name="T61" fmla="*/ 51 h 398"/>
                <a:gd name="T62" fmla="*/ 143 w 276"/>
                <a:gd name="T63" fmla="*/ 66 h 398"/>
                <a:gd name="T64" fmla="*/ 160 w 276"/>
                <a:gd name="T65" fmla="*/ 81 h 398"/>
                <a:gd name="T66" fmla="*/ 177 w 276"/>
                <a:gd name="T67" fmla="*/ 95 h 398"/>
                <a:gd name="T68" fmla="*/ 183 w 276"/>
                <a:gd name="T69" fmla="*/ 113 h 398"/>
                <a:gd name="T70" fmla="*/ 198 w 276"/>
                <a:gd name="T71" fmla="*/ 134 h 398"/>
                <a:gd name="T72" fmla="*/ 208 w 276"/>
                <a:gd name="T73" fmla="*/ 155 h 398"/>
                <a:gd name="T74" fmla="*/ 220 w 276"/>
                <a:gd name="T75" fmla="*/ 167 h 398"/>
                <a:gd name="T76" fmla="*/ 232 w 276"/>
                <a:gd name="T77" fmla="*/ 182 h 398"/>
                <a:gd name="T78" fmla="*/ 243 w 276"/>
                <a:gd name="T79" fmla="*/ 201 h 398"/>
                <a:gd name="T80" fmla="*/ 243 w 276"/>
                <a:gd name="T81" fmla="*/ 222 h 398"/>
                <a:gd name="T82" fmla="*/ 246 w 276"/>
                <a:gd name="T83" fmla="*/ 244 h 398"/>
                <a:gd name="T84" fmla="*/ 258 w 276"/>
                <a:gd name="T85" fmla="*/ 264 h 398"/>
                <a:gd name="T86" fmla="*/ 258 w 276"/>
                <a:gd name="T87" fmla="*/ 282 h 398"/>
                <a:gd name="T88" fmla="*/ 261 w 276"/>
                <a:gd name="T89" fmla="*/ 306 h 398"/>
                <a:gd name="T90" fmla="*/ 273 w 276"/>
                <a:gd name="T91" fmla="*/ 327 h 398"/>
                <a:gd name="T92" fmla="*/ 273 w 276"/>
                <a:gd name="T93" fmla="*/ 351 h 398"/>
                <a:gd name="T94" fmla="*/ 263 w 276"/>
                <a:gd name="T95" fmla="*/ 369 h 398"/>
                <a:gd name="T96" fmla="*/ 260 w 276"/>
                <a:gd name="T97" fmla="*/ 386 h 398"/>
                <a:gd name="T98" fmla="*/ 252 w 276"/>
                <a:gd name="T99" fmla="*/ 397 h 398"/>
                <a:gd name="T100" fmla="*/ 235 w 276"/>
                <a:gd name="T101" fmla="*/ 397 h 398"/>
                <a:gd name="T102" fmla="*/ 214 w 276"/>
                <a:gd name="T103" fmla="*/ 39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6" h="398">
                  <a:moveTo>
                    <a:pt x="208" y="387"/>
                  </a:moveTo>
                  <a:lnTo>
                    <a:pt x="202" y="390"/>
                  </a:lnTo>
                  <a:lnTo>
                    <a:pt x="199" y="390"/>
                  </a:lnTo>
                  <a:lnTo>
                    <a:pt x="196" y="386"/>
                  </a:lnTo>
                  <a:lnTo>
                    <a:pt x="196" y="381"/>
                  </a:lnTo>
                  <a:lnTo>
                    <a:pt x="195" y="377"/>
                  </a:lnTo>
                  <a:lnTo>
                    <a:pt x="196" y="371"/>
                  </a:lnTo>
                  <a:lnTo>
                    <a:pt x="199" y="368"/>
                  </a:lnTo>
                  <a:lnTo>
                    <a:pt x="205" y="366"/>
                  </a:lnTo>
                  <a:lnTo>
                    <a:pt x="211" y="363"/>
                  </a:lnTo>
                  <a:lnTo>
                    <a:pt x="216" y="360"/>
                  </a:lnTo>
                  <a:lnTo>
                    <a:pt x="217" y="357"/>
                  </a:lnTo>
                  <a:lnTo>
                    <a:pt x="220" y="353"/>
                  </a:lnTo>
                  <a:lnTo>
                    <a:pt x="219" y="348"/>
                  </a:lnTo>
                  <a:lnTo>
                    <a:pt x="219" y="344"/>
                  </a:lnTo>
                  <a:lnTo>
                    <a:pt x="216" y="339"/>
                  </a:lnTo>
                  <a:lnTo>
                    <a:pt x="214" y="333"/>
                  </a:lnTo>
                  <a:lnTo>
                    <a:pt x="210" y="327"/>
                  </a:lnTo>
                  <a:lnTo>
                    <a:pt x="207" y="321"/>
                  </a:lnTo>
                  <a:lnTo>
                    <a:pt x="202" y="314"/>
                  </a:lnTo>
                  <a:lnTo>
                    <a:pt x="201" y="308"/>
                  </a:lnTo>
                  <a:lnTo>
                    <a:pt x="198" y="302"/>
                  </a:lnTo>
                  <a:lnTo>
                    <a:pt x="198" y="296"/>
                  </a:lnTo>
                  <a:lnTo>
                    <a:pt x="196" y="291"/>
                  </a:lnTo>
                  <a:lnTo>
                    <a:pt x="198" y="286"/>
                  </a:lnTo>
                  <a:lnTo>
                    <a:pt x="195" y="283"/>
                  </a:lnTo>
                  <a:lnTo>
                    <a:pt x="192" y="280"/>
                  </a:lnTo>
                  <a:lnTo>
                    <a:pt x="190" y="276"/>
                  </a:lnTo>
                  <a:lnTo>
                    <a:pt x="190" y="273"/>
                  </a:lnTo>
                  <a:lnTo>
                    <a:pt x="190" y="267"/>
                  </a:lnTo>
                  <a:lnTo>
                    <a:pt x="190" y="261"/>
                  </a:lnTo>
                  <a:lnTo>
                    <a:pt x="186" y="255"/>
                  </a:lnTo>
                  <a:lnTo>
                    <a:pt x="183" y="249"/>
                  </a:lnTo>
                  <a:lnTo>
                    <a:pt x="181" y="243"/>
                  </a:lnTo>
                  <a:lnTo>
                    <a:pt x="181" y="238"/>
                  </a:lnTo>
                  <a:lnTo>
                    <a:pt x="180" y="231"/>
                  </a:lnTo>
                  <a:lnTo>
                    <a:pt x="180" y="225"/>
                  </a:lnTo>
                  <a:lnTo>
                    <a:pt x="180" y="219"/>
                  </a:lnTo>
                  <a:lnTo>
                    <a:pt x="180" y="213"/>
                  </a:lnTo>
                  <a:lnTo>
                    <a:pt x="178" y="207"/>
                  </a:lnTo>
                  <a:lnTo>
                    <a:pt x="177" y="202"/>
                  </a:lnTo>
                  <a:lnTo>
                    <a:pt x="175" y="198"/>
                  </a:lnTo>
                  <a:lnTo>
                    <a:pt x="174" y="193"/>
                  </a:lnTo>
                  <a:lnTo>
                    <a:pt x="169" y="187"/>
                  </a:lnTo>
                  <a:lnTo>
                    <a:pt x="168" y="184"/>
                  </a:lnTo>
                  <a:lnTo>
                    <a:pt x="165" y="178"/>
                  </a:lnTo>
                  <a:lnTo>
                    <a:pt x="165" y="173"/>
                  </a:lnTo>
                  <a:lnTo>
                    <a:pt x="162" y="167"/>
                  </a:lnTo>
                  <a:lnTo>
                    <a:pt x="160" y="163"/>
                  </a:lnTo>
                  <a:lnTo>
                    <a:pt x="157" y="158"/>
                  </a:lnTo>
                  <a:lnTo>
                    <a:pt x="154" y="154"/>
                  </a:lnTo>
                  <a:lnTo>
                    <a:pt x="148" y="151"/>
                  </a:lnTo>
                  <a:lnTo>
                    <a:pt x="142" y="148"/>
                  </a:lnTo>
                  <a:lnTo>
                    <a:pt x="136" y="143"/>
                  </a:lnTo>
                  <a:lnTo>
                    <a:pt x="130" y="140"/>
                  </a:lnTo>
                  <a:lnTo>
                    <a:pt x="124" y="134"/>
                  </a:lnTo>
                  <a:lnTo>
                    <a:pt x="119" y="130"/>
                  </a:lnTo>
                  <a:lnTo>
                    <a:pt x="113" y="124"/>
                  </a:lnTo>
                  <a:lnTo>
                    <a:pt x="109" y="118"/>
                  </a:lnTo>
                  <a:lnTo>
                    <a:pt x="104" y="112"/>
                  </a:lnTo>
                  <a:lnTo>
                    <a:pt x="100" y="106"/>
                  </a:lnTo>
                  <a:lnTo>
                    <a:pt x="95" y="98"/>
                  </a:lnTo>
                  <a:lnTo>
                    <a:pt x="92" y="92"/>
                  </a:lnTo>
                  <a:lnTo>
                    <a:pt x="89" y="86"/>
                  </a:lnTo>
                  <a:lnTo>
                    <a:pt x="88" y="80"/>
                  </a:lnTo>
                  <a:lnTo>
                    <a:pt x="86" y="74"/>
                  </a:lnTo>
                  <a:lnTo>
                    <a:pt x="86" y="68"/>
                  </a:lnTo>
                  <a:lnTo>
                    <a:pt x="82" y="66"/>
                  </a:lnTo>
                  <a:lnTo>
                    <a:pt x="77" y="65"/>
                  </a:lnTo>
                  <a:lnTo>
                    <a:pt x="73" y="63"/>
                  </a:lnTo>
                  <a:lnTo>
                    <a:pt x="70" y="60"/>
                  </a:lnTo>
                  <a:lnTo>
                    <a:pt x="67" y="57"/>
                  </a:lnTo>
                  <a:lnTo>
                    <a:pt x="64" y="54"/>
                  </a:lnTo>
                  <a:lnTo>
                    <a:pt x="62" y="51"/>
                  </a:lnTo>
                  <a:lnTo>
                    <a:pt x="62" y="47"/>
                  </a:lnTo>
                  <a:lnTo>
                    <a:pt x="58" y="45"/>
                  </a:lnTo>
                  <a:lnTo>
                    <a:pt x="53" y="44"/>
                  </a:lnTo>
                  <a:lnTo>
                    <a:pt x="50" y="42"/>
                  </a:lnTo>
                  <a:lnTo>
                    <a:pt x="45" y="41"/>
                  </a:lnTo>
                  <a:lnTo>
                    <a:pt x="39" y="35"/>
                  </a:lnTo>
                  <a:lnTo>
                    <a:pt x="33" y="30"/>
                  </a:lnTo>
                  <a:lnTo>
                    <a:pt x="26" y="26"/>
                  </a:lnTo>
                  <a:lnTo>
                    <a:pt x="20" y="23"/>
                  </a:lnTo>
                  <a:lnTo>
                    <a:pt x="17" y="21"/>
                  </a:lnTo>
                  <a:lnTo>
                    <a:pt x="14" y="21"/>
                  </a:lnTo>
                  <a:lnTo>
                    <a:pt x="9" y="21"/>
                  </a:lnTo>
                  <a:lnTo>
                    <a:pt x="6" y="24"/>
                  </a:lnTo>
                  <a:lnTo>
                    <a:pt x="3" y="24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5" y="11"/>
                  </a:lnTo>
                  <a:lnTo>
                    <a:pt x="8" y="9"/>
                  </a:lnTo>
                  <a:lnTo>
                    <a:pt x="11" y="6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4" y="2"/>
                  </a:lnTo>
                  <a:lnTo>
                    <a:pt x="48" y="2"/>
                  </a:lnTo>
                  <a:lnTo>
                    <a:pt x="53" y="3"/>
                  </a:lnTo>
                  <a:lnTo>
                    <a:pt x="58" y="6"/>
                  </a:lnTo>
                  <a:lnTo>
                    <a:pt x="64" y="8"/>
                  </a:lnTo>
                  <a:lnTo>
                    <a:pt x="67" y="9"/>
                  </a:lnTo>
                  <a:lnTo>
                    <a:pt x="70" y="11"/>
                  </a:lnTo>
                  <a:lnTo>
                    <a:pt x="74" y="11"/>
                  </a:lnTo>
                  <a:lnTo>
                    <a:pt x="79" y="12"/>
                  </a:lnTo>
                  <a:lnTo>
                    <a:pt x="83" y="14"/>
                  </a:lnTo>
                  <a:lnTo>
                    <a:pt x="86" y="15"/>
                  </a:lnTo>
                  <a:lnTo>
                    <a:pt x="89" y="20"/>
                  </a:lnTo>
                  <a:lnTo>
                    <a:pt x="91" y="24"/>
                  </a:lnTo>
                  <a:lnTo>
                    <a:pt x="97" y="27"/>
                  </a:lnTo>
                  <a:lnTo>
                    <a:pt x="103" y="30"/>
                  </a:lnTo>
                  <a:lnTo>
                    <a:pt x="107" y="30"/>
                  </a:lnTo>
                  <a:lnTo>
                    <a:pt x="110" y="32"/>
                  </a:lnTo>
                  <a:lnTo>
                    <a:pt x="115" y="33"/>
                  </a:lnTo>
                  <a:lnTo>
                    <a:pt x="118" y="35"/>
                  </a:lnTo>
                  <a:lnTo>
                    <a:pt x="124" y="38"/>
                  </a:lnTo>
                  <a:lnTo>
                    <a:pt x="130" y="42"/>
                  </a:lnTo>
                  <a:lnTo>
                    <a:pt x="131" y="44"/>
                  </a:lnTo>
                  <a:lnTo>
                    <a:pt x="133" y="48"/>
                  </a:lnTo>
                  <a:lnTo>
                    <a:pt x="134" y="51"/>
                  </a:lnTo>
                  <a:lnTo>
                    <a:pt x="134" y="56"/>
                  </a:lnTo>
                  <a:lnTo>
                    <a:pt x="136" y="60"/>
                  </a:lnTo>
                  <a:lnTo>
                    <a:pt x="139" y="63"/>
                  </a:lnTo>
                  <a:lnTo>
                    <a:pt x="143" y="66"/>
                  </a:lnTo>
                  <a:lnTo>
                    <a:pt x="146" y="71"/>
                  </a:lnTo>
                  <a:lnTo>
                    <a:pt x="151" y="74"/>
                  </a:lnTo>
                  <a:lnTo>
                    <a:pt x="156" y="78"/>
                  </a:lnTo>
                  <a:lnTo>
                    <a:pt x="160" y="81"/>
                  </a:lnTo>
                  <a:lnTo>
                    <a:pt x="165" y="86"/>
                  </a:lnTo>
                  <a:lnTo>
                    <a:pt x="169" y="89"/>
                  </a:lnTo>
                  <a:lnTo>
                    <a:pt x="174" y="92"/>
                  </a:lnTo>
                  <a:lnTo>
                    <a:pt x="177" y="95"/>
                  </a:lnTo>
                  <a:lnTo>
                    <a:pt x="181" y="98"/>
                  </a:lnTo>
                  <a:lnTo>
                    <a:pt x="184" y="103"/>
                  </a:lnTo>
                  <a:lnTo>
                    <a:pt x="186" y="107"/>
                  </a:lnTo>
                  <a:lnTo>
                    <a:pt x="183" y="113"/>
                  </a:lnTo>
                  <a:lnTo>
                    <a:pt x="184" y="119"/>
                  </a:lnTo>
                  <a:lnTo>
                    <a:pt x="187" y="124"/>
                  </a:lnTo>
                  <a:lnTo>
                    <a:pt x="193" y="130"/>
                  </a:lnTo>
                  <a:lnTo>
                    <a:pt x="198" y="134"/>
                  </a:lnTo>
                  <a:lnTo>
                    <a:pt x="202" y="139"/>
                  </a:lnTo>
                  <a:lnTo>
                    <a:pt x="205" y="145"/>
                  </a:lnTo>
                  <a:lnTo>
                    <a:pt x="207" y="151"/>
                  </a:lnTo>
                  <a:lnTo>
                    <a:pt x="208" y="155"/>
                  </a:lnTo>
                  <a:lnTo>
                    <a:pt x="210" y="158"/>
                  </a:lnTo>
                  <a:lnTo>
                    <a:pt x="213" y="161"/>
                  </a:lnTo>
                  <a:lnTo>
                    <a:pt x="216" y="166"/>
                  </a:lnTo>
                  <a:lnTo>
                    <a:pt x="220" y="167"/>
                  </a:lnTo>
                  <a:lnTo>
                    <a:pt x="223" y="172"/>
                  </a:lnTo>
                  <a:lnTo>
                    <a:pt x="226" y="175"/>
                  </a:lnTo>
                  <a:lnTo>
                    <a:pt x="228" y="181"/>
                  </a:lnTo>
                  <a:lnTo>
                    <a:pt x="232" y="182"/>
                  </a:lnTo>
                  <a:lnTo>
                    <a:pt x="237" y="187"/>
                  </a:lnTo>
                  <a:lnTo>
                    <a:pt x="240" y="190"/>
                  </a:lnTo>
                  <a:lnTo>
                    <a:pt x="241" y="195"/>
                  </a:lnTo>
                  <a:lnTo>
                    <a:pt x="243" y="201"/>
                  </a:lnTo>
                  <a:lnTo>
                    <a:pt x="243" y="205"/>
                  </a:lnTo>
                  <a:lnTo>
                    <a:pt x="243" y="211"/>
                  </a:lnTo>
                  <a:lnTo>
                    <a:pt x="244" y="217"/>
                  </a:lnTo>
                  <a:lnTo>
                    <a:pt x="243" y="222"/>
                  </a:lnTo>
                  <a:lnTo>
                    <a:pt x="243" y="228"/>
                  </a:lnTo>
                  <a:lnTo>
                    <a:pt x="244" y="232"/>
                  </a:lnTo>
                  <a:lnTo>
                    <a:pt x="246" y="238"/>
                  </a:lnTo>
                  <a:lnTo>
                    <a:pt x="246" y="244"/>
                  </a:lnTo>
                  <a:lnTo>
                    <a:pt x="249" y="249"/>
                  </a:lnTo>
                  <a:lnTo>
                    <a:pt x="252" y="253"/>
                  </a:lnTo>
                  <a:lnTo>
                    <a:pt x="257" y="258"/>
                  </a:lnTo>
                  <a:lnTo>
                    <a:pt x="258" y="264"/>
                  </a:lnTo>
                  <a:lnTo>
                    <a:pt x="258" y="271"/>
                  </a:lnTo>
                  <a:lnTo>
                    <a:pt x="258" y="274"/>
                  </a:lnTo>
                  <a:lnTo>
                    <a:pt x="258" y="279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58" y="293"/>
                  </a:lnTo>
                  <a:lnTo>
                    <a:pt x="258" y="300"/>
                  </a:lnTo>
                  <a:lnTo>
                    <a:pt x="261" y="306"/>
                  </a:lnTo>
                  <a:lnTo>
                    <a:pt x="267" y="312"/>
                  </a:lnTo>
                  <a:lnTo>
                    <a:pt x="269" y="317"/>
                  </a:lnTo>
                  <a:lnTo>
                    <a:pt x="272" y="321"/>
                  </a:lnTo>
                  <a:lnTo>
                    <a:pt x="273" y="327"/>
                  </a:lnTo>
                  <a:lnTo>
                    <a:pt x="275" y="333"/>
                  </a:lnTo>
                  <a:lnTo>
                    <a:pt x="276" y="339"/>
                  </a:lnTo>
                  <a:lnTo>
                    <a:pt x="276" y="345"/>
                  </a:lnTo>
                  <a:lnTo>
                    <a:pt x="273" y="351"/>
                  </a:lnTo>
                  <a:lnTo>
                    <a:pt x="270" y="357"/>
                  </a:lnTo>
                  <a:lnTo>
                    <a:pt x="266" y="360"/>
                  </a:lnTo>
                  <a:lnTo>
                    <a:pt x="264" y="365"/>
                  </a:lnTo>
                  <a:lnTo>
                    <a:pt x="263" y="369"/>
                  </a:lnTo>
                  <a:lnTo>
                    <a:pt x="263" y="374"/>
                  </a:lnTo>
                  <a:lnTo>
                    <a:pt x="261" y="377"/>
                  </a:lnTo>
                  <a:lnTo>
                    <a:pt x="261" y="383"/>
                  </a:lnTo>
                  <a:lnTo>
                    <a:pt x="260" y="386"/>
                  </a:lnTo>
                  <a:lnTo>
                    <a:pt x="260" y="390"/>
                  </a:lnTo>
                  <a:lnTo>
                    <a:pt x="258" y="392"/>
                  </a:lnTo>
                  <a:lnTo>
                    <a:pt x="255" y="395"/>
                  </a:lnTo>
                  <a:lnTo>
                    <a:pt x="252" y="397"/>
                  </a:lnTo>
                  <a:lnTo>
                    <a:pt x="246" y="398"/>
                  </a:lnTo>
                  <a:lnTo>
                    <a:pt x="243" y="397"/>
                  </a:lnTo>
                  <a:lnTo>
                    <a:pt x="240" y="397"/>
                  </a:lnTo>
                  <a:lnTo>
                    <a:pt x="235" y="397"/>
                  </a:lnTo>
                  <a:lnTo>
                    <a:pt x="231" y="395"/>
                  </a:lnTo>
                  <a:lnTo>
                    <a:pt x="226" y="394"/>
                  </a:lnTo>
                  <a:lnTo>
                    <a:pt x="220" y="392"/>
                  </a:lnTo>
                  <a:lnTo>
                    <a:pt x="214" y="390"/>
                  </a:lnTo>
                  <a:lnTo>
                    <a:pt x="208" y="387"/>
                  </a:lnTo>
                  <a:lnTo>
                    <a:pt x="208" y="387"/>
                  </a:lnTo>
                  <a:close/>
                </a:path>
              </a:pathLst>
            </a:custGeom>
            <a:solidFill>
              <a:srgbClr val="FC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3" name="Freeform 375"/>
            <p:cNvSpPr>
              <a:spLocks/>
            </p:cNvSpPr>
            <p:nvPr/>
          </p:nvSpPr>
          <p:spPr bwMode="auto">
            <a:xfrm>
              <a:off x="558" y="1719"/>
              <a:ext cx="140" cy="197"/>
            </a:xfrm>
            <a:custGeom>
              <a:avLst/>
              <a:gdLst>
                <a:gd name="T0" fmla="*/ 203 w 279"/>
                <a:gd name="T1" fmla="*/ 379 h 395"/>
                <a:gd name="T2" fmla="*/ 199 w 279"/>
                <a:gd name="T3" fmla="*/ 356 h 395"/>
                <a:gd name="T4" fmla="*/ 208 w 279"/>
                <a:gd name="T5" fmla="*/ 349 h 395"/>
                <a:gd name="T6" fmla="*/ 209 w 279"/>
                <a:gd name="T7" fmla="*/ 332 h 395"/>
                <a:gd name="T8" fmla="*/ 203 w 279"/>
                <a:gd name="T9" fmla="*/ 314 h 395"/>
                <a:gd name="T10" fmla="*/ 197 w 279"/>
                <a:gd name="T11" fmla="*/ 296 h 395"/>
                <a:gd name="T12" fmla="*/ 196 w 279"/>
                <a:gd name="T13" fmla="*/ 278 h 395"/>
                <a:gd name="T14" fmla="*/ 188 w 279"/>
                <a:gd name="T15" fmla="*/ 260 h 395"/>
                <a:gd name="T16" fmla="*/ 185 w 279"/>
                <a:gd name="T17" fmla="*/ 240 h 395"/>
                <a:gd name="T18" fmla="*/ 182 w 279"/>
                <a:gd name="T19" fmla="*/ 218 h 395"/>
                <a:gd name="T20" fmla="*/ 172 w 279"/>
                <a:gd name="T21" fmla="*/ 199 h 395"/>
                <a:gd name="T22" fmla="*/ 166 w 279"/>
                <a:gd name="T23" fmla="*/ 181 h 395"/>
                <a:gd name="T24" fmla="*/ 161 w 279"/>
                <a:gd name="T25" fmla="*/ 165 h 395"/>
                <a:gd name="T26" fmla="*/ 148 w 279"/>
                <a:gd name="T27" fmla="*/ 144 h 395"/>
                <a:gd name="T28" fmla="*/ 133 w 279"/>
                <a:gd name="T29" fmla="*/ 123 h 395"/>
                <a:gd name="T30" fmla="*/ 116 w 279"/>
                <a:gd name="T31" fmla="*/ 105 h 395"/>
                <a:gd name="T32" fmla="*/ 99 w 279"/>
                <a:gd name="T33" fmla="*/ 89 h 395"/>
                <a:gd name="T34" fmla="*/ 81 w 279"/>
                <a:gd name="T35" fmla="*/ 74 h 395"/>
                <a:gd name="T36" fmla="*/ 65 w 279"/>
                <a:gd name="T37" fmla="*/ 59 h 395"/>
                <a:gd name="T38" fmla="*/ 45 w 279"/>
                <a:gd name="T39" fmla="*/ 41 h 395"/>
                <a:gd name="T40" fmla="*/ 27 w 279"/>
                <a:gd name="T41" fmla="*/ 31 h 395"/>
                <a:gd name="T42" fmla="*/ 6 w 279"/>
                <a:gd name="T43" fmla="*/ 32 h 395"/>
                <a:gd name="T44" fmla="*/ 3 w 279"/>
                <a:gd name="T45" fmla="*/ 20 h 395"/>
                <a:gd name="T46" fmla="*/ 25 w 279"/>
                <a:gd name="T47" fmla="*/ 4 h 395"/>
                <a:gd name="T48" fmla="*/ 45 w 279"/>
                <a:gd name="T49" fmla="*/ 0 h 395"/>
                <a:gd name="T50" fmla="*/ 60 w 279"/>
                <a:gd name="T51" fmla="*/ 0 h 395"/>
                <a:gd name="T52" fmla="*/ 77 w 279"/>
                <a:gd name="T53" fmla="*/ 4 h 395"/>
                <a:gd name="T54" fmla="*/ 99 w 279"/>
                <a:gd name="T55" fmla="*/ 17 h 395"/>
                <a:gd name="T56" fmla="*/ 119 w 279"/>
                <a:gd name="T57" fmla="*/ 22 h 395"/>
                <a:gd name="T58" fmla="*/ 137 w 279"/>
                <a:gd name="T59" fmla="*/ 26 h 395"/>
                <a:gd name="T60" fmla="*/ 154 w 279"/>
                <a:gd name="T61" fmla="*/ 44 h 395"/>
                <a:gd name="T62" fmla="*/ 161 w 279"/>
                <a:gd name="T63" fmla="*/ 62 h 395"/>
                <a:gd name="T64" fmla="*/ 175 w 279"/>
                <a:gd name="T65" fmla="*/ 77 h 395"/>
                <a:gd name="T66" fmla="*/ 190 w 279"/>
                <a:gd name="T67" fmla="*/ 95 h 395"/>
                <a:gd name="T68" fmla="*/ 203 w 279"/>
                <a:gd name="T69" fmla="*/ 111 h 395"/>
                <a:gd name="T70" fmla="*/ 217 w 279"/>
                <a:gd name="T71" fmla="*/ 126 h 395"/>
                <a:gd name="T72" fmla="*/ 224 w 279"/>
                <a:gd name="T73" fmla="*/ 142 h 395"/>
                <a:gd name="T74" fmla="*/ 244 w 279"/>
                <a:gd name="T75" fmla="*/ 166 h 395"/>
                <a:gd name="T76" fmla="*/ 261 w 279"/>
                <a:gd name="T77" fmla="*/ 190 h 395"/>
                <a:gd name="T78" fmla="*/ 265 w 279"/>
                <a:gd name="T79" fmla="*/ 215 h 395"/>
                <a:gd name="T80" fmla="*/ 262 w 279"/>
                <a:gd name="T81" fmla="*/ 233 h 395"/>
                <a:gd name="T82" fmla="*/ 267 w 279"/>
                <a:gd name="T83" fmla="*/ 255 h 395"/>
                <a:gd name="T84" fmla="*/ 268 w 279"/>
                <a:gd name="T85" fmla="*/ 279 h 395"/>
                <a:gd name="T86" fmla="*/ 268 w 279"/>
                <a:gd name="T87" fmla="*/ 303 h 395"/>
                <a:gd name="T88" fmla="*/ 276 w 279"/>
                <a:gd name="T89" fmla="*/ 328 h 395"/>
                <a:gd name="T90" fmla="*/ 277 w 279"/>
                <a:gd name="T91" fmla="*/ 353 h 395"/>
                <a:gd name="T92" fmla="*/ 258 w 279"/>
                <a:gd name="T93" fmla="*/ 377 h 395"/>
                <a:gd name="T94" fmla="*/ 231 w 279"/>
                <a:gd name="T95" fmla="*/ 392 h 395"/>
                <a:gd name="T96" fmla="*/ 209 w 279"/>
                <a:gd name="T97" fmla="*/ 39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9" h="395">
                  <a:moveTo>
                    <a:pt x="203" y="391"/>
                  </a:moveTo>
                  <a:lnTo>
                    <a:pt x="203" y="386"/>
                  </a:lnTo>
                  <a:lnTo>
                    <a:pt x="205" y="382"/>
                  </a:lnTo>
                  <a:lnTo>
                    <a:pt x="203" y="379"/>
                  </a:lnTo>
                  <a:lnTo>
                    <a:pt x="203" y="374"/>
                  </a:lnTo>
                  <a:lnTo>
                    <a:pt x="202" y="368"/>
                  </a:lnTo>
                  <a:lnTo>
                    <a:pt x="200" y="362"/>
                  </a:lnTo>
                  <a:lnTo>
                    <a:pt x="199" y="356"/>
                  </a:lnTo>
                  <a:lnTo>
                    <a:pt x="200" y="353"/>
                  </a:lnTo>
                  <a:lnTo>
                    <a:pt x="202" y="350"/>
                  </a:lnTo>
                  <a:lnTo>
                    <a:pt x="205" y="349"/>
                  </a:lnTo>
                  <a:lnTo>
                    <a:pt x="208" y="349"/>
                  </a:lnTo>
                  <a:lnTo>
                    <a:pt x="214" y="347"/>
                  </a:lnTo>
                  <a:lnTo>
                    <a:pt x="212" y="343"/>
                  </a:lnTo>
                  <a:lnTo>
                    <a:pt x="211" y="337"/>
                  </a:lnTo>
                  <a:lnTo>
                    <a:pt x="209" y="332"/>
                  </a:lnTo>
                  <a:lnTo>
                    <a:pt x="208" y="329"/>
                  </a:lnTo>
                  <a:lnTo>
                    <a:pt x="205" y="323"/>
                  </a:lnTo>
                  <a:lnTo>
                    <a:pt x="203" y="319"/>
                  </a:lnTo>
                  <a:lnTo>
                    <a:pt x="203" y="314"/>
                  </a:lnTo>
                  <a:lnTo>
                    <a:pt x="202" y="310"/>
                  </a:lnTo>
                  <a:lnTo>
                    <a:pt x="199" y="305"/>
                  </a:lnTo>
                  <a:lnTo>
                    <a:pt x="199" y="300"/>
                  </a:lnTo>
                  <a:lnTo>
                    <a:pt x="197" y="296"/>
                  </a:lnTo>
                  <a:lnTo>
                    <a:pt x="197" y="291"/>
                  </a:lnTo>
                  <a:lnTo>
                    <a:pt x="196" y="287"/>
                  </a:lnTo>
                  <a:lnTo>
                    <a:pt x="196" y="282"/>
                  </a:lnTo>
                  <a:lnTo>
                    <a:pt x="196" y="278"/>
                  </a:lnTo>
                  <a:lnTo>
                    <a:pt x="197" y="272"/>
                  </a:lnTo>
                  <a:lnTo>
                    <a:pt x="193" y="269"/>
                  </a:lnTo>
                  <a:lnTo>
                    <a:pt x="190" y="264"/>
                  </a:lnTo>
                  <a:lnTo>
                    <a:pt x="188" y="260"/>
                  </a:lnTo>
                  <a:lnTo>
                    <a:pt x="188" y="255"/>
                  </a:lnTo>
                  <a:lnTo>
                    <a:pt x="185" y="249"/>
                  </a:lnTo>
                  <a:lnTo>
                    <a:pt x="185" y="245"/>
                  </a:lnTo>
                  <a:lnTo>
                    <a:pt x="185" y="240"/>
                  </a:lnTo>
                  <a:lnTo>
                    <a:pt x="185" y="234"/>
                  </a:lnTo>
                  <a:lnTo>
                    <a:pt x="184" y="228"/>
                  </a:lnTo>
                  <a:lnTo>
                    <a:pt x="184" y="224"/>
                  </a:lnTo>
                  <a:lnTo>
                    <a:pt x="182" y="218"/>
                  </a:lnTo>
                  <a:lnTo>
                    <a:pt x="181" y="213"/>
                  </a:lnTo>
                  <a:lnTo>
                    <a:pt x="178" y="207"/>
                  </a:lnTo>
                  <a:lnTo>
                    <a:pt x="176" y="202"/>
                  </a:lnTo>
                  <a:lnTo>
                    <a:pt x="172" y="199"/>
                  </a:lnTo>
                  <a:lnTo>
                    <a:pt x="169" y="195"/>
                  </a:lnTo>
                  <a:lnTo>
                    <a:pt x="167" y="190"/>
                  </a:lnTo>
                  <a:lnTo>
                    <a:pt x="167" y="186"/>
                  </a:lnTo>
                  <a:lnTo>
                    <a:pt x="166" y="181"/>
                  </a:lnTo>
                  <a:lnTo>
                    <a:pt x="166" y="177"/>
                  </a:lnTo>
                  <a:lnTo>
                    <a:pt x="166" y="172"/>
                  </a:lnTo>
                  <a:lnTo>
                    <a:pt x="164" y="169"/>
                  </a:lnTo>
                  <a:lnTo>
                    <a:pt x="161" y="165"/>
                  </a:lnTo>
                  <a:lnTo>
                    <a:pt x="160" y="162"/>
                  </a:lnTo>
                  <a:lnTo>
                    <a:pt x="155" y="156"/>
                  </a:lnTo>
                  <a:lnTo>
                    <a:pt x="151" y="151"/>
                  </a:lnTo>
                  <a:lnTo>
                    <a:pt x="148" y="144"/>
                  </a:lnTo>
                  <a:lnTo>
                    <a:pt x="145" y="139"/>
                  </a:lnTo>
                  <a:lnTo>
                    <a:pt x="140" y="133"/>
                  </a:lnTo>
                  <a:lnTo>
                    <a:pt x="137" y="127"/>
                  </a:lnTo>
                  <a:lnTo>
                    <a:pt x="133" y="123"/>
                  </a:lnTo>
                  <a:lnTo>
                    <a:pt x="129" y="118"/>
                  </a:lnTo>
                  <a:lnTo>
                    <a:pt x="125" y="114"/>
                  </a:lnTo>
                  <a:lnTo>
                    <a:pt x="120" y="109"/>
                  </a:lnTo>
                  <a:lnTo>
                    <a:pt x="116" y="105"/>
                  </a:lnTo>
                  <a:lnTo>
                    <a:pt x="111" y="100"/>
                  </a:lnTo>
                  <a:lnTo>
                    <a:pt x="107" y="97"/>
                  </a:lnTo>
                  <a:lnTo>
                    <a:pt x="102" y="92"/>
                  </a:lnTo>
                  <a:lnTo>
                    <a:pt x="99" y="89"/>
                  </a:lnTo>
                  <a:lnTo>
                    <a:pt x="95" y="86"/>
                  </a:lnTo>
                  <a:lnTo>
                    <a:pt x="90" y="82"/>
                  </a:lnTo>
                  <a:lnTo>
                    <a:pt x="86" y="79"/>
                  </a:lnTo>
                  <a:lnTo>
                    <a:pt x="81" y="74"/>
                  </a:lnTo>
                  <a:lnTo>
                    <a:pt x="77" y="71"/>
                  </a:lnTo>
                  <a:lnTo>
                    <a:pt x="72" y="67"/>
                  </a:lnTo>
                  <a:lnTo>
                    <a:pt x="69" y="62"/>
                  </a:lnTo>
                  <a:lnTo>
                    <a:pt x="65" y="59"/>
                  </a:lnTo>
                  <a:lnTo>
                    <a:pt x="60" y="55"/>
                  </a:lnTo>
                  <a:lnTo>
                    <a:pt x="56" y="50"/>
                  </a:lnTo>
                  <a:lnTo>
                    <a:pt x="51" y="46"/>
                  </a:lnTo>
                  <a:lnTo>
                    <a:pt x="45" y="41"/>
                  </a:lnTo>
                  <a:lnTo>
                    <a:pt x="42" y="35"/>
                  </a:lnTo>
                  <a:lnTo>
                    <a:pt x="38" y="32"/>
                  </a:lnTo>
                  <a:lnTo>
                    <a:pt x="33" y="31"/>
                  </a:lnTo>
                  <a:lnTo>
                    <a:pt x="27" y="31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10" y="32"/>
                  </a:lnTo>
                  <a:lnTo>
                    <a:pt x="6" y="32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7" y="14"/>
                  </a:lnTo>
                  <a:lnTo>
                    <a:pt x="13" y="11"/>
                  </a:lnTo>
                  <a:lnTo>
                    <a:pt x="19" y="7"/>
                  </a:lnTo>
                  <a:lnTo>
                    <a:pt x="25" y="4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5" y="2"/>
                  </a:lnTo>
                  <a:lnTo>
                    <a:pt x="68" y="2"/>
                  </a:lnTo>
                  <a:lnTo>
                    <a:pt x="72" y="4"/>
                  </a:lnTo>
                  <a:lnTo>
                    <a:pt x="77" y="4"/>
                  </a:lnTo>
                  <a:lnTo>
                    <a:pt x="80" y="5"/>
                  </a:lnTo>
                  <a:lnTo>
                    <a:pt x="87" y="8"/>
                  </a:lnTo>
                  <a:lnTo>
                    <a:pt x="93" y="13"/>
                  </a:lnTo>
                  <a:lnTo>
                    <a:pt x="99" y="17"/>
                  </a:lnTo>
                  <a:lnTo>
                    <a:pt x="105" y="23"/>
                  </a:lnTo>
                  <a:lnTo>
                    <a:pt x="110" y="22"/>
                  </a:lnTo>
                  <a:lnTo>
                    <a:pt x="114" y="22"/>
                  </a:lnTo>
                  <a:lnTo>
                    <a:pt x="119" y="22"/>
                  </a:lnTo>
                  <a:lnTo>
                    <a:pt x="125" y="23"/>
                  </a:lnTo>
                  <a:lnTo>
                    <a:pt x="128" y="23"/>
                  </a:lnTo>
                  <a:lnTo>
                    <a:pt x="133" y="25"/>
                  </a:lnTo>
                  <a:lnTo>
                    <a:pt x="137" y="26"/>
                  </a:lnTo>
                  <a:lnTo>
                    <a:pt x="140" y="29"/>
                  </a:lnTo>
                  <a:lnTo>
                    <a:pt x="146" y="34"/>
                  </a:lnTo>
                  <a:lnTo>
                    <a:pt x="152" y="41"/>
                  </a:lnTo>
                  <a:lnTo>
                    <a:pt x="154" y="44"/>
                  </a:lnTo>
                  <a:lnTo>
                    <a:pt x="155" y="49"/>
                  </a:lnTo>
                  <a:lnTo>
                    <a:pt x="157" y="53"/>
                  </a:lnTo>
                  <a:lnTo>
                    <a:pt x="158" y="59"/>
                  </a:lnTo>
                  <a:lnTo>
                    <a:pt x="161" y="62"/>
                  </a:lnTo>
                  <a:lnTo>
                    <a:pt x="166" y="65"/>
                  </a:lnTo>
                  <a:lnTo>
                    <a:pt x="169" y="70"/>
                  </a:lnTo>
                  <a:lnTo>
                    <a:pt x="172" y="74"/>
                  </a:lnTo>
                  <a:lnTo>
                    <a:pt x="175" y="77"/>
                  </a:lnTo>
                  <a:lnTo>
                    <a:pt x="179" y="82"/>
                  </a:lnTo>
                  <a:lnTo>
                    <a:pt x="182" y="86"/>
                  </a:lnTo>
                  <a:lnTo>
                    <a:pt x="185" y="91"/>
                  </a:lnTo>
                  <a:lnTo>
                    <a:pt x="190" y="95"/>
                  </a:lnTo>
                  <a:lnTo>
                    <a:pt x="193" y="100"/>
                  </a:lnTo>
                  <a:lnTo>
                    <a:pt x="196" y="103"/>
                  </a:lnTo>
                  <a:lnTo>
                    <a:pt x="200" y="108"/>
                  </a:lnTo>
                  <a:lnTo>
                    <a:pt x="203" y="111"/>
                  </a:lnTo>
                  <a:lnTo>
                    <a:pt x="208" y="115"/>
                  </a:lnTo>
                  <a:lnTo>
                    <a:pt x="212" y="118"/>
                  </a:lnTo>
                  <a:lnTo>
                    <a:pt x="217" y="121"/>
                  </a:lnTo>
                  <a:lnTo>
                    <a:pt x="217" y="126"/>
                  </a:lnTo>
                  <a:lnTo>
                    <a:pt x="218" y="129"/>
                  </a:lnTo>
                  <a:lnTo>
                    <a:pt x="218" y="133"/>
                  </a:lnTo>
                  <a:lnTo>
                    <a:pt x="221" y="136"/>
                  </a:lnTo>
                  <a:lnTo>
                    <a:pt x="224" y="142"/>
                  </a:lnTo>
                  <a:lnTo>
                    <a:pt x="229" y="150"/>
                  </a:lnTo>
                  <a:lnTo>
                    <a:pt x="234" y="156"/>
                  </a:lnTo>
                  <a:lnTo>
                    <a:pt x="238" y="162"/>
                  </a:lnTo>
                  <a:lnTo>
                    <a:pt x="244" y="166"/>
                  </a:lnTo>
                  <a:lnTo>
                    <a:pt x="249" y="172"/>
                  </a:lnTo>
                  <a:lnTo>
                    <a:pt x="253" y="178"/>
                  </a:lnTo>
                  <a:lnTo>
                    <a:pt x="258" y="184"/>
                  </a:lnTo>
                  <a:lnTo>
                    <a:pt x="261" y="190"/>
                  </a:lnTo>
                  <a:lnTo>
                    <a:pt x="264" y="196"/>
                  </a:lnTo>
                  <a:lnTo>
                    <a:pt x="265" y="202"/>
                  </a:lnTo>
                  <a:lnTo>
                    <a:pt x="265" y="210"/>
                  </a:lnTo>
                  <a:lnTo>
                    <a:pt x="265" y="215"/>
                  </a:lnTo>
                  <a:lnTo>
                    <a:pt x="264" y="219"/>
                  </a:lnTo>
                  <a:lnTo>
                    <a:pt x="262" y="222"/>
                  </a:lnTo>
                  <a:lnTo>
                    <a:pt x="261" y="227"/>
                  </a:lnTo>
                  <a:lnTo>
                    <a:pt x="262" y="233"/>
                  </a:lnTo>
                  <a:lnTo>
                    <a:pt x="264" y="239"/>
                  </a:lnTo>
                  <a:lnTo>
                    <a:pt x="265" y="243"/>
                  </a:lnTo>
                  <a:lnTo>
                    <a:pt x="267" y="249"/>
                  </a:lnTo>
                  <a:lnTo>
                    <a:pt x="267" y="255"/>
                  </a:lnTo>
                  <a:lnTo>
                    <a:pt x="267" y="261"/>
                  </a:lnTo>
                  <a:lnTo>
                    <a:pt x="267" y="267"/>
                  </a:lnTo>
                  <a:lnTo>
                    <a:pt x="268" y="273"/>
                  </a:lnTo>
                  <a:lnTo>
                    <a:pt x="268" y="279"/>
                  </a:lnTo>
                  <a:lnTo>
                    <a:pt x="268" y="285"/>
                  </a:lnTo>
                  <a:lnTo>
                    <a:pt x="268" y="291"/>
                  </a:lnTo>
                  <a:lnTo>
                    <a:pt x="268" y="297"/>
                  </a:lnTo>
                  <a:lnTo>
                    <a:pt x="268" y="303"/>
                  </a:lnTo>
                  <a:lnTo>
                    <a:pt x="270" y="310"/>
                  </a:lnTo>
                  <a:lnTo>
                    <a:pt x="270" y="316"/>
                  </a:lnTo>
                  <a:lnTo>
                    <a:pt x="271" y="322"/>
                  </a:lnTo>
                  <a:lnTo>
                    <a:pt x="276" y="328"/>
                  </a:lnTo>
                  <a:lnTo>
                    <a:pt x="279" y="334"/>
                  </a:lnTo>
                  <a:lnTo>
                    <a:pt x="279" y="341"/>
                  </a:lnTo>
                  <a:lnTo>
                    <a:pt x="279" y="347"/>
                  </a:lnTo>
                  <a:lnTo>
                    <a:pt x="277" y="353"/>
                  </a:lnTo>
                  <a:lnTo>
                    <a:pt x="273" y="361"/>
                  </a:lnTo>
                  <a:lnTo>
                    <a:pt x="268" y="367"/>
                  </a:lnTo>
                  <a:lnTo>
                    <a:pt x="264" y="373"/>
                  </a:lnTo>
                  <a:lnTo>
                    <a:pt x="258" y="377"/>
                  </a:lnTo>
                  <a:lnTo>
                    <a:pt x="252" y="382"/>
                  </a:lnTo>
                  <a:lnTo>
                    <a:pt x="244" y="385"/>
                  </a:lnTo>
                  <a:lnTo>
                    <a:pt x="238" y="389"/>
                  </a:lnTo>
                  <a:lnTo>
                    <a:pt x="231" y="392"/>
                  </a:lnTo>
                  <a:lnTo>
                    <a:pt x="223" y="394"/>
                  </a:lnTo>
                  <a:lnTo>
                    <a:pt x="217" y="395"/>
                  </a:lnTo>
                  <a:lnTo>
                    <a:pt x="212" y="395"/>
                  </a:lnTo>
                  <a:lnTo>
                    <a:pt x="209" y="394"/>
                  </a:lnTo>
                  <a:lnTo>
                    <a:pt x="208" y="392"/>
                  </a:lnTo>
                  <a:lnTo>
                    <a:pt x="203" y="391"/>
                  </a:lnTo>
                  <a:lnTo>
                    <a:pt x="203" y="391"/>
                  </a:lnTo>
                  <a:close/>
                </a:path>
              </a:pathLst>
            </a:custGeom>
            <a:solidFill>
              <a:srgbClr val="FAE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4" name="Freeform 376"/>
            <p:cNvSpPr>
              <a:spLocks/>
            </p:cNvSpPr>
            <p:nvPr/>
          </p:nvSpPr>
          <p:spPr bwMode="auto">
            <a:xfrm>
              <a:off x="562" y="1717"/>
              <a:ext cx="138" cy="199"/>
            </a:xfrm>
            <a:custGeom>
              <a:avLst/>
              <a:gdLst>
                <a:gd name="T0" fmla="*/ 196 w 276"/>
                <a:gd name="T1" fmla="*/ 388 h 398"/>
                <a:gd name="T2" fmla="*/ 199 w 276"/>
                <a:gd name="T3" fmla="*/ 368 h 398"/>
                <a:gd name="T4" fmla="*/ 217 w 276"/>
                <a:gd name="T5" fmla="*/ 358 h 398"/>
                <a:gd name="T6" fmla="*/ 216 w 276"/>
                <a:gd name="T7" fmla="*/ 338 h 398"/>
                <a:gd name="T8" fmla="*/ 202 w 276"/>
                <a:gd name="T9" fmla="*/ 314 h 398"/>
                <a:gd name="T10" fmla="*/ 196 w 276"/>
                <a:gd name="T11" fmla="*/ 291 h 398"/>
                <a:gd name="T12" fmla="*/ 190 w 276"/>
                <a:gd name="T13" fmla="*/ 267 h 398"/>
                <a:gd name="T14" fmla="*/ 181 w 276"/>
                <a:gd name="T15" fmla="*/ 243 h 398"/>
                <a:gd name="T16" fmla="*/ 180 w 276"/>
                <a:gd name="T17" fmla="*/ 219 h 398"/>
                <a:gd name="T18" fmla="*/ 175 w 276"/>
                <a:gd name="T19" fmla="*/ 198 h 398"/>
                <a:gd name="T20" fmla="*/ 165 w 276"/>
                <a:gd name="T21" fmla="*/ 180 h 398"/>
                <a:gd name="T22" fmla="*/ 157 w 276"/>
                <a:gd name="T23" fmla="*/ 159 h 398"/>
                <a:gd name="T24" fmla="*/ 136 w 276"/>
                <a:gd name="T25" fmla="*/ 144 h 398"/>
                <a:gd name="T26" fmla="*/ 113 w 276"/>
                <a:gd name="T27" fmla="*/ 124 h 398"/>
                <a:gd name="T28" fmla="*/ 95 w 276"/>
                <a:gd name="T29" fmla="*/ 98 h 398"/>
                <a:gd name="T30" fmla="*/ 86 w 276"/>
                <a:gd name="T31" fmla="*/ 74 h 398"/>
                <a:gd name="T32" fmla="*/ 73 w 276"/>
                <a:gd name="T33" fmla="*/ 64 h 398"/>
                <a:gd name="T34" fmla="*/ 62 w 276"/>
                <a:gd name="T35" fmla="*/ 52 h 398"/>
                <a:gd name="T36" fmla="*/ 49 w 276"/>
                <a:gd name="T37" fmla="*/ 43 h 398"/>
                <a:gd name="T38" fmla="*/ 26 w 276"/>
                <a:gd name="T39" fmla="*/ 26 h 398"/>
                <a:gd name="T40" fmla="*/ 8 w 276"/>
                <a:gd name="T41" fmla="*/ 23 h 398"/>
                <a:gd name="T42" fmla="*/ 0 w 276"/>
                <a:gd name="T43" fmla="*/ 19 h 398"/>
                <a:gd name="T44" fmla="*/ 11 w 276"/>
                <a:gd name="T45" fmla="*/ 7 h 398"/>
                <a:gd name="T46" fmla="*/ 29 w 276"/>
                <a:gd name="T47" fmla="*/ 0 h 398"/>
                <a:gd name="T48" fmla="*/ 49 w 276"/>
                <a:gd name="T49" fmla="*/ 2 h 398"/>
                <a:gd name="T50" fmla="*/ 65 w 276"/>
                <a:gd name="T51" fmla="*/ 10 h 398"/>
                <a:gd name="T52" fmla="*/ 83 w 276"/>
                <a:gd name="T53" fmla="*/ 14 h 398"/>
                <a:gd name="T54" fmla="*/ 95 w 276"/>
                <a:gd name="T55" fmla="*/ 28 h 398"/>
                <a:gd name="T56" fmla="*/ 113 w 276"/>
                <a:gd name="T57" fmla="*/ 34 h 398"/>
                <a:gd name="T58" fmla="*/ 132 w 276"/>
                <a:gd name="T59" fmla="*/ 46 h 398"/>
                <a:gd name="T60" fmla="*/ 138 w 276"/>
                <a:gd name="T61" fmla="*/ 61 h 398"/>
                <a:gd name="T62" fmla="*/ 151 w 276"/>
                <a:gd name="T63" fmla="*/ 76 h 398"/>
                <a:gd name="T64" fmla="*/ 169 w 276"/>
                <a:gd name="T65" fmla="*/ 89 h 398"/>
                <a:gd name="T66" fmla="*/ 184 w 276"/>
                <a:gd name="T67" fmla="*/ 103 h 398"/>
                <a:gd name="T68" fmla="*/ 187 w 276"/>
                <a:gd name="T69" fmla="*/ 124 h 398"/>
                <a:gd name="T70" fmla="*/ 204 w 276"/>
                <a:gd name="T71" fmla="*/ 145 h 398"/>
                <a:gd name="T72" fmla="*/ 213 w 276"/>
                <a:gd name="T73" fmla="*/ 162 h 398"/>
                <a:gd name="T74" fmla="*/ 227 w 276"/>
                <a:gd name="T75" fmla="*/ 175 h 398"/>
                <a:gd name="T76" fmla="*/ 240 w 276"/>
                <a:gd name="T77" fmla="*/ 190 h 398"/>
                <a:gd name="T78" fmla="*/ 243 w 276"/>
                <a:gd name="T79" fmla="*/ 210 h 398"/>
                <a:gd name="T80" fmla="*/ 245 w 276"/>
                <a:gd name="T81" fmla="*/ 233 h 398"/>
                <a:gd name="T82" fmla="*/ 252 w 276"/>
                <a:gd name="T83" fmla="*/ 254 h 398"/>
                <a:gd name="T84" fmla="*/ 257 w 276"/>
                <a:gd name="T85" fmla="*/ 275 h 398"/>
                <a:gd name="T86" fmla="*/ 257 w 276"/>
                <a:gd name="T87" fmla="*/ 293 h 398"/>
                <a:gd name="T88" fmla="*/ 269 w 276"/>
                <a:gd name="T89" fmla="*/ 317 h 398"/>
                <a:gd name="T90" fmla="*/ 276 w 276"/>
                <a:gd name="T91" fmla="*/ 338 h 398"/>
                <a:gd name="T92" fmla="*/ 266 w 276"/>
                <a:gd name="T93" fmla="*/ 361 h 398"/>
                <a:gd name="T94" fmla="*/ 261 w 276"/>
                <a:gd name="T95" fmla="*/ 379 h 398"/>
                <a:gd name="T96" fmla="*/ 258 w 276"/>
                <a:gd name="T97" fmla="*/ 394 h 398"/>
                <a:gd name="T98" fmla="*/ 243 w 276"/>
                <a:gd name="T99" fmla="*/ 398 h 398"/>
                <a:gd name="T100" fmla="*/ 225 w 276"/>
                <a:gd name="T101" fmla="*/ 395 h 398"/>
                <a:gd name="T102" fmla="*/ 207 w 276"/>
                <a:gd name="T103" fmla="*/ 38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6" h="398">
                  <a:moveTo>
                    <a:pt x="207" y="389"/>
                  </a:moveTo>
                  <a:lnTo>
                    <a:pt x="202" y="392"/>
                  </a:lnTo>
                  <a:lnTo>
                    <a:pt x="199" y="391"/>
                  </a:lnTo>
                  <a:lnTo>
                    <a:pt x="196" y="388"/>
                  </a:lnTo>
                  <a:lnTo>
                    <a:pt x="195" y="383"/>
                  </a:lnTo>
                  <a:lnTo>
                    <a:pt x="195" y="376"/>
                  </a:lnTo>
                  <a:lnTo>
                    <a:pt x="196" y="371"/>
                  </a:lnTo>
                  <a:lnTo>
                    <a:pt x="199" y="368"/>
                  </a:lnTo>
                  <a:lnTo>
                    <a:pt x="205" y="367"/>
                  </a:lnTo>
                  <a:lnTo>
                    <a:pt x="211" y="364"/>
                  </a:lnTo>
                  <a:lnTo>
                    <a:pt x="216" y="361"/>
                  </a:lnTo>
                  <a:lnTo>
                    <a:pt x="217" y="358"/>
                  </a:lnTo>
                  <a:lnTo>
                    <a:pt x="221" y="353"/>
                  </a:lnTo>
                  <a:lnTo>
                    <a:pt x="219" y="349"/>
                  </a:lnTo>
                  <a:lnTo>
                    <a:pt x="219" y="344"/>
                  </a:lnTo>
                  <a:lnTo>
                    <a:pt x="216" y="338"/>
                  </a:lnTo>
                  <a:lnTo>
                    <a:pt x="214" y="334"/>
                  </a:lnTo>
                  <a:lnTo>
                    <a:pt x="210" y="326"/>
                  </a:lnTo>
                  <a:lnTo>
                    <a:pt x="207" y="320"/>
                  </a:lnTo>
                  <a:lnTo>
                    <a:pt x="202" y="314"/>
                  </a:lnTo>
                  <a:lnTo>
                    <a:pt x="201" y="308"/>
                  </a:lnTo>
                  <a:lnTo>
                    <a:pt x="198" y="302"/>
                  </a:lnTo>
                  <a:lnTo>
                    <a:pt x="196" y="296"/>
                  </a:lnTo>
                  <a:lnTo>
                    <a:pt x="196" y="291"/>
                  </a:lnTo>
                  <a:lnTo>
                    <a:pt x="196" y="287"/>
                  </a:lnTo>
                  <a:lnTo>
                    <a:pt x="192" y="281"/>
                  </a:lnTo>
                  <a:lnTo>
                    <a:pt x="190" y="275"/>
                  </a:lnTo>
                  <a:lnTo>
                    <a:pt x="190" y="267"/>
                  </a:lnTo>
                  <a:lnTo>
                    <a:pt x="190" y="261"/>
                  </a:lnTo>
                  <a:lnTo>
                    <a:pt x="186" y="255"/>
                  </a:lnTo>
                  <a:lnTo>
                    <a:pt x="183" y="249"/>
                  </a:lnTo>
                  <a:lnTo>
                    <a:pt x="181" y="243"/>
                  </a:lnTo>
                  <a:lnTo>
                    <a:pt x="181" y="237"/>
                  </a:lnTo>
                  <a:lnTo>
                    <a:pt x="180" y="231"/>
                  </a:lnTo>
                  <a:lnTo>
                    <a:pt x="180" y="225"/>
                  </a:lnTo>
                  <a:lnTo>
                    <a:pt x="180" y="219"/>
                  </a:lnTo>
                  <a:lnTo>
                    <a:pt x="180" y="213"/>
                  </a:lnTo>
                  <a:lnTo>
                    <a:pt x="178" y="207"/>
                  </a:lnTo>
                  <a:lnTo>
                    <a:pt x="177" y="202"/>
                  </a:lnTo>
                  <a:lnTo>
                    <a:pt x="175" y="198"/>
                  </a:lnTo>
                  <a:lnTo>
                    <a:pt x="172" y="193"/>
                  </a:lnTo>
                  <a:lnTo>
                    <a:pt x="169" y="189"/>
                  </a:lnTo>
                  <a:lnTo>
                    <a:pt x="166" y="184"/>
                  </a:lnTo>
                  <a:lnTo>
                    <a:pt x="165" y="180"/>
                  </a:lnTo>
                  <a:lnTo>
                    <a:pt x="163" y="174"/>
                  </a:lnTo>
                  <a:lnTo>
                    <a:pt x="162" y="168"/>
                  </a:lnTo>
                  <a:lnTo>
                    <a:pt x="160" y="163"/>
                  </a:lnTo>
                  <a:lnTo>
                    <a:pt x="157" y="159"/>
                  </a:lnTo>
                  <a:lnTo>
                    <a:pt x="154" y="154"/>
                  </a:lnTo>
                  <a:lnTo>
                    <a:pt x="148" y="151"/>
                  </a:lnTo>
                  <a:lnTo>
                    <a:pt x="142" y="148"/>
                  </a:lnTo>
                  <a:lnTo>
                    <a:pt x="136" y="144"/>
                  </a:lnTo>
                  <a:lnTo>
                    <a:pt x="130" y="141"/>
                  </a:lnTo>
                  <a:lnTo>
                    <a:pt x="124" y="135"/>
                  </a:lnTo>
                  <a:lnTo>
                    <a:pt x="119" y="130"/>
                  </a:lnTo>
                  <a:lnTo>
                    <a:pt x="113" y="124"/>
                  </a:lnTo>
                  <a:lnTo>
                    <a:pt x="109" y="118"/>
                  </a:lnTo>
                  <a:lnTo>
                    <a:pt x="104" y="112"/>
                  </a:lnTo>
                  <a:lnTo>
                    <a:pt x="100" y="106"/>
                  </a:lnTo>
                  <a:lnTo>
                    <a:pt x="95" y="98"/>
                  </a:lnTo>
                  <a:lnTo>
                    <a:pt x="92" y="92"/>
                  </a:lnTo>
                  <a:lnTo>
                    <a:pt x="89" y="86"/>
                  </a:lnTo>
                  <a:lnTo>
                    <a:pt x="88" y="80"/>
                  </a:lnTo>
                  <a:lnTo>
                    <a:pt x="86" y="74"/>
                  </a:lnTo>
                  <a:lnTo>
                    <a:pt x="86" y="68"/>
                  </a:lnTo>
                  <a:lnTo>
                    <a:pt x="82" y="67"/>
                  </a:lnTo>
                  <a:lnTo>
                    <a:pt x="77" y="65"/>
                  </a:lnTo>
                  <a:lnTo>
                    <a:pt x="73" y="64"/>
                  </a:lnTo>
                  <a:lnTo>
                    <a:pt x="70" y="61"/>
                  </a:lnTo>
                  <a:lnTo>
                    <a:pt x="67" y="58"/>
                  </a:lnTo>
                  <a:lnTo>
                    <a:pt x="64" y="55"/>
                  </a:lnTo>
                  <a:lnTo>
                    <a:pt x="62" y="52"/>
                  </a:lnTo>
                  <a:lnTo>
                    <a:pt x="62" y="47"/>
                  </a:lnTo>
                  <a:lnTo>
                    <a:pt x="58" y="46"/>
                  </a:lnTo>
                  <a:lnTo>
                    <a:pt x="53" y="44"/>
                  </a:lnTo>
                  <a:lnTo>
                    <a:pt x="49" y="43"/>
                  </a:lnTo>
                  <a:lnTo>
                    <a:pt x="46" y="41"/>
                  </a:lnTo>
                  <a:lnTo>
                    <a:pt x="38" y="35"/>
                  </a:lnTo>
                  <a:lnTo>
                    <a:pt x="32" y="31"/>
                  </a:lnTo>
                  <a:lnTo>
                    <a:pt x="26" y="26"/>
                  </a:lnTo>
                  <a:lnTo>
                    <a:pt x="20" y="23"/>
                  </a:lnTo>
                  <a:lnTo>
                    <a:pt x="15" y="22"/>
                  </a:lnTo>
                  <a:lnTo>
                    <a:pt x="12" y="23"/>
                  </a:lnTo>
                  <a:lnTo>
                    <a:pt x="8" y="23"/>
                  </a:lnTo>
                  <a:lnTo>
                    <a:pt x="5" y="26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5" y="11"/>
                  </a:lnTo>
                  <a:lnTo>
                    <a:pt x="8" y="8"/>
                  </a:lnTo>
                  <a:lnTo>
                    <a:pt x="11" y="7"/>
                  </a:lnTo>
                  <a:lnTo>
                    <a:pt x="15" y="3"/>
                  </a:lnTo>
                  <a:lnTo>
                    <a:pt x="20" y="2"/>
                  </a:lnTo>
                  <a:lnTo>
                    <a:pt x="24" y="2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49" y="2"/>
                  </a:lnTo>
                  <a:lnTo>
                    <a:pt x="53" y="3"/>
                  </a:lnTo>
                  <a:lnTo>
                    <a:pt x="58" y="7"/>
                  </a:lnTo>
                  <a:lnTo>
                    <a:pt x="64" y="8"/>
                  </a:lnTo>
                  <a:lnTo>
                    <a:pt x="65" y="10"/>
                  </a:lnTo>
                  <a:lnTo>
                    <a:pt x="70" y="11"/>
                  </a:lnTo>
                  <a:lnTo>
                    <a:pt x="74" y="11"/>
                  </a:lnTo>
                  <a:lnTo>
                    <a:pt x="79" y="13"/>
                  </a:lnTo>
                  <a:lnTo>
                    <a:pt x="83" y="14"/>
                  </a:lnTo>
                  <a:lnTo>
                    <a:pt x="86" y="16"/>
                  </a:lnTo>
                  <a:lnTo>
                    <a:pt x="89" y="20"/>
                  </a:lnTo>
                  <a:lnTo>
                    <a:pt x="91" y="25"/>
                  </a:lnTo>
                  <a:lnTo>
                    <a:pt x="95" y="28"/>
                  </a:lnTo>
                  <a:lnTo>
                    <a:pt x="103" y="31"/>
                  </a:lnTo>
                  <a:lnTo>
                    <a:pt x="107" y="32"/>
                  </a:lnTo>
                  <a:lnTo>
                    <a:pt x="110" y="34"/>
                  </a:lnTo>
                  <a:lnTo>
                    <a:pt x="113" y="34"/>
                  </a:lnTo>
                  <a:lnTo>
                    <a:pt x="118" y="37"/>
                  </a:lnTo>
                  <a:lnTo>
                    <a:pt x="126" y="40"/>
                  </a:lnTo>
                  <a:lnTo>
                    <a:pt x="130" y="44"/>
                  </a:lnTo>
                  <a:lnTo>
                    <a:pt x="132" y="46"/>
                  </a:lnTo>
                  <a:lnTo>
                    <a:pt x="133" y="50"/>
                  </a:lnTo>
                  <a:lnTo>
                    <a:pt x="135" y="53"/>
                  </a:lnTo>
                  <a:lnTo>
                    <a:pt x="135" y="58"/>
                  </a:lnTo>
                  <a:lnTo>
                    <a:pt x="138" y="61"/>
                  </a:lnTo>
                  <a:lnTo>
                    <a:pt x="141" y="64"/>
                  </a:lnTo>
                  <a:lnTo>
                    <a:pt x="144" y="68"/>
                  </a:lnTo>
                  <a:lnTo>
                    <a:pt x="148" y="71"/>
                  </a:lnTo>
                  <a:lnTo>
                    <a:pt x="151" y="76"/>
                  </a:lnTo>
                  <a:lnTo>
                    <a:pt x="156" y="79"/>
                  </a:lnTo>
                  <a:lnTo>
                    <a:pt x="160" y="83"/>
                  </a:lnTo>
                  <a:lnTo>
                    <a:pt x="165" y="86"/>
                  </a:lnTo>
                  <a:lnTo>
                    <a:pt x="169" y="89"/>
                  </a:lnTo>
                  <a:lnTo>
                    <a:pt x="174" y="92"/>
                  </a:lnTo>
                  <a:lnTo>
                    <a:pt x="177" y="95"/>
                  </a:lnTo>
                  <a:lnTo>
                    <a:pt x="181" y="98"/>
                  </a:lnTo>
                  <a:lnTo>
                    <a:pt x="184" y="103"/>
                  </a:lnTo>
                  <a:lnTo>
                    <a:pt x="186" y="109"/>
                  </a:lnTo>
                  <a:lnTo>
                    <a:pt x="183" y="115"/>
                  </a:lnTo>
                  <a:lnTo>
                    <a:pt x="184" y="120"/>
                  </a:lnTo>
                  <a:lnTo>
                    <a:pt x="187" y="124"/>
                  </a:lnTo>
                  <a:lnTo>
                    <a:pt x="193" y="130"/>
                  </a:lnTo>
                  <a:lnTo>
                    <a:pt x="198" y="135"/>
                  </a:lnTo>
                  <a:lnTo>
                    <a:pt x="202" y="139"/>
                  </a:lnTo>
                  <a:lnTo>
                    <a:pt x="204" y="145"/>
                  </a:lnTo>
                  <a:lnTo>
                    <a:pt x="205" y="151"/>
                  </a:lnTo>
                  <a:lnTo>
                    <a:pt x="207" y="154"/>
                  </a:lnTo>
                  <a:lnTo>
                    <a:pt x="210" y="159"/>
                  </a:lnTo>
                  <a:lnTo>
                    <a:pt x="213" y="162"/>
                  </a:lnTo>
                  <a:lnTo>
                    <a:pt x="216" y="166"/>
                  </a:lnTo>
                  <a:lnTo>
                    <a:pt x="221" y="168"/>
                  </a:lnTo>
                  <a:lnTo>
                    <a:pt x="224" y="172"/>
                  </a:lnTo>
                  <a:lnTo>
                    <a:pt x="227" y="175"/>
                  </a:lnTo>
                  <a:lnTo>
                    <a:pt x="228" y="180"/>
                  </a:lnTo>
                  <a:lnTo>
                    <a:pt x="233" y="183"/>
                  </a:lnTo>
                  <a:lnTo>
                    <a:pt x="237" y="186"/>
                  </a:lnTo>
                  <a:lnTo>
                    <a:pt x="240" y="190"/>
                  </a:lnTo>
                  <a:lnTo>
                    <a:pt x="242" y="195"/>
                  </a:lnTo>
                  <a:lnTo>
                    <a:pt x="243" y="199"/>
                  </a:lnTo>
                  <a:lnTo>
                    <a:pt x="243" y="205"/>
                  </a:lnTo>
                  <a:lnTo>
                    <a:pt x="243" y="210"/>
                  </a:lnTo>
                  <a:lnTo>
                    <a:pt x="245" y="218"/>
                  </a:lnTo>
                  <a:lnTo>
                    <a:pt x="243" y="222"/>
                  </a:lnTo>
                  <a:lnTo>
                    <a:pt x="243" y="228"/>
                  </a:lnTo>
                  <a:lnTo>
                    <a:pt x="245" y="233"/>
                  </a:lnTo>
                  <a:lnTo>
                    <a:pt x="246" y="239"/>
                  </a:lnTo>
                  <a:lnTo>
                    <a:pt x="246" y="243"/>
                  </a:lnTo>
                  <a:lnTo>
                    <a:pt x="249" y="249"/>
                  </a:lnTo>
                  <a:lnTo>
                    <a:pt x="252" y="254"/>
                  </a:lnTo>
                  <a:lnTo>
                    <a:pt x="257" y="258"/>
                  </a:lnTo>
                  <a:lnTo>
                    <a:pt x="257" y="264"/>
                  </a:lnTo>
                  <a:lnTo>
                    <a:pt x="258" y="272"/>
                  </a:lnTo>
                  <a:lnTo>
                    <a:pt x="257" y="275"/>
                  </a:lnTo>
                  <a:lnTo>
                    <a:pt x="257" y="279"/>
                  </a:lnTo>
                  <a:lnTo>
                    <a:pt x="257" y="282"/>
                  </a:lnTo>
                  <a:lnTo>
                    <a:pt x="257" y="287"/>
                  </a:lnTo>
                  <a:lnTo>
                    <a:pt x="257" y="293"/>
                  </a:lnTo>
                  <a:lnTo>
                    <a:pt x="258" y="300"/>
                  </a:lnTo>
                  <a:lnTo>
                    <a:pt x="261" y="306"/>
                  </a:lnTo>
                  <a:lnTo>
                    <a:pt x="267" y="313"/>
                  </a:lnTo>
                  <a:lnTo>
                    <a:pt x="269" y="317"/>
                  </a:lnTo>
                  <a:lnTo>
                    <a:pt x="270" y="323"/>
                  </a:lnTo>
                  <a:lnTo>
                    <a:pt x="273" y="328"/>
                  </a:lnTo>
                  <a:lnTo>
                    <a:pt x="275" y="334"/>
                  </a:lnTo>
                  <a:lnTo>
                    <a:pt x="276" y="338"/>
                  </a:lnTo>
                  <a:lnTo>
                    <a:pt x="276" y="346"/>
                  </a:lnTo>
                  <a:lnTo>
                    <a:pt x="273" y="352"/>
                  </a:lnTo>
                  <a:lnTo>
                    <a:pt x="270" y="358"/>
                  </a:lnTo>
                  <a:lnTo>
                    <a:pt x="266" y="361"/>
                  </a:lnTo>
                  <a:lnTo>
                    <a:pt x="264" y="364"/>
                  </a:lnTo>
                  <a:lnTo>
                    <a:pt x="263" y="370"/>
                  </a:lnTo>
                  <a:lnTo>
                    <a:pt x="263" y="374"/>
                  </a:lnTo>
                  <a:lnTo>
                    <a:pt x="261" y="379"/>
                  </a:lnTo>
                  <a:lnTo>
                    <a:pt x="261" y="383"/>
                  </a:lnTo>
                  <a:lnTo>
                    <a:pt x="260" y="388"/>
                  </a:lnTo>
                  <a:lnTo>
                    <a:pt x="260" y="391"/>
                  </a:lnTo>
                  <a:lnTo>
                    <a:pt x="258" y="394"/>
                  </a:lnTo>
                  <a:lnTo>
                    <a:pt x="255" y="395"/>
                  </a:lnTo>
                  <a:lnTo>
                    <a:pt x="252" y="397"/>
                  </a:lnTo>
                  <a:lnTo>
                    <a:pt x="246" y="398"/>
                  </a:lnTo>
                  <a:lnTo>
                    <a:pt x="243" y="398"/>
                  </a:lnTo>
                  <a:lnTo>
                    <a:pt x="240" y="398"/>
                  </a:lnTo>
                  <a:lnTo>
                    <a:pt x="234" y="397"/>
                  </a:lnTo>
                  <a:lnTo>
                    <a:pt x="231" y="395"/>
                  </a:lnTo>
                  <a:lnTo>
                    <a:pt x="225" y="395"/>
                  </a:lnTo>
                  <a:lnTo>
                    <a:pt x="219" y="394"/>
                  </a:lnTo>
                  <a:lnTo>
                    <a:pt x="213" y="391"/>
                  </a:lnTo>
                  <a:lnTo>
                    <a:pt x="207" y="389"/>
                  </a:lnTo>
                  <a:lnTo>
                    <a:pt x="207" y="389"/>
                  </a:lnTo>
                  <a:close/>
                </a:path>
              </a:pathLst>
            </a:custGeom>
            <a:solidFill>
              <a:srgbClr val="FC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5" name="Freeform 377"/>
            <p:cNvSpPr>
              <a:spLocks/>
            </p:cNvSpPr>
            <p:nvPr/>
          </p:nvSpPr>
          <p:spPr bwMode="auto">
            <a:xfrm>
              <a:off x="477" y="1771"/>
              <a:ext cx="139" cy="198"/>
            </a:xfrm>
            <a:custGeom>
              <a:avLst/>
              <a:gdLst>
                <a:gd name="T0" fmla="*/ 204 w 279"/>
                <a:gd name="T1" fmla="*/ 376 h 396"/>
                <a:gd name="T2" fmla="*/ 199 w 279"/>
                <a:gd name="T3" fmla="*/ 357 h 396"/>
                <a:gd name="T4" fmla="*/ 208 w 279"/>
                <a:gd name="T5" fmla="*/ 348 h 396"/>
                <a:gd name="T6" fmla="*/ 208 w 279"/>
                <a:gd name="T7" fmla="*/ 333 h 396"/>
                <a:gd name="T8" fmla="*/ 202 w 279"/>
                <a:gd name="T9" fmla="*/ 315 h 396"/>
                <a:gd name="T10" fmla="*/ 196 w 279"/>
                <a:gd name="T11" fmla="*/ 295 h 396"/>
                <a:gd name="T12" fmla="*/ 196 w 279"/>
                <a:gd name="T13" fmla="*/ 277 h 396"/>
                <a:gd name="T14" fmla="*/ 188 w 279"/>
                <a:gd name="T15" fmla="*/ 259 h 396"/>
                <a:gd name="T16" fmla="*/ 184 w 279"/>
                <a:gd name="T17" fmla="*/ 238 h 396"/>
                <a:gd name="T18" fmla="*/ 181 w 279"/>
                <a:gd name="T19" fmla="*/ 218 h 396"/>
                <a:gd name="T20" fmla="*/ 172 w 279"/>
                <a:gd name="T21" fmla="*/ 198 h 396"/>
                <a:gd name="T22" fmla="*/ 166 w 279"/>
                <a:gd name="T23" fmla="*/ 180 h 396"/>
                <a:gd name="T24" fmla="*/ 161 w 279"/>
                <a:gd name="T25" fmla="*/ 164 h 396"/>
                <a:gd name="T26" fmla="*/ 148 w 279"/>
                <a:gd name="T27" fmla="*/ 144 h 396"/>
                <a:gd name="T28" fmla="*/ 134 w 279"/>
                <a:gd name="T29" fmla="*/ 122 h 396"/>
                <a:gd name="T30" fmla="*/ 116 w 279"/>
                <a:gd name="T31" fmla="*/ 104 h 396"/>
                <a:gd name="T32" fmla="*/ 98 w 279"/>
                <a:gd name="T33" fmla="*/ 88 h 396"/>
                <a:gd name="T34" fmla="*/ 81 w 279"/>
                <a:gd name="T35" fmla="*/ 73 h 396"/>
                <a:gd name="T36" fmla="*/ 65 w 279"/>
                <a:gd name="T37" fmla="*/ 58 h 396"/>
                <a:gd name="T38" fmla="*/ 48 w 279"/>
                <a:gd name="T39" fmla="*/ 42 h 396"/>
                <a:gd name="T40" fmla="*/ 38 w 279"/>
                <a:gd name="T41" fmla="*/ 30 h 396"/>
                <a:gd name="T42" fmla="*/ 17 w 279"/>
                <a:gd name="T43" fmla="*/ 30 h 396"/>
                <a:gd name="T44" fmla="*/ 0 w 279"/>
                <a:gd name="T45" fmla="*/ 28 h 396"/>
                <a:gd name="T46" fmla="*/ 14 w 279"/>
                <a:gd name="T47" fmla="*/ 9 h 396"/>
                <a:gd name="T48" fmla="*/ 38 w 279"/>
                <a:gd name="T49" fmla="*/ 0 h 396"/>
                <a:gd name="T50" fmla="*/ 53 w 279"/>
                <a:gd name="T51" fmla="*/ 0 h 396"/>
                <a:gd name="T52" fmla="*/ 68 w 279"/>
                <a:gd name="T53" fmla="*/ 1 h 396"/>
                <a:gd name="T54" fmla="*/ 87 w 279"/>
                <a:gd name="T55" fmla="*/ 7 h 396"/>
                <a:gd name="T56" fmla="*/ 110 w 279"/>
                <a:gd name="T57" fmla="*/ 21 h 396"/>
                <a:gd name="T58" fmla="*/ 128 w 279"/>
                <a:gd name="T59" fmla="*/ 22 h 396"/>
                <a:gd name="T60" fmla="*/ 143 w 279"/>
                <a:gd name="T61" fmla="*/ 31 h 396"/>
                <a:gd name="T62" fmla="*/ 152 w 279"/>
                <a:gd name="T63" fmla="*/ 45 h 396"/>
                <a:gd name="T64" fmla="*/ 161 w 279"/>
                <a:gd name="T65" fmla="*/ 63 h 396"/>
                <a:gd name="T66" fmla="*/ 175 w 279"/>
                <a:gd name="T67" fmla="*/ 78 h 396"/>
                <a:gd name="T68" fmla="*/ 190 w 279"/>
                <a:gd name="T69" fmla="*/ 94 h 396"/>
                <a:gd name="T70" fmla="*/ 204 w 279"/>
                <a:gd name="T71" fmla="*/ 110 h 396"/>
                <a:gd name="T72" fmla="*/ 219 w 279"/>
                <a:gd name="T73" fmla="*/ 128 h 396"/>
                <a:gd name="T74" fmla="*/ 234 w 279"/>
                <a:gd name="T75" fmla="*/ 155 h 396"/>
                <a:gd name="T76" fmla="*/ 253 w 279"/>
                <a:gd name="T77" fmla="*/ 177 h 396"/>
                <a:gd name="T78" fmla="*/ 265 w 279"/>
                <a:gd name="T79" fmla="*/ 198 h 396"/>
                <a:gd name="T80" fmla="*/ 265 w 279"/>
                <a:gd name="T81" fmla="*/ 214 h 396"/>
                <a:gd name="T82" fmla="*/ 262 w 279"/>
                <a:gd name="T83" fmla="*/ 233 h 396"/>
                <a:gd name="T84" fmla="*/ 265 w 279"/>
                <a:gd name="T85" fmla="*/ 256 h 396"/>
                <a:gd name="T86" fmla="*/ 268 w 279"/>
                <a:gd name="T87" fmla="*/ 278 h 396"/>
                <a:gd name="T88" fmla="*/ 268 w 279"/>
                <a:gd name="T89" fmla="*/ 301 h 396"/>
                <a:gd name="T90" fmla="*/ 276 w 279"/>
                <a:gd name="T91" fmla="*/ 327 h 396"/>
                <a:gd name="T92" fmla="*/ 277 w 279"/>
                <a:gd name="T93" fmla="*/ 352 h 396"/>
                <a:gd name="T94" fmla="*/ 258 w 279"/>
                <a:gd name="T95" fmla="*/ 376 h 396"/>
                <a:gd name="T96" fmla="*/ 234 w 279"/>
                <a:gd name="T97" fmla="*/ 390 h 396"/>
                <a:gd name="T98" fmla="*/ 216 w 279"/>
                <a:gd name="T99" fmla="*/ 394 h 396"/>
                <a:gd name="T100" fmla="*/ 204 w 279"/>
                <a:gd name="T101" fmla="*/ 39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9" h="396">
                  <a:moveTo>
                    <a:pt x="204" y="390"/>
                  </a:moveTo>
                  <a:lnTo>
                    <a:pt x="204" y="385"/>
                  </a:lnTo>
                  <a:lnTo>
                    <a:pt x="205" y="381"/>
                  </a:lnTo>
                  <a:lnTo>
                    <a:pt x="204" y="376"/>
                  </a:lnTo>
                  <a:lnTo>
                    <a:pt x="204" y="373"/>
                  </a:lnTo>
                  <a:lnTo>
                    <a:pt x="202" y="367"/>
                  </a:lnTo>
                  <a:lnTo>
                    <a:pt x="201" y="361"/>
                  </a:lnTo>
                  <a:lnTo>
                    <a:pt x="199" y="357"/>
                  </a:lnTo>
                  <a:lnTo>
                    <a:pt x="201" y="352"/>
                  </a:lnTo>
                  <a:lnTo>
                    <a:pt x="202" y="351"/>
                  </a:lnTo>
                  <a:lnTo>
                    <a:pt x="205" y="349"/>
                  </a:lnTo>
                  <a:lnTo>
                    <a:pt x="208" y="348"/>
                  </a:lnTo>
                  <a:lnTo>
                    <a:pt x="214" y="346"/>
                  </a:lnTo>
                  <a:lnTo>
                    <a:pt x="213" y="342"/>
                  </a:lnTo>
                  <a:lnTo>
                    <a:pt x="211" y="337"/>
                  </a:lnTo>
                  <a:lnTo>
                    <a:pt x="208" y="333"/>
                  </a:lnTo>
                  <a:lnTo>
                    <a:pt x="208" y="328"/>
                  </a:lnTo>
                  <a:lnTo>
                    <a:pt x="205" y="324"/>
                  </a:lnTo>
                  <a:lnTo>
                    <a:pt x="204" y="319"/>
                  </a:lnTo>
                  <a:lnTo>
                    <a:pt x="202" y="315"/>
                  </a:lnTo>
                  <a:lnTo>
                    <a:pt x="202" y="310"/>
                  </a:lnTo>
                  <a:lnTo>
                    <a:pt x="199" y="306"/>
                  </a:lnTo>
                  <a:lnTo>
                    <a:pt x="197" y="301"/>
                  </a:lnTo>
                  <a:lnTo>
                    <a:pt x="196" y="295"/>
                  </a:lnTo>
                  <a:lnTo>
                    <a:pt x="196" y="290"/>
                  </a:lnTo>
                  <a:lnTo>
                    <a:pt x="196" y="286"/>
                  </a:lnTo>
                  <a:lnTo>
                    <a:pt x="196" y="281"/>
                  </a:lnTo>
                  <a:lnTo>
                    <a:pt x="196" y="277"/>
                  </a:lnTo>
                  <a:lnTo>
                    <a:pt x="196" y="272"/>
                  </a:lnTo>
                  <a:lnTo>
                    <a:pt x="191" y="268"/>
                  </a:lnTo>
                  <a:lnTo>
                    <a:pt x="190" y="263"/>
                  </a:lnTo>
                  <a:lnTo>
                    <a:pt x="188" y="259"/>
                  </a:lnTo>
                  <a:lnTo>
                    <a:pt x="187" y="254"/>
                  </a:lnTo>
                  <a:lnTo>
                    <a:pt x="185" y="248"/>
                  </a:lnTo>
                  <a:lnTo>
                    <a:pt x="185" y="244"/>
                  </a:lnTo>
                  <a:lnTo>
                    <a:pt x="184" y="238"/>
                  </a:lnTo>
                  <a:lnTo>
                    <a:pt x="184" y="233"/>
                  </a:lnTo>
                  <a:lnTo>
                    <a:pt x="182" y="227"/>
                  </a:lnTo>
                  <a:lnTo>
                    <a:pt x="182" y="223"/>
                  </a:lnTo>
                  <a:lnTo>
                    <a:pt x="181" y="218"/>
                  </a:lnTo>
                  <a:lnTo>
                    <a:pt x="181" y="212"/>
                  </a:lnTo>
                  <a:lnTo>
                    <a:pt x="178" y="208"/>
                  </a:lnTo>
                  <a:lnTo>
                    <a:pt x="175" y="203"/>
                  </a:lnTo>
                  <a:lnTo>
                    <a:pt x="172" y="198"/>
                  </a:lnTo>
                  <a:lnTo>
                    <a:pt x="167" y="194"/>
                  </a:lnTo>
                  <a:lnTo>
                    <a:pt x="167" y="189"/>
                  </a:lnTo>
                  <a:lnTo>
                    <a:pt x="166" y="185"/>
                  </a:lnTo>
                  <a:lnTo>
                    <a:pt x="166" y="180"/>
                  </a:lnTo>
                  <a:lnTo>
                    <a:pt x="166" y="177"/>
                  </a:lnTo>
                  <a:lnTo>
                    <a:pt x="164" y="173"/>
                  </a:lnTo>
                  <a:lnTo>
                    <a:pt x="164" y="168"/>
                  </a:lnTo>
                  <a:lnTo>
                    <a:pt x="161" y="164"/>
                  </a:lnTo>
                  <a:lnTo>
                    <a:pt x="160" y="161"/>
                  </a:lnTo>
                  <a:lnTo>
                    <a:pt x="155" y="155"/>
                  </a:lnTo>
                  <a:lnTo>
                    <a:pt x="151" y="150"/>
                  </a:lnTo>
                  <a:lnTo>
                    <a:pt x="148" y="144"/>
                  </a:lnTo>
                  <a:lnTo>
                    <a:pt x="145" y="138"/>
                  </a:lnTo>
                  <a:lnTo>
                    <a:pt x="140" y="132"/>
                  </a:lnTo>
                  <a:lnTo>
                    <a:pt x="137" y="126"/>
                  </a:lnTo>
                  <a:lnTo>
                    <a:pt x="134" y="122"/>
                  </a:lnTo>
                  <a:lnTo>
                    <a:pt x="130" y="117"/>
                  </a:lnTo>
                  <a:lnTo>
                    <a:pt x="125" y="113"/>
                  </a:lnTo>
                  <a:lnTo>
                    <a:pt x="121" y="108"/>
                  </a:lnTo>
                  <a:lnTo>
                    <a:pt x="116" y="104"/>
                  </a:lnTo>
                  <a:lnTo>
                    <a:pt x="112" y="101"/>
                  </a:lnTo>
                  <a:lnTo>
                    <a:pt x="107" y="96"/>
                  </a:lnTo>
                  <a:lnTo>
                    <a:pt x="103" y="91"/>
                  </a:lnTo>
                  <a:lnTo>
                    <a:pt x="98" y="88"/>
                  </a:lnTo>
                  <a:lnTo>
                    <a:pt x="95" y="85"/>
                  </a:lnTo>
                  <a:lnTo>
                    <a:pt x="89" y="81"/>
                  </a:lnTo>
                  <a:lnTo>
                    <a:pt x="86" y="78"/>
                  </a:lnTo>
                  <a:lnTo>
                    <a:pt x="81" y="73"/>
                  </a:lnTo>
                  <a:lnTo>
                    <a:pt x="77" y="70"/>
                  </a:lnTo>
                  <a:lnTo>
                    <a:pt x="72" y="66"/>
                  </a:lnTo>
                  <a:lnTo>
                    <a:pt x="69" y="63"/>
                  </a:lnTo>
                  <a:lnTo>
                    <a:pt x="65" y="58"/>
                  </a:lnTo>
                  <a:lnTo>
                    <a:pt x="60" y="55"/>
                  </a:lnTo>
                  <a:lnTo>
                    <a:pt x="56" y="51"/>
                  </a:lnTo>
                  <a:lnTo>
                    <a:pt x="50" y="46"/>
                  </a:lnTo>
                  <a:lnTo>
                    <a:pt x="48" y="42"/>
                  </a:lnTo>
                  <a:lnTo>
                    <a:pt x="45" y="39"/>
                  </a:lnTo>
                  <a:lnTo>
                    <a:pt x="44" y="36"/>
                  </a:lnTo>
                  <a:lnTo>
                    <a:pt x="44" y="33"/>
                  </a:lnTo>
                  <a:lnTo>
                    <a:pt x="38" y="30"/>
                  </a:lnTo>
                  <a:lnTo>
                    <a:pt x="33" y="30"/>
                  </a:lnTo>
                  <a:lnTo>
                    <a:pt x="27" y="30"/>
                  </a:lnTo>
                  <a:lnTo>
                    <a:pt x="21" y="30"/>
                  </a:lnTo>
                  <a:lnTo>
                    <a:pt x="17" y="30"/>
                  </a:lnTo>
                  <a:lnTo>
                    <a:pt x="11" y="31"/>
                  </a:lnTo>
                  <a:lnTo>
                    <a:pt x="6" y="31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0" y="25"/>
                  </a:lnTo>
                  <a:lnTo>
                    <a:pt x="3" y="18"/>
                  </a:lnTo>
                  <a:lnTo>
                    <a:pt x="8" y="13"/>
                  </a:lnTo>
                  <a:lnTo>
                    <a:pt x="14" y="9"/>
                  </a:lnTo>
                  <a:lnTo>
                    <a:pt x="20" y="6"/>
                  </a:lnTo>
                  <a:lnTo>
                    <a:pt x="26" y="3"/>
                  </a:lnTo>
                  <a:lnTo>
                    <a:pt x="33" y="1"/>
                  </a:lnTo>
                  <a:lnTo>
                    <a:pt x="38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8" y="1"/>
                  </a:lnTo>
                  <a:lnTo>
                    <a:pt x="72" y="1"/>
                  </a:lnTo>
                  <a:lnTo>
                    <a:pt x="77" y="3"/>
                  </a:lnTo>
                  <a:lnTo>
                    <a:pt x="80" y="4"/>
                  </a:lnTo>
                  <a:lnTo>
                    <a:pt x="87" y="7"/>
                  </a:lnTo>
                  <a:lnTo>
                    <a:pt x="93" y="12"/>
                  </a:lnTo>
                  <a:lnTo>
                    <a:pt x="99" y="16"/>
                  </a:lnTo>
                  <a:lnTo>
                    <a:pt x="106" y="22"/>
                  </a:lnTo>
                  <a:lnTo>
                    <a:pt x="110" y="21"/>
                  </a:lnTo>
                  <a:lnTo>
                    <a:pt x="115" y="21"/>
                  </a:lnTo>
                  <a:lnTo>
                    <a:pt x="119" y="21"/>
                  </a:lnTo>
                  <a:lnTo>
                    <a:pt x="125" y="22"/>
                  </a:lnTo>
                  <a:lnTo>
                    <a:pt x="128" y="22"/>
                  </a:lnTo>
                  <a:lnTo>
                    <a:pt x="133" y="24"/>
                  </a:lnTo>
                  <a:lnTo>
                    <a:pt x="136" y="27"/>
                  </a:lnTo>
                  <a:lnTo>
                    <a:pt x="140" y="28"/>
                  </a:lnTo>
                  <a:lnTo>
                    <a:pt x="143" y="31"/>
                  </a:lnTo>
                  <a:lnTo>
                    <a:pt x="146" y="34"/>
                  </a:lnTo>
                  <a:lnTo>
                    <a:pt x="149" y="37"/>
                  </a:lnTo>
                  <a:lnTo>
                    <a:pt x="152" y="40"/>
                  </a:lnTo>
                  <a:lnTo>
                    <a:pt x="152" y="45"/>
                  </a:lnTo>
                  <a:lnTo>
                    <a:pt x="155" y="49"/>
                  </a:lnTo>
                  <a:lnTo>
                    <a:pt x="157" y="52"/>
                  </a:lnTo>
                  <a:lnTo>
                    <a:pt x="158" y="58"/>
                  </a:lnTo>
                  <a:lnTo>
                    <a:pt x="161" y="63"/>
                  </a:lnTo>
                  <a:lnTo>
                    <a:pt x="166" y="66"/>
                  </a:lnTo>
                  <a:lnTo>
                    <a:pt x="169" y="70"/>
                  </a:lnTo>
                  <a:lnTo>
                    <a:pt x="172" y="73"/>
                  </a:lnTo>
                  <a:lnTo>
                    <a:pt x="175" y="78"/>
                  </a:lnTo>
                  <a:lnTo>
                    <a:pt x="179" y="82"/>
                  </a:lnTo>
                  <a:lnTo>
                    <a:pt x="182" y="85"/>
                  </a:lnTo>
                  <a:lnTo>
                    <a:pt x="185" y="91"/>
                  </a:lnTo>
                  <a:lnTo>
                    <a:pt x="190" y="94"/>
                  </a:lnTo>
                  <a:lnTo>
                    <a:pt x="193" y="99"/>
                  </a:lnTo>
                  <a:lnTo>
                    <a:pt x="196" y="102"/>
                  </a:lnTo>
                  <a:lnTo>
                    <a:pt x="201" y="107"/>
                  </a:lnTo>
                  <a:lnTo>
                    <a:pt x="204" y="110"/>
                  </a:lnTo>
                  <a:lnTo>
                    <a:pt x="208" y="114"/>
                  </a:lnTo>
                  <a:lnTo>
                    <a:pt x="213" y="117"/>
                  </a:lnTo>
                  <a:lnTo>
                    <a:pt x="219" y="122"/>
                  </a:lnTo>
                  <a:lnTo>
                    <a:pt x="219" y="128"/>
                  </a:lnTo>
                  <a:lnTo>
                    <a:pt x="222" y="135"/>
                  </a:lnTo>
                  <a:lnTo>
                    <a:pt x="225" y="141"/>
                  </a:lnTo>
                  <a:lnTo>
                    <a:pt x="229" y="149"/>
                  </a:lnTo>
                  <a:lnTo>
                    <a:pt x="234" y="155"/>
                  </a:lnTo>
                  <a:lnTo>
                    <a:pt x="240" y="161"/>
                  </a:lnTo>
                  <a:lnTo>
                    <a:pt x="244" y="167"/>
                  </a:lnTo>
                  <a:lnTo>
                    <a:pt x="250" y="173"/>
                  </a:lnTo>
                  <a:lnTo>
                    <a:pt x="253" y="177"/>
                  </a:lnTo>
                  <a:lnTo>
                    <a:pt x="258" y="183"/>
                  </a:lnTo>
                  <a:lnTo>
                    <a:pt x="261" y="189"/>
                  </a:lnTo>
                  <a:lnTo>
                    <a:pt x="265" y="195"/>
                  </a:lnTo>
                  <a:lnTo>
                    <a:pt x="265" y="198"/>
                  </a:lnTo>
                  <a:lnTo>
                    <a:pt x="265" y="203"/>
                  </a:lnTo>
                  <a:lnTo>
                    <a:pt x="265" y="206"/>
                  </a:lnTo>
                  <a:lnTo>
                    <a:pt x="265" y="211"/>
                  </a:lnTo>
                  <a:lnTo>
                    <a:pt x="265" y="214"/>
                  </a:lnTo>
                  <a:lnTo>
                    <a:pt x="264" y="218"/>
                  </a:lnTo>
                  <a:lnTo>
                    <a:pt x="262" y="223"/>
                  </a:lnTo>
                  <a:lnTo>
                    <a:pt x="261" y="227"/>
                  </a:lnTo>
                  <a:lnTo>
                    <a:pt x="262" y="233"/>
                  </a:lnTo>
                  <a:lnTo>
                    <a:pt x="264" y="238"/>
                  </a:lnTo>
                  <a:lnTo>
                    <a:pt x="265" y="244"/>
                  </a:lnTo>
                  <a:lnTo>
                    <a:pt x="265" y="250"/>
                  </a:lnTo>
                  <a:lnTo>
                    <a:pt x="265" y="256"/>
                  </a:lnTo>
                  <a:lnTo>
                    <a:pt x="267" y="262"/>
                  </a:lnTo>
                  <a:lnTo>
                    <a:pt x="267" y="268"/>
                  </a:lnTo>
                  <a:lnTo>
                    <a:pt x="268" y="274"/>
                  </a:lnTo>
                  <a:lnTo>
                    <a:pt x="268" y="278"/>
                  </a:lnTo>
                  <a:lnTo>
                    <a:pt x="268" y="284"/>
                  </a:lnTo>
                  <a:lnTo>
                    <a:pt x="268" y="290"/>
                  </a:lnTo>
                  <a:lnTo>
                    <a:pt x="268" y="296"/>
                  </a:lnTo>
                  <a:lnTo>
                    <a:pt x="268" y="301"/>
                  </a:lnTo>
                  <a:lnTo>
                    <a:pt x="270" y="307"/>
                  </a:lnTo>
                  <a:lnTo>
                    <a:pt x="270" y="313"/>
                  </a:lnTo>
                  <a:lnTo>
                    <a:pt x="271" y="321"/>
                  </a:lnTo>
                  <a:lnTo>
                    <a:pt x="276" y="327"/>
                  </a:lnTo>
                  <a:lnTo>
                    <a:pt x="279" y="333"/>
                  </a:lnTo>
                  <a:lnTo>
                    <a:pt x="279" y="339"/>
                  </a:lnTo>
                  <a:lnTo>
                    <a:pt x="279" y="346"/>
                  </a:lnTo>
                  <a:lnTo>
                    <a:pt x="277" y="352"/>
                  </a:lnTo>
                  <a:lnTo>
                    <a:pt x="274" y="360"/>
                  </a:lnTo>
                  <a:lnTo>
                    <a:pt x="270" y="366"/>
                  </a:lnTo>
                  <a:lnTo>
                    <a:pt x="265" y="372"/>
                  </a:lnTo>
                  <a:lnTo>
                    <a:pt x="258" y="376"/>
                  </a:lnTo>
                  <a:lnTo>
                    <a:pt x="252" y="381"/>
                  </a:lnTo>
                  <a:lnTo>
                    <a:pt x="244" y="384"/>
                  </a:lnTo>
                  <a:lnTo>
                    <a:pt x="238" y="388"/>
                  </a:lnTo>
                  <a:lnTo>
                    <a:pt x="234" y="390"/>
                  </a:lnTo>
                  <a:lnTo>
                    <a:pt x="229" y="391"/>
                  </a:lnTo>
                  <a:lnTo>
                    <a:pt x="226" y="391"/>
                  </a:lnTo>
                  <a:lnTo>
                    <a:pt x="223" y="393"/>
                  </a:lnTo>
                  <a:lnTo>
                    <a:pt x="216" y="394"/>
                  </a:lnTo>
                  <a:lnTo>
                    <a:pt x="211" y="396"/>
                  </a:lnTo>
                  <a:lnTo>
                    <a:pt x="208" y="394"/>
                  </a:lnTo>
                  <a:lnTo>
                    <a:pt x="207" y="393"/>
                  </a:lnTo>
                  <a:lnTo>
                    <a:pt x="204" y="390"/>
                  </a:lnTo>
                  <a:lnTo>
                    <a:pt x="204" y="390"/>
                  </a:lnTo>
                  <a:close/>
                </a:path>
              </a:pathLst>
            </a:custGeom>
            <a:solidFill>
              <a:srgbClr val="FAE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6" name="Freeform 378"/>
            <p:cNvSpPr>
              <a:spLocks/>
            </p:cNvSpPr>
            <p:nvPr/>
          </p:nvSpPr>
          <p:spPr bwMode="auto">
            <a:xfrm>
              <a:off x="481" y="1769"/>
              <a:ext cx="137" cy="199"/>
            </a:xfrm>
            <a:custGeom>
              <a:avLst/>
              <a:gdLst>
                <a:gd name="T0" fmla="*/ 196 w 274"/>
                <a:gd name="T1" fmla="*/ 388 h 398"/>
                <a:gd name="T2" fmla="*/ 199 w 274"/>
                <a:gd name="T3" fmla="*/ 368 h 398"/>
                <a:gd name="T4" fmla="*/ 217 w 274"/>
                <a:gd name="T5" fmla="*/ 358 h 398"/>
                <a:gd name="T6" fmla="*/ 214 w 274"/>
                <a:gd name="T7" fmla="*/ 340 h 398"/>
                <a:gd name="T8" fmla="*/ 202 w 274"/>
                <a:gd name="T9" fmla="*/ 316 h 398"/>
                <a:gd name="T10" fmla="*/ 194 w 274"/>
                <a:gd name="T11" fmla="*/ 291 h 398"/>
                <a:gd name="T12" fmla="*/ 189 w 274"/>
                <a:gd name="T13" fmla="*/ 267 h 398"/>
                <a:gd name="T14" fmla="*/ 180 w 274"/>
                <a:gd name="T15" fmla="*/ 243 h 398"/>
                <a:gd name="T16" fmla="*/ 179 w 274"/>
                <a:gd name="T17" fmla="*/ 219 h 398"/>
                <a:gd name="T18" fmla="*/ 174 w 274"/>
                <a:gd name="T19" fmla="*/ 198 h 398"/>
                <a:gd name="T20" fmla="*/ 164 w 274"/>
                <a:gd name="T21" fmla="*/ 178 h 398"/>
                <a:gd name="T22" fmla="*/ 156 w 274"/>
                <a:gd name="T23" fmla="*/ 159 h 398"/>
                <a:gd name="T24" fmla="*/ 135 w 274"/>
                <a:gd name="T25" fmla="*/ 145 h 398"/>
                <a:gd name="T26" fmla="*/ 113 w 274"/>
                <a:gd name="T27" fmla="*/ 124 h 398"/>
                <a:gd name="T28" fmla="*/ 95 w 274"/>
                <a:gd name="T29" fmla="*/ 100 h 398"/>
                <a:gd name="T30" fmla="*/ 85 w 274"/>
                <a:gd name="T31" fmla="*/ 76 h 398"/>
                <a:gd name="T32" fmla="*/ 72 w 274"/>
                <a:gd name="T33" fmla="*/ 64 h 398"/>
                <a:gd name="T34" fmla="*/ 61 w 274"/>
                <a:gd name="T35" fmla="*/ 52 h 398"/>
                <a:gd name="T36" fmla="*/ 49 w 274"/>
                <a:gd name="T37" fmla="*/ 43 h 398"/>
                <a:gd name="T38" fmla="*/ 25 w 274"/>
                <a:gd name="T39" fmla="*/ 26 h 398"/>
                <a:gd name="T40" fmla="*/ 7 w 274"/>
                <a:gd name="T41" fmla="*/ 23 h 398"/>
                <a:gd name="T42" fmla="*/ 0 w 274"/>
                <a:gd name="T43" fmla="*/ 19 h 398"/>
                <a:gd name="T44" fmla="*/ 10 w 274"/>
                <a:gd name="T45" fmla="*/ 5 h 398"/>
                <a:gd name="T46" fmla="*/ 28 w 274"/>
                <a:gd name="T47" fmla="*/ 0 h 398"/>
                <a:gd name="T48" fmla="*/ 49 w 274"/>
                <a:gd name="T49" fmla="*/ 2 h 398"/>
                <a:gd name="T50" fmla="*/ 64 w 274"/>
                <a:gd name="T51" fmla="*/ 8 h 398"/>
                <a:gd name="T52" fmla="*/ 81 w 274"/>
                <a:gd name="T53" fmla="*/ 14 h 398"/>
                <a:gd name="T54" fmla="*/ 91 w 274"/>
                <a:gd name="T55" fmla="*/ 26 h 398"/>
                <a:gd name="T56" fmla="*/ 105 w 274"/>
                <a:gd name="T57" fmla="*/ 32 h 398"/>
                <a:gd name="T58" fmla="*/ 125 w 274"/>
                <a:gd name="T59" fmla="*/ 38 h 398"/>
                <a:gd name="T60" fmla="*/ 134 w 274"/>
                <a:gd name="T61" fmla="*/ 52 h 398"/>
                <a:gd name="T62" fmla="*/ 143 w 274"/>
                <a:gd name="T63" fmla="*/ 68 h 398"/>
                <a:gd name="T64" fmla="*/ 159 w 274"/>
                <a:gd name="T65" fmla="*/ 82 h 398"/>
                <a:gd name="T66" fmla="*/ 176 w 274"/>
                <a:gd name="T67" fmla="*/ 95 h 398"/>
                <a:gd name="T68" fmla="*/ 182 w 274"/>
                <a:gd name="T69" fmla="*/ 114 h 398"/>
                <a:gd name="T70" fmla="*/ 197 w 274"/>
                <a:gd name="T71" fmla="*/ 135 h 398"/>
                <a:gd name="T72" fmla="*/ 203 w 274"/>
                <a:gd name="T73" fmla="*/ 148 h 398"/>
                <a:gd name="T74" fmla="*/ 212 w 274"/>
                <a:gd name="T75" fmla="*/ 163 h 398"/>
                <a:gd name="T76" fmla="*/ 224 w 274"/>
                <a:gd name="T77" fmla="*/ 177 h 398"/>
                <a:gd name="T78" fmla="*/ 238 w 274"/>
                <a:gd name="T79" fmla="*/ 190 h 398"/>
                <a:gd name="T80" fmla="*/ 242 w 274"/>
                <a:gd name="T81" fmla="*/ 212 h 398"/>
                <a:gd name="T82" fmla="*/ 242 w 274"/>
                <a:gd name="T83" fmla="*/ 234 h 398"/>
                <a:gd name="T84" fmla="*/ 250 w 274"/>
                <a:gd name="T85" fmla="*/ 254 h 398"/>
                <a:gd name="T86" fmla="*/ 256 w 274"/>
                <a:gd name="T87" fmla="*/ 275 h 398"/>
                <a:gd name="T88" fmla="*/ 256 w 274"/>
                <a:gd name="T89" fmla="*/ 293 h 398"/>
                <a:gd name="T90" fmla="*/ 268 w 274"/>
                <a:gd name="T91" fmla="*/ 317 h 398"/>
                <a:gd name="T92" fmla="*/ 274 w 274"/>
                <a:gd name="T93" fmla="*/ 340 h 398"/>
                <a:gd name="T94" fmla="*/ 265 w 274"/>
                <a:gd name="T95" fmla="*/ 359 h 398"/>
                <a:gd name="T96" fmla="*/ 260 w 274"/>
                <a:gd name="T97" fmla="*/ 377 h 398"/>
                <a:gd name="T98" fmla="*/ 256 w 274"/>
                <a:gd name="T99" fmla="*/ 394 h 398"/>
                <a:gd name="T100" fmla="*/ 242 w 274"/>
                <a:gd name="T101" fmla="*/ 398 h 398"/>
                <a:gd name="T102" fmla="*/ 224 w 274"/>
                <a:gd name="T103" fmla="*/ 394 h 398"/>
                <a:gd name="T104" fmla="*/ 206 w 274"/>
                <a:gd name="T105" fmla="*/ 38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4" h="398">
                  <a:moveTo>
                    <a:pt x="206" y="388"/>
                  </a:moveTo>
                  <a:lnTo>
                    <a:pt x="202" y="391"/>
                  </a:lnTo>
                  <a:lnTo>
                    <a:pt x="199" y="391"/>
                  </a:lnTo>
                  <a:lnTo>
                    <a:pt x="196" y="388"/>
                  </a:lnTo>
                  <a:lnTo>
                    <a:pt x="194" y="382"/>
                  </a:lnTo>
                  <a:lnTo>
                    <a:pt x="194" y="377"/>
                  </a:lnTo>
                  <a:lnTo>
                    <a:pt x="194" y="371"/>
                  </a:lnTo>
                  <a:lnTo>
                    <a:pt x="199" y="368"/>
                  </a:lnTo>
                  <a:lnTo>
                    <a:pt x="205" y="367"/>
                  </a:lnTo>
                  <a:lnTo>
                    <a:pt x="211" y="364"/>
                  </a:lnTo>
                  <a:lnTo>
                    <a:pt x="214" y="361"/>
                  </a:lnTo>
                  <a:lnTo>
                    <a:pt x="217" y="358"/>
                  </a:lnTo>
                  <a:lnTo>
                    <a:pt x="218" y="355"/>
                  </a:lnTo>
                  <a:lnTo>
                    <a:pt x="218" y="349"/>
                  </a:lnTo>
                  <a:lnTo>
                    <a:pt x="217" y="344"/>
                  </a:lnTo>
                  <a:lnTo>
                    <a:pt x="214" y="340"/>
                  </a:lnTo>
                  <a:lnTo>
                    <a:pt x="212" y="334"/>
                  </a:lnTo>
                  <a:lnTo>
                    <a:pt x="209" y="328"/>
                  </a:lnTo>
                  <a:lnTo>
                    <a:pt x="206" y="322"/>
                  </a:lnTo>
                  <a:lnTo>
                    <a:pt x="202" y="316"/>
                  </a:lnTo>
                  <a:lnTo>
                    <a:pt x="200" y="310"/>
                  </a:lnTo>
                  <a:lnTo>
                    <a:pt x="197" y="303"/>
                  </a:lnTo>
                  <a:lnTo>
                    <a:pt x="196" y="297"/>
                  </a:lnTo>
                  <a:lnTo>
                    <a:pt x="194" y="291"/>
                  </a:lnTo>
                  <a:lnTo>
                    <a:pt x="196" y="287"/>
                  </a:lnTo>
                  <a:lnTo>
                    <a:pt x="191" y="281"/>
                  </a:lnTo>
                  <a:lnTo>
                    <a:pt x="189" y="273"/>
                  </a:lnTo>
                  <a:lnTo>
                    <a:pt x="189" y="267"/>
                  </a:lnTo>
                  <a:lnTo>
                    <a:pt x="189" y="261"/>
                  </a:lnTo>
                  <a:lnTo>
                    <a:pt x="185" y="255"/>
                  </a:lnTo>
                  <a:lnTo>
                    <a:pt x="182" y="249"/>
                  </a:lnTo>
                  <a:lnTo>
                    <a:pt x="180" y="243"/>
                  </a:lnTo>
                  <a:lnTo>
                    <a:pt x="180" y="239"/>
                  </a:lnTo>
                  <a:lnTo>
                    <a:pt x="179" y="231"/>
                  </a:lnTo>
                  <a:lnTo>
                    <a:pt x="179" y="225"/>
                  </a:lnTo>
                  <a:lnTo>
                    <a:pt x="179" y="219"/>
                  </a:lnTo>
                  <a:lnTo>
                    <a:pt x="179" y="213"/>
                  </a:lnTo>
                  <a:lnTo>
                    <a:pt x="177" y="207"/>
                  </a:lnTo>
                  <a:lnTo>
                    <a:pt x="176" y="202"/>
                  </a:lnTo>
                  <a:lnTo>
                    <a:pt x="174" y="198"/>
                  </a:lnTo>
                  <a:lnTo>
                    <a:pt x="171" y="193"/>
                  </a:lnTo>
                  <a:lnTo>
                    <a:pt x="168" y="189"/>
                  </a:lnTo>
                  <a:lnTo>
                    <a:pt x="165" y="184"/>
                  </a:lnTo>
                  <a:lnTo>
                    <a:pt x="164" y="178"/>
                  </a:lnTo>
                  <a:lnTo>
                    <a:pt x="162" y="174"/>
                  </a:lnTo>
                  <a:lnTo>
                    <a:pt x="161" y="169"/>
                  </a:lnTo>
                  <a:lnTo>
                    <a:pt x="159" y="165"/>
                  </a:lnTo>
                  <a:lnTo>
                    <a:pt x="156" y="159"/>
                  </a:lnTo>
                  <a:lnTo>
                    <a:pt x="153" y="156"/>
                  </a:lnTo>
                  <a:lnTo>
                    <a:pt x="147" y="151"/>
                  </a:lnTo>
                  <a:lnTo>
                    <a:pt x="141" y="148"/>
                  </a:lnTo>
                  <a:lnTo>
                    <a:pt x="135" y="145"/>
                  </a:lnTo>
                  <a:lnTo>
                    <a:pt x="131" y="141"/>
                  </a:lnTo>
                  <a:lnTo>
                    <a:pt x="125" y="135"/>
                  </a:lnTo>
                  <a:lnTo>
                    <a:pt x="119" y="130"/>
                  </a:lnTo>
                  <a:lnTo>
                    <a:pt x="113" y="124"/>
                  </a:lnTo>
                  <a:lnTo>
                    <a:pt x="108" y="120"/>
                  </a:lnTo>
                  <a:lnTo>
                    <a:pt x="104" y="112"/>
                  </a:lnTo>
                  <a:lnTo>
                    <a:pt x="99" y="106"/>
                  </a:lnTo>
                  <a:lnTo>
                    <a:pt x="95" y="100"/>
                  </a:lnTo>
                  <a:lnTo>
                    <a:pt x="91" y="94"/>
                  </a:lnTo>
                  <a:lnTo>
                    <a:pt x="88" y="88"/>
                  </a:lnTo>
                  <a:lnTo>
                    <a:pt x="87" y="82"/>
                  </a:lnTo>
                  <a:lnTo>
                    <a:pt x="85" y="76"/>
                  </a:lnTo>
                  <a:lnTo>
                    <a:pt x="85" y="70"/>
                  </a:lnTo>
                  <a:lnTo>
                    <a:pt x="81" y="68"/>
                  </a:lnTo>
                  <a:lnTo>
                    <a:pt x="76" y="67"/>
                  </a:lnTo>
                  <a:lnTo>
                    <a:pt x="72" y="64"/>
                  </a:lnTo>
                  <a:lnTo>
                    <a:pt x="69" y="62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61" y="52"/>
                  </a:lnTo>
                  <a:lnTo>
                    <a:pt x="61" y="47"/>
                  </a:lnTo>
                  <a:lnTo>
                    <a:pt x="55" y="46"/>
                  </a:lnTo>
                  <a:lnTo>
                    <a:pt x="52" y="44"/>
                  </a:lnTo>
                  <a:lnTo>
                    <a:pt x="49" y="43"/>
                  </a:lnTo>
                  <a:lnTo>
                    <a:pt x="45" y="41"/>
                  </a:lnTo>
                  <a:lnTo>
                    <a:pt x="39" y="37"/>
                  </a:lnTo>
                  <a:lnTo>
                    <a:pt x="33" y="32"/>
                  </a:lnTo>
                  <a:lnTo>
                    <a:pt x="25" y="26"/>
                  </a:lnTo>
                  <a:lnTo>
                    <a:pt x="19" y="23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7" y="23"/>
                  </a:lnTo>
                  <a:lnTo>
                    <a:pt x="4" y="25"/>
                  </a:lnTo>
                  <a:lnTo>
                    <a:pt x="1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4" y="13"/>
                  </a:lnTo>
                  <a:lnTo>
                    <a:pt x="7" y="10"/>
                  </a:lnTo>
                  <a:lnTo>
                    <a:pt x="10" y="5"/>
                  </a:lnTo>
                  <a:lnTo>
                    <a:pt x="15" y="5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9" y="2"/>
                  </a:lnTo>
                  <a:lnTo>
                    <a:pt x="54" y="4"/>
                  </a:lnTo>
                  <a:lnTo>
                    <a:pt x="57" y="5"/>
                  </a:lnTo>
                  <a:lnTo>
                    <a:pt x="61" y="7"/>
                  </a:lnTo>
                  <a:lnTo>
                    <a:pt x="64" y="8"/>
                  </a:lnTo>
                  <a:lnTo>
                    <a:pt x="69" y="11"/>
                  </a:lnTo>
                  <a:lnTo>
                    <a:pt x="73" y="11"/>
                  </a:lnTo>
                  <a:lnTo>
                    <a:pt x="78" y="13"/>
                  </a:lnTo>
                  <a:lnTo>
                    <a:pt x="81" y="14"/>
                  </a:lnTo>
                  <a:lnTo>
                    <a:pt x="85" y="17"/>
                  </a:lnTo>
                  <a:lnTo>
                    <a:pt x="87" y="20"/>
                  </a:lnTo>
                  <a:lnTo>
                    <a:pt x="88" y="25"/>
                  </a:lnTo>
                  <a:lnTo>
                    <a:pt x="91" y="26"/>
                  </a:lnTo>
                  <a:lnTo>
                    <a:pt x="95" y="28"/>
                  </a:lnTo>
                  <a:lnTo>
                    <a:pt x="98" y="29"/>
                  </a:lnTo>
                  <a:lnTo>
                    <a:pt x="102" y="31"/>
                  </a:lnTo>
                  <a:lnTo>
                    <a:pt x="105" y="32"/>
                  </a:lnTo>
                  <a:lnTo>
                    <a:pt x="110" y="32"/>
                  </a:lnTo>
                  <a:lnTo>
                    <a:pt x="113" y="34"/>
                  </a:lnTo>
                  <a:lnTo>
                    <a:pt x="117" y="35"/>
                  </a:lnTo>
                  <a:lnTo>
                    <a:pt x="125" y="38"/>
                  </a:lnTo>
                  <a:lnTo>
                    <a:pt x="129" y="43"/>
                  </a:lnTo>
                  <a:lnTo>
                    <a:pt x="131" y="44"/>
                  </a:lnTo>
                  <a:lnTo>
                    <a:pt x="132" y="49"/>
                  </a:lnTo>
                  <a:lnTo>
                    <a:pt x="134" y="52"/>
                  </a:lnTo>
                  <a:lnTo>
                    <a:pt x="134" y="58"/>
                  </a:lnTo>
                  <a:lnTo>
                    <a:pt x="137" y="61"/>
                  </a:lnTo>
                  <a:lnTo>
                    <a:pt x="140" y="65"/>
                  </a:lnTo>
                  <a:lnTo>
                    <a:pt x="143" y="68"/>
                  </a:lnTo>
                  <a:lnTo>
                    <a:pt x="147" y="73"/>
                  </a:lnTo>
                  <a:lnTo>
                    <a:pt x="150" y="76"/>
                  </a:lnTo>
                  <a:lnTo>
                    <a:pt x="155" y="79"/>
                  </a:lnTo>
                  <a:lnTo>
                    <a:pt x="159" y="82"/>
                  </a:lnTo>
                  <a:lnTo>
                    <a:pt x="164" y="86"/>
                  </a:lnTo>
                  <a:lnTo>
                    <a:pt x="168" y="89"/>
                  </a:lnTo>
                  <a:lnTo>
                    <a:pt x="173" y="92"/>
                  </a:lnTo>
                  <a:lnTo>
                    <a:pt x="176" y="95"/>
                  </a:lnTo>
                  <a:lnTo>
                    <a:pt x="180" y="98"/>
                  </a:lnTo>
                  <a:lnTo>
                    <a:pt x="183" y="103"/>
                  </a:lnTo>
                  <a:lnTo>
                    <a:pt x="185" y="108"/>
                  </a:lnTo>
                  <a:lnTo>
                    <a:pt x="182" y="114"/>
                  </a:lnTo>
                  <a:lnTo>
                    <a:pt x="183" y="120"/>
                  </a:lnTo>
                  <a:lnTo>
                    <a:pt x="186" y="124"/>
                  </a:lnTo>
                  <a:lnTo>
                    <a:pt x="193" y="130"/>
                  </a:lnTo>
                  <a:lnTo>
                    <a:pt x="197" y="135"/>
                  </a:lnTo>
                  <a:lnTo>
                    <a:pt x="200" y="139"/>
                  </a:lnTo>
                  <a:lnTo>
                    <a:pt x="202" y="142"/>
                  </a:lnTo>
                  <a:lnTo>
                    <a:pt x="203" y="145"/>
                  </a:lnTo>
                  <a:lnTo>
                    <a:pt x="203" y="148"/>
                  </a:lnTo>
                  <a:lnTo>
                    <a:pt x="205" y="153"/>
                  </a:lnTo>
                  <a:lnTo>
                    <a:pt x="206" y="156"/>
                  </a:lnTo>
                  <a:lnTo>
                    <a:pt x="208" y="159"/>
                  </a:lnTo>
                  <a:lnTo>
                    <a:pt x="212" y="163"/>
                  </a:lnTo>
                  <a:lnTo>
                    <a:pt x="215" y="166"/>
                  </a:lnTo>
                  <a:lnTo>
                    <a:pt x="218" y="169"/>
                  </a:lnTo>
                  <a:lnTo>
                    <a:pt x="221" y="172"/>
                  </a:lnTo>
                  <a:lnTo>
                    <a:pt x="224" y="177"/>
                  </a:lnTo>
                  <a:lnTo>
                    <a:pt x="226" y="181"/>
                  </a:lnTo>
                  <a:lnTo>
                    <a:pt x="232" y="183"/>
                  </a:lnTo>
                  <a:lnTo>
                    <a:pt x="235" y="187"/>
                  </a:lnTo>
                  <a:lnTo>
                    <a:pt x="238" y="190"/>
                  </a:lnTo>
                  <a:lnTo>
                    <a:pt x="241" y="196"/>
                  </a:lnTo>
                  <a:lnTo>
                    <a:pt x="241" y="201"/>
                  </a:lnTo>
                  <a:lnTo>
                    <a:pt x="242" y="206"/>
                  </a:lnTo>
                  <a:lnTo>
                    <a:pt x="242" y="212"/>
                  </a:lnTo>
                  <a:lnTo>
                    <a:pt x="242" y="218"/>
                  </a:lnTo>
                  <a:lnTo>
                    <a:pt x="242" y="224"/>
                  </a:lnTo>
                  <a:lnTo>
                    <a:pt x="242" y="228"/>
                  </a:lnTo>
                  <a:lnTo>
                    <a:pt x="242" y="234"/>
                  </a:lnTo>
                  <a:lnTo>
                    <a:pt x="244" y="240"/>
                  </a:lnTo>
                  <a:lnTo>
                    <a:pt x="244" y="245"/>
                  </a:lnTo>
                  <a:lnTo>
                    <a:pt x="247" y="249"/>
                  </a:lnTo>
                  <a:lnTo>
                    <a:pt x="250" y="254"/>
                  </a:lnTo>
                  <a:lnTo>
                    <a:pt x="254" y="258"/>
                  </a:lnTo>
                  <a:lnTo>
                    <a:pt x="256" y="264"/>
                  </a:lnTo>
                  <a:lnTo>
                    <a:pt x="256" y="272"/>
                  </a:lnTo>
                  <a:lnTo>
                    <a:pt x="256" y="275"/>
                  </a:lnTo>
                  <a:lnTo>
                    <a:pt x="256" y="279"/>
                  </a:lnTo>
                  <a:lnTo>
                    <a:pt x="256" y="282"/>
                  </a:lnTo>
                  <a:lnTo>
                    <a:pt x="256" y="287"/>
                  </a:lnTo>
                  <a:lnTo>
                    <a:pt x="256" y="293"/>
                  </a:lnTo>
                  <a:lnTo>
                    <a:pt x="257" y="300"/>
                  </a:lnTo>
                  <a:lnTo>
                    <a:pt x="260" y="307"/>
                  </a:lnTo>
                  <a:lnTo>
                    <a:pt x="266" y="313"/>
                  </a:lnTo>
                  <a:lnTo>
                    <a:pt x="268" y="317"/>
                  </a:lnTo>
                  <a:lnTo>
                    <a:pt x="269" y="323"/>
                  </a:lnTo>
                  <a:lnTo>
                    <a:pt x="271" y="328"/>
                  </a:lnTo>
                  <a:lnTo>
                    <a:pt x="274" y="334"/>
                  </a:lnTo>
                  <a:lnTo>
                    <a:pt x="274" y="340"/>
                  </a:lnTo>
                  <a:lnTo>
                    <a:pt x="274" y="344"/>
                  </a:lnTo>
                  <a:lnTo>
                    <a:pt x="272" y="350"/>
                  </a:lnTo>
                  <a:lnTo>
                    <a:pt x="269" y="356"/>
                  </a:lnTo>
                  <a:lnTo>
                    <a:pt x="265" y="359"/>
                  </a:lnTo>
                  <a:lnTo>
                    <a:pt x="263" y="364"/>
                  </a:lnTo>
                  <a:lnTo>
                    <a:pt x="262" y="368"/>
                  </a:lnTo>
                  <a:lnTo>
                    <a:pt x="260" y="374"/>
                  </a:lnTo>
                  <a:lnTo>
                    <a:pt x="260" y="377"/>
                  </a:lnTo>
                  <a:lnTo>
                    <a:pt x="259" y="382"/>
                  </a:lnTo>
                  <a:lnTo>
                    <a:pt x="259" y="386"/>
                  </a:lnTo>
                  <a:lnTo>
                    <a:pt x="259" y="391"/>
                  </a:lnTo>
                  <a:lnTo>
                    <a:pt x="256" y="394"/>
                  </a:lnTo>
                  <a:lnTo>
                    <a:pt x="254" y="397"/>
                  </a:lnTo>
                  <a:lnTo>
                    <a:pt x="250" y="398"/>
                  </a:lnTo>
                  <a:lnTo>
                    <a:pt x="245" y="398"/>
                  </a:lnTo>
                  <a:lnTo>
                    <a:pt x="242" y="398"/>
                  </a:lnTo>
                  <a:lnTo>
                    <a:pt x="238" y="398"/>
                  </a:lnTo>
                  <a:lnTo>
                    <a:pt x="233" y="397"/>
                  </a:lnTo>
                  <a:lnTo>
                    <a:pt x="230" y="395"/>
                  </a:lnTo>
                  <a:lnTo>
                    <a:pt x="224" y="394"/>
                  </a:lnTo>
                  <a:lnTo>
                    <a:pt x="220" y="392"/>
                  </a:lnTo>
                  <a:lnTo>
                    <a:pt x="212" y="391"/>
                  </a:lnTo>
                  <a:lnTo>
                    <a:pt x="206" y="388"/>
                  </a:lnTo>
                  <a:lnTo>
                    <a:pt x="206" y="388"/>
                  </a:lnTo>
                  <a:close/>
                </a:path>
              </a:pathLst>
            </a:custGeom>
            <a:solidFill>
              <a:srgbClr val="FCB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7" name="Freeform 379"/>
            <p:cNvSpPr>
              <a:spLocks/>
            </p:cNvSpPr>
            <p:nvPr/>
          </p:nvSpPr>
          <p:spPr bwMode="auto">
            <a:xfrm>
              <a:off x="654" y="2030"/>
              <a:ext cx="146" cy="130"/>
            </a:xfrm>
            <a:custGeom>
              <a:avLst/>
              <a:gdLst>
                <a:gd name="T0" fmla="*/ 17 w 291"/>
                <a:gd name="T1" fmla="*/ 66 h 259"/>
                <a:gd name="T2" fmla="*/ 29 w 291"/>
                <a:gd name="T3" fmla="*/ 71 h 259"/>
                <a:gd name="T4" fmla="*/ 33 w 291"/>
                <a:gd name="T5" fmla="*/ 66 h 259"/>
                <a:gd name="T6" fmla="*/ 41 w 291"/>
                <a:gd name="T7" fmla="*/ 62 h 259"/>
                <a:gd name="T8" fmla="*/ 62 w 291"/>
                <a:gd name="T9" fmla="*/ 71 h 259"/>
                <a:gd name="T10" fmla="*/ 80 w 291"/>
                <a:gd name="T11" fmla="*/ 77 h 259"/>
                <a:gd name="T12" fmla="*/ 100 w 291"/>
                <a:gd name="T13" fmla="*/ 86 h 259"/>
                <a:gd name="T14" fmla="*/ 112 w 291"/>
                <a:gd name="T15" fmla="*/ 87 h 259"/>
                <a:gd name="T16" fmla="*/ 122 w 291"/>
                <a:gd name="T17" fmla="*/ 89 h 259"/>
                <a:gd name="T18" fmla="*/ 133 w 291"/>
                <a:gd name="T19" fmla="*/ 95 h 259"/>
                <a:gd name="T20" fmla="*/ 145 w 291"/>
                <a:gd name="T21" fmla="*/ 104 h 259"/>
                <a:gd name="T22" fmla="*/ 163 w 291"/>
                <a:gd name="T23" fmla="*/ 109 h 259"/>
                <a:gd name="T24" fmla="*/ 177 w 291"/>
                <a:gd name="T25" fmla="*/ 121 h 259"/>
                <a:gd name="T26" fmla="*/ 189 w 291"/>
                <a:gd name="T27" fmla="*/ 130 h 259"/>
                <a:gd name="T28" fmla="*/ 202 w 291"/>
                <a:gd name="T29" fmla="*/ 140 h 259"/>
                <a:gd name="T30" fmla="*/ 211 w 291"/>
                <a:gd name="T31" fmla="*/ 152 h 259"/>
                <a:gd name="T32" fmla="*/ 220 w 291"/>
                <a:gd name="T33" fmla="*/ 164 h 259"/>
                <a:gd name="T34" fmla="*/ 230 w 291"/>
                <a:gd name="T35" fmla="*/ 175 h 259"/>
                <a:gd name="T36" fmla="*/ 239 w 291"/>
                <a:gd name="T37" fmla="*/ 187 h 259"/>
                <a:gd name="T38" fmla="*/ 248 w 291"/>
                <a:gd name="T39" fmla="*/ 199 h 259"/>
                <a:gd name="T40" fmla="*/ 260 w 291"/>
                <a:gd name="T41" fmla="*/ 213 h 259"/>
                <a:gd name="T42" fmla="*/ 270 w 291"/>
                <a:gd name="T43" fmla="*/ 225 h 259"/>
                <a:gd name="T44" fmla="*/ 272 w 291"/>
                <a:gd name="T45" fmla="*/ 238 h 259"/>
                <a:gd name="T46" fmla="*/ 272 w 291"/>
                <a:gd name="T47" fmla="*/ 252 h 259"/>
                <a:gd name="T48" fmla="*/ 279 w 291"/>
                <a:gd name="T49" fmla="*/ 259 h 259"/>
                <a:gd name="T50" fmla="*/ 287 w 291"/>
                <a:gd name="T51" fmla="*/ 246 h 259"/>
                <a:gd name="T52" fmla="*/ 291 w 291"/>
                <a:gd name="T53" fmla="*/ 228 h 259"/>
                <a:gd name="T54" fmla="*/ 290 w 291"/>
                <a:gd name="T55" fmla="*/ 208 h 259"/>
                <a:gd name="T56" fmla="*/ 284 w 291"/>
                <a:gd name="T57" fmla="*/ 188 h 259"/>
                <a:gd name="T58" fmla="*/ 275 w 291"/>
                <a:gd name="T59" fmla="*/ 170 h 259"/>
                <a:gd name="T60" fmla="*/ 270 w 291"/>
                <a:gd name="T61" fmla="*/ 157 h 259"/>
                <a:gd name="T62" fmla="*/ 266 w 291"/>
                <a:gd name="T63" fmla="*/ 145 h 259"/>
                <a:gd name="T64" fmla="*/ 261 w 291"/>
                <a:gd name="T65" fmla="*/ 134 h 259"/>
                <a:gd name="T66" fmla="*/ 246 w 291"/>
                <a:gd name="T67" fmla="*/ 119 h 259"/>
                <a:gd name="T68" fmla="*/ 226 w 291"/>
                <a:gd name="T69" fmla="*/ 104 h 259"/>
                <a:gd name="T70" fmla="*/ 207 w 291"/>
                <a:gd name="T71" fmla="*/ 86 h 259"/>
                <a:gd name="T72" fmla="*/ 195 w 291"/>
                <a:gd name="T73" fmla="*/ 71 h 259"/>
                <a:gd name="T74" fmla="*/ 184 w 291"/>
                <a:gd name="T75" fmla="*/ 62 h 259"/>
                <a:gd name="T76" fmla="*/ 169 w 291"/>
                <a:gd name="T77" fmla="*/ 53 h 259"/>
                <a:gd name="T78" fmla="*/ 156 w 291"/>
                <a:gd name="T79" fmla="*/ 38 h 259"/>
                <a:gd name="T80" fmla="*/ 142 w 291"/>
                <a:gd name="T81" fmla="*/ 26 h 259"/>
                <a:gd name="T82" fmla="*/ 128 w 291"/>
                <a:gd name="T83" fmla="*/ 18 h 259"/>
                <a:gd name="T84" fmla="*/ 113 w 291"/>
                <a:gd name="T85" fmla="*/ 21 h 259"/>
                <a:gd name="T86" fmla="*/ 100 w 291"/>
                <a:gd name="T87" fmla="*/ 17 h 259"/>
                <a:gd name="T88" fmla="*/ 88 w 291"/>
                <a:gd name="T89" fmla="*/ 14 h 259"/>
                <a:gd name="T90" fmla="*/ 76 w 291"/>
                <a:gd name="T91" fmla="*/ 12 h 259"/>
                <a:gd name="T92" fmla="*/ 64 w 291"/>
                <a:gd name="T93" fmla="*/ 12 h 259"/>
                <a:gd name="T94" fmla="*/ 52 w 291"/>
                <a:gd name="T95" fmla="*/ 11 h 259"/>
                <a:gd name="T96" fmla="*/ 37 w 291"/>
                <a:gd name="T97" fmla="*/ 2 h 259"/>
                <a:gd name="T98" fmla="*/ 23 w 291"/>
                <a:gd name="T99" fmla="*/ 2 h 259"/>
                <a:gd name="T100" fmla="*/ 12 w 291"/>
                <a:gd name="T101" fmla="*/ 14 h 259"/>
                <a:gd name="T102" fmla="*/ 5 w 291"/>
                <a:gd name="T103" fmla="*/ 30 h 259"/>
                <a:gd name="T104" fmla="*/ 0 w 291"/>
                <a:gd name="T105" fmla="*/ 48 h 259"/>
                <a:gd name="T106" fmla="*/ 2 w 291"/>
                <a:gd name="T107" fmla="*/ 62 h 259"/>
                <a:gd name="T108" fmla="*/ 6 w 291"/>
                <a:gd name="T109" fmla="*/ 6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1" h="259">
                  <a:moveTo>
                    <a:pt x="6" y="66"/>
                  </a:moveTo>
                  <a:lnTo>
                    <a:pt x="11" y="65"/>
                  </a:lnTo>
                  <a:lnTo>
                    <a:pt x="17" y="66"/>
                  </a:lnTo>
                  <a:lnTo>
                    <a:pt x="21" y="68"/>
                  </a:lnTo>
                  <a:lnTo>
                    <a:pt x="26" y="69"/>
                  </a:lnTo>
                  <a:lnTo>
                    <a:pt x="29" y="71"/>
                  </a:lnTo>
                  <a:lnTo>
                    <a:pt x="32" y="69"/>
                  </a:lnTo>
                  <a:lnTo>
                    <a:pt x="32" y="68"/>
                  </a:lnTo>
                  <a:lnTo>
                    <a:pt x="33" y="66"/>
                  </a:lnTo>
                  <a:lnTo>
                    <a:pt x="33" y="63"/>
                  </a:lnTo>
                  <a:lnTo>
                    <a:pt x="35" y="60"/>
                  </a:lnTo>
                  <a:lnTo>
                    <a:pt x="41" y="62"/>
                  </a:lnTo>
                  <a:lnTo>
                    <a:pt x="49" y="65"/>
                  </a:lnTo>
                  <a:lnTo>
                    <a:pt x="55" y="68"/>
                  </a:lnTo>
                  <a:lnTo>
                    <a:pt x="62" y="71"/>
                  </a:lnTo>
                  <a:lnTo>
                    <a:pt x="68" y="72"/>
                  </a:lnTo>
                  <a:lnTo>
                    <a:pt x="74" y="75"/>
                  </a:lnTo>
                  <a:lnTo>
                    <a:pt x="80" y="77"/>
                  </a:lnTo>
                  <a:lnTo>
                    <a:pt x="88" y="77"/>
                  </a:lnTo>
                  <a:lnTo>
                    <a:pt x="94" y="81"/>
                  </a:lnTo>
                  <a:lnTo>
                    <a:pt x="100" y="86"/>
                  </a:lnTo>
                  <a:lnTo>
                    <a:pt x="104" y="86"/>
                  </a:lnTo>
                  <a:lnTo>
                    <a:pt x="107" y="87"/>
                  </a:lnTo>
                  <a:lnTo>
                    <a:pt x="112" y="87"/>
                  </a:lnTo>
                  <a:lnTo>
                    <a:pt x="115" y="89"/>
                  </a:lnTo>
                  <a:lnTo>
                    <a:pt x="118" y="89"/>
                  </a:lnTo>
                  <a:lnTo>
                    <a:pt x="122" y="89"/>
                  </a:lnTo>
                  <a:lnTo>
                    <a:pt x="125" y="91"/>
                  </a:lnTo>
                  <a:lnTo>
                    <a:pt x="130" y="92"/>
                  </a:lnTo>
                  <a:lnTo>
                    <a:pt x="133" y="95"/>
                  </a:lnTo>
                  <a:lnTo>
                    <a:pt x="138" y="97"/>
                  </a:lnTo>
                  <a:lnTo>
                    <a:pt x="141" y="100"/>
                  </a:lnTo>
                  <a:lnTo>
                    <a:pt x="145" y="104"/>
                  </a:lnTo>
                  <a:lnTo>
                    <a:pt x="151" y="106"/>
                  </a:lnTo>
                  <a:lnTo>
                    <a:pt x="157" y="107"/>
                  </a:lnTo>
                  <a:lnTo>
                    <a:pt x="163" y="109"/>
                  </a:lnTo>
                  <a:lnTo>
                    <a:pt x="169" y="113"/>
                  </a:lnTo>
                  <a:lnTo>
                    <a:pt x="172" y="118"/>
                  </a:lnTo>
                  <a:lnTo>
                    <a:pt x="177" y="121"/>
                  </a:lnTo>
                  <a:lnTo>
                    <a:pt x="181" y="124"/>
                  </a:lnTo>
                  <a:lnTo>
                    <a:pt x="186" y="127"/>
                  </a:lnTo>
                  <a:lnTo>
                    <a:pt x="189" y="130"/>
                  </a:lnTo>
                  <a:lnTo>
                    <a:pt x="195" y="134"/>
                  </a:lnTo>
                  <a:lnTo>
                    <a:pt x="198" y="137"/>
                  </a:lnTo>
                  <a:lnTo>
                    <a:pt x="202" y="140"/>
                  </a:lnTo>
                  <a:lnTo>
                    <a:pt x="205" y="145"/>
                  </a:lnTo>
                  <a:lnTo>
                    <a:pt x="208" y="148"/>
                  </a:lnTo>
                  <a:lnTo>
                    <a:pt x="211" y="152"/>
                  </a:lnTo>
                  <a:lnTo>
                    <a:pt x="214" y="157"/>
                  </a:lnTo>
                  <a:lnTo>
                    <a:pt x="217" y="160"/>
                  </a:lnTo>
                  <a:lnTo>
                    <a:pt x="220" y="164"/>
                  </a:lnTo>
                  <a:lnTo>
                    <a:pt x="223" y="167"/>
                  </a:lnTo>
                  <a:lnTo>
                    <a:pt x="226" y="172"/>
                  </a:lnTo>
                  <a:lnTo>
                    <a:pt x="230" y="175"/>
                  </a:lnTo>
                  <a:lnTo>
                    <a:pt x="233" y="179"/>
                  </a:lnTo>
                  <a:lnTo>
                    <a:pt x="236" y="184"/>
                  </a:lnTo>
                  <a:lnTo>
                    <a:pt x="239" y="187"/>
                  </a:lnTo>
                  <a:lnTo>
                    <a:pt x="242" y="192"/>
                  </a:lnTo>
                  <a:lnTo>
                    <a:pt x="245" y="196"/>
                  </a:lnTo>
                  <a:lnTo>
                    <a:pt x="248" y="199"/>
                  </a:lnTo>
                  <a:lnTo>
                    <a:pt x="252" y="204"/>
                  </a:lnTo>
                  <a:lnTo>
                    <a:pt x="255" y="208"/>
                  </a:lnTo>
                  <a:lnTo>
                    <a:pt x="260" y="213"/>
                  </a:lnTo>
                  <a:lnTo>
                    <a:pt x="263" y="217"/>
                  </a:lnTo>
                  <a:lnTo>
                    <a:pt x="269" y="222"/>
                  </a:lnTo>
                  <a:lnTo>
                    <a:pt x="270" y="225"/>
                  </a:lnTo>
                  <a:lnTo>
                    <a:pt x="270" y="229"/>
                  </a:lnTo>
                  <a:lnTo>
                    <a:pt x="272" y="234"/>
                  </a:lnTo>
                  <a:lnTo>
                    <a:pt x="272" y="238"/>
                  </a:lnTo>
                  <a:lnTo>
                    <a:pt x="272" y="243"/>
                  </a:lnTo>
                  <a:lnTo>
                    <a:pt x="272" y="247"/>
                  </a:lnTo>
                  <a:lnTo>
                    <a:pt x="272" y="252"/>
                  </a:lnTo>
                  <a:lnTo>
                    <a:pt x="273" y="256"/>
                  </a:lnTo>
                  <a:lnTo>
                    <a:pt x="276" y="258"/>
                  </a:lnTo>
                  <a:lnTo>
                    <a:pt x="279" y="259"/>
                  </a:lnTo>
                  <a:lnTo>
                    <a:pt x="282" y="255"/>
                  </a:lnTo>
                  <a:lnTo>
                    <a:pt x="285" y="252"/>
                  </a:lnTo>
                  <a:lnTo>
                    <a:pt x="287" y="246"/>
                  </a:lnTo>
                  <a:lnTo>
                    <a:pt x="290" y="241"/>
                  </a:lnTo>
                  <a:lnTo>
                    <a:pt x="290" y="234"/>
                  </a:lnTo>
                  <a:lnTo>
                    <a:pt x="291" y="228"/>
                  </a:lnTo>
                  <a:lnTo>
                    <a:pt x="291" y="222"/>
                  </a:lnTo>
                  <a:lnTo>
                    <a:pt x="291" y="216"/>
                  </a:lnTo>
                  <a:lnTo>
                    <a:pt x="290" y="208"/>
                  </a:lnTo>
                  <a:lnTo>
                    <a:pt x="288" y="202"/>
                  </a:lnTo>
                  <a:lnTo>
                    <a:pt x="285" y="195"/>
                  </a:lnTo>
                  <a:lnTo>
                    <a:pt x="284" y="188"/>
                  </a:lnTo>
                  <a:lnTo>
                    <a:pt x="281" y="182"/>
                  </a:lnTo>
                  <a:lnTo>
                    <a:pt x="278" y="176"/>
                  </a:lnTo>
                  <a:lnTo>
                    <a:pt x="275" y="170"/>
                  </a:lnTo>
                  <a:lnTo>
                    <a:pt x="270" y="167"/>
                  </a:lnTo>
                  <a:lnTo>
                    <a:pt x="270" y="161"/>
                  </a:lnTo>
                  <a:lnTo>
                    <a:pt x="270" y="157"/>
                  </a:lnTo>
                  <a:lnTo>
                    <a:pt x="269" y="152"/>
                  </a:lnTo>
                  <a:lnTo>
                    <a:pt x="267" y="148"/>
                  </a:lnTo>
                  <a:lnTo>
                    <a:pt x="266" y="145"/>
                  </a:lnTo>
                  <a:lnTo>
                    <a:pt x="264" y="140"/>
                  </a:lnTo>
                  <a:lnTo>
                    <a:pt x="263" y="137"/>
                  </a:lnTo>
                  <a:lnTo>
                    <a:pt x="261" y="134"/>
                  </a:lnTo>
                  <a:lnTo>
                    <a:pt x="257" y="128"/>
                  </a:lnTo>
                  <a:lnTo>
                    <a:pt x="252" y="124"/>
                  </a:lnTo>
                  <a:lnTo>
                    <a:pt x="246" y="119"/>
                  </a:lnTo>
                  <a:lnTo>
                    <a:pt x="240" y="118"/>
                  </a:lnTo>
                  <a:lnTo>
                    <a:pt x="233" y="110"/>
                  </a:lnTo>
                  <a:lnTo>
                    <a:pt x="226" y="104"/>
                  </a:lnTo>
                  <a:lnTo>
                    <a:pt x="220" y="98"/>
                  </a:lnTo>
                  <a:lnTo>
                    <a:pt x="214" y="92"/>
                  </a:lnTo>
                  <a:lnTo>
                    <a:pt x="207" y="86"/>
                  </a:lnTo>
                  <a:lnTo>
                    <a:pt x="201" y="78"/>
                  </a:lnTo>
                  <a:lnTo>
                    <a:pt x="198" y="75"/>
                  </a:lnTo>
                  <a:lnTo>
                    <a:pt x="195" y="71"/>
                  </a:lnTo>
                  <a:lnTo>
                    <a:pt x="193" y="68"/>
                  </a:lnTo>
                  <a:lnTo>
                    <a:pt x="190" y="63"/>
                  </a:lnTo>
                  <a:lnTo>
                    <a:pt x="184" y="62"/>
                  </a:lnTo>
                  <a:lnTo>
                    <a:pt x="180" y="60"/>
                  </a:lnTo>
                  <a:lnTo>
                    <a:pt x="175" y="56"/>
                  </a:lnTo>
                  <a:lnTo>
                    <a:pt x="169" y="53"/>
                  </a:lnTo>
                  <a:lnTo>
                    <a:pt x="165" y="48"/>
                  </a:lnTo>
                  <a:lnTo>
                    <a:pt x="160" y="42"/>
                  </a:lnTo>
                  <a:lnTo>
                    <a:pt x="156" y="38"/>
                  </a:lnTo>
                  <a:lnTo>
                    <a:pt x="151" y="35"/>
                  </a:lnTo>
                  <a:lnTo>
                    <a:pt x="147" y="30"/>
                  </a:lnTo>
                  <a:lnTo>
                    <a:pt x="142" y="26"/>
                  </a:lnTo>
                  <a:lnTo>
                    <a:pt x="138" y="21"/>
                  </a:lnTo>
                  <a:lnTo>
                    <a:pt x="133" y="20"/>
                  </a:lnTo>
                  <a:lnTo>
                    <a:pt x="128" y="18"/>
                  </a:lnTo>
                  <a:lnTo>
                    <a:pt x="124" y="18"/>
                  </a:lnTo>
                  <a:lnTo>
                    <a:pt x="118" y="18"/>
                  </a:lnTo>
                  <a:lnTo>
                    <a:pt x="113" y="21"/>
                  </a:lnTo>
                  <a:lnTo>
                    <a:pt x="109" y="20"/>
                  </a:lnTo>
                  <a:lnTo>
                    <a:pt x="104" y="18"/>
                  </a:lnTo>
                  <a:lnTo>
                    <a:pt x="100" y="17"/>
                  </a:lnTo>
                  <a:lnTo>
                    <a:pt x="97" y="15"/>
                  </a:lnTo>
                  <a:lnTo>
                    <a:pt x="92" y="15"/>
                  </a:lnTo>
                  <a:lnTo>
                    <a:pt x="88" y="14"/>
                  </a:lnTo>
                  <a:lnTo>
                    <a:pt x="85" y="14"/>
                  </a:lnTo>
                  <a:lnTo>
                    <a:pt x="80" y="14"/>
                  </a:lnTo>
                  <a:lnTo>
                    <a:pt x="76" y="12"/>
                  </a:lnTo>
                  <a:lnTo>
                    <a:pt x="71" y="12"/>
                  </a:lnTo>
                  <a:lnTo>
                    <a:pt x="68" y="12"/>
                  </a:lnTo>
                  <a:lnTo>
                    <a:pt x="64" y="12"/>
                  </a:lnTo>
                  <a:lnTo>
                    <a:pt x="59" y="12"/>
                  </a:lnTo>
                  <a:lnTo>
                    <a:pt x="56" y="11"/>
                  </a:lnTo>
                  <a:lnTo>
                    <a:pt x="52" y="11"/>
                  </a:lnTo>
                  <a:lnTo>
                    <a:pt x="47" y="9"/>
                  </a:lnTo>
                  <a:lnTo>
                    <a:pt x="41" y="5"/>
                  </a:lnTo>
                  <a:lnTo>
                    <a:pt x="37" y="2"/>
                  </a:lnTo>
                  <a:lnTo>
                    <a:pt x="32" y="0"/>
                  </a:lnTo>
                  <a:lnTo>
                    <a:pt x="27" y="2"/>
                  </a:lnTo>
                  <a:lnTo>
                    <a:pt x="23" y="2"/>
                  </a:lnTo>
                  <a:lnTo>
                    <a:pt x="18" y="5"/>
                  </a:lnTo>
                  <a:lnTo>
                    <a:pt x="15" y="8"/>
                  </a:lnTo>
                  <a:lnTo>
                    <a:pt x="12" y="14"/>
                  </a:lnTo>
                  <a:lnTo>
                    <a:pt x="9" y="18"/>
                  </a:lnTo>
                  <a:lnTo>
                    <a:pt x="6" y="24"/>
                  </a:lnTo>
                  <a:lnTo>
                    <a:pt x="5" y="30"/>
                  </a:lnTo>
                  <a:lnTo>
                    <a:pt x="3" y="36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3" y="62"/>
                  </a:lnTo>
                  <a:lnTo>
                    <a:pt x="6" y="66"/>
                  </a:lnTo>
                  <a:lnTo>
                    <a:pt x="6" y="66"/>
                  </a:lnTo>
                  <a:close/>
                </a:path>
              </a:pathLst>
            </a:custGeom>
            <a:solidFill>
              <a:srgbClr val="B3F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8" name="Freeform 380"/>
            <p:cNvSpPr>
              <a:spLocks/>
            </p:cNvSpPr>
            <p:nvPr/>
          </p:nvSpPr>
          <p:spPr bwMode="auto">
            <a:xfrm>
              <a:off x="652" y="2029"/>
              <a:ext cx="149" cy="127"/>
            </a:xfrm>
            <a:custGeom>
              <a:avLst/>
              <a:gdLst>
                <a:gd name="T0" fmla="*/ 10 w 298"/>
                <a:gd name="T1" fmla="*/ 66 h 253"/>
                <a:gd name="T2" fmla="*/ 21 w 298"/>
                <a:gd name="T3" fmla="*/ 69 h 253"/>
                <a:gd name="T4" fmla="*/ 28 w 298"/>
                <a:gd name="T5" fmla="*/ 61 h 253"/>
                <a:gd name="T6" fmla="*/ 31 w 298"/>
                <a:gd name="T7" fmla="*/ 49 h 253"/>
                <a:gd name="T8" fmla="*/ 41 w 298"/>
                <a:gd name="T9" fmla="*/ 49 h 253"/>
                <a:gd name="T10" fmla="*/ 53 w 298"/>
                <a:gd name="T11" fmla="*/ 57 h 253"/>
                <a:gd name="T12" fmla="*/ 68 w 298"/>
                <a:gd name="T13" fmla="*/ 66 h 253"/>
                <a:gd name="T14" fmla="*/ 81 w 298"/>
                <a:gd name="T15" fmla="*/ 70 h 253"/>
                <a:gd name="T16" fmla="*/ 92 w 298"/>
                <a:gd name="T17" fmla="*/ 76 h 253"/>
                <a:gd name="T18" fmla="*/ 107 w 298"/>
                <a:gd name="T19" fmla="*/ 81 h 253"/>
                <a:gd name="T20" fmla="*/ 119 w 298"/>
                <a:gd name="T21" fmla="*/ 87 h 253"/>
                <a:gd name="T22" fmla="*/ 132 w 298"/>
                <a:gd name="T23" fmla="*/ 88 h 253"/>
                <a:gd name="T24" fmla="*/ 145 w 298"/>
                <a:gd name="T25" fmla="*/ 92 h 253"/>
                <a:gd name="T26" fmla="*/ 158 w 298"/>
                <a:gd name="T27" fmla="*/ 101 h 253"/>
                <a:gd name="T28" fmla="*/ 173 w 298"/>
                <a:gd name="T29" fmla="*/ 107 h 253"/>
                <a:gd name="T30" fmla="*/ 182 w 298"/>
                <a:gd name="T31" fmla="*/ 117 h 253"/>
                <a:gd name="T32" fmla="*/ 191 w 298"/>
                <a:gd name="T33" fmla="*/ 134 h 253"/>
                <a:gd name="T34" fmla="*/ 203 w 298"/>
                <a:gd name="T35" fmla="*/ 147 h 253"/>
                <a:gd name="T36" fmla="*/ 217 w 298"/>
                <a:gd name="T37" fmla="*/ 161 h 253"/>
                <a:gd name="T38" fmla="*/ 230 w 298"/>
                <a:gd name="T39" fmla="*/ 171 h 253"/>
                <a:gd name="T40" fmla="*/ 246 w 298"/>
                <a:gd name="T41" fmla="*/ 176 h 253"/>
                <a:gd name="T42" fmla="*/ 250 w 298"/>
                <a:gd name="T43" fmla="*/ 186 h 253"/>
                <a:gd name="T44" fmla="*/ 262 w 298"/>
                <a:gd name="T45" fmla="*/ 199 h 253"/>
                <a:gd name="T46" fmla="*/ 271 w 298"/>
                <a:gd name="T47" fmla="*/ 217 h 253"/>
                <a:gd name="T48" fmla="*/ 283 w 298"/>
                <a:gd name="T49" fmla="*/ 235 h 253"/>
                <a:gd name="T50" fmla="*/ 285 w 298"/>
                <a:gd name="T51" fmla="*/ 245 h 253"/>
                <a:gd name="T52" fmla="*/ 286 w 298"/>
                <a:gd name="T53" fmla="*/ 253 h 253"/>
                <a:gd name="T54" fmla="*/ 295 w 298"/>
                <a:gd name="T55" fmla="*/ 242 h 253"/>
                <a:gd name="T56" fmla="*/ 298 w 298"/>
                <a:gd name="T57" fmla="*/ 232 h 253"/>
                <a:gd name="T58" fmla="*/ 297 w 298"/>
                <a:gd name="T59" fmla="*/ 218 h 253"/>
                <a:gd name="T60" fmla="*/ 294 w 298"/>
                <a:gd name="T61" fmla="*/ 206 h 253"/>
                <a:gd name="T62" fmla="*/ 289 w 298"/>
                <a:gd name="T63" fmla="*/ 196 h 253"/>
                <a:gd name="T64" fmla="*/ 285 w 298"/>
                <a:gd name="T65" fmla="*/ 185 h 253"/>
                <a:gd name="T66" fmla="*/ 279 w 298"/>
                <a:gd name="T67" fmla="*/ 174 h 253"/>
                <a:gd name="T68" fmla="*/ 270 w 298"/>
                <a:gd name="T69" fmla="*/ 162 h 253"/>
                <a:gd name="T70" fmla="*/ 261 w 298"/>
                <a:gd name="T71" fmla="*/ 141 h 253"/>
                <a:gd name="T72" fmla="*/ 249 w 298"/>
                <a:gd name="T73" fmla="*/ 134 h 253"/>
                <a:gd name="T74" fmla="*/ 240 w 298"/>
                <a:gd name="T75" fmla="*/ 125 h 253"/>
                <a:gd name="T76" fmla="*/ 230 w 298"/>
                <a:gd name="T77" fmla="*/ 114 h 253"/>
                <a:gd name="T78" fmla="*/ 223 w 298"/>
                <a:gd name="T79" fmla="*/ 102 h 253"/>
                <a:gd name="T80" fmla="*/ 215 w 298"/>
                <a:gd name="T81" fmla="*/ 92 h 253"/>
                <a:gd name="T82" fmla="*/ 203 w 298"/>
                <a:gd name="T83" fmla="*/ 88 h 253"/>
                <a:gd name="T84" fmla="*/ 191 w 298"/>
                <a:gd name="T85" fmla="*/ 81 h 253"/>
                <a:gd name="T86" fmla="*/ 179 w 298"/>
                <a:gd name="T87" fmla="*/ 69 h 253"/>
                <a:gd name="T88" fmla="*/ 166 w 298"/>
                <a:gd name="T89" fmla="*/ 58 h 253"/>
                <a:gd name="T90" fmla="*/ 151 w 298"/>
                <a:gd name="T91" fmla="*/ 43 h 253"/>
                <a:gd name="T92" fmla="*/ 142 w 298"/>
                <a:gd name="T93" fmla="*/ 34 h 253"/>
                <a:gd name="T94" fmla="*/ 129 w 298"/>
                <a:gd name="T95" fmla="*/ 31 h 253"/>
                <a:gd name="T96" fmla="*/ 119 w 298"/>
                <a:gd name="T97" fmla="*/ 31 h 253"/>
                <a:gd name="T98" fmla="*/ 107 w 298"/>
                <a:gd name="T99" fmla="*/ 28 h 253"/>
                <a:gd name="T100" fmla="*/ 98 w 298"/>
                <a:gd name="T101" fmla="*/ 19 h 253"/>
                <a:gd name="T102" fmla="*/ 83 w 298"/>
                <a:gd name="T103" fmla="*/ 19 h 253"/>
                <a:gd name="T104" fmla="*/ 68 w 298"/>
                <a:gd name="T105" fmla="*/ 16 h 253"/>
                <a:gd name="T106" fmla="*/ 56 w 298"/>
                <a:gd name="T107" fmla="*/ 6 h 253"/>
                <a:gd name="T108" fmla="*/ 44 w 298"/>
                <a:gd name="T109" fmla="*/ 1 h 253"/>
                <a:gd name="T110" fmla="*/ 31 w 298"/>
                <a:gd name="T111" fmla="*/ 0 h 253"/>
                <a:gd name="T112" fmla="*/ 16 w 298"/>
                <a:gd name="T113" fmla="*/ 10 h 253"/>
                <a:gd name="T114" fmla="*/ 3 w 298"/>
                <a:gd name="T115" fmla="*/ 13 h 253"/>
                <a:gd name="T116" fmla="*/ 0 w 298"/>
                <a:gd name="T117" fmla="*/ 24 h 253"/>
                <a:gd name="T118" fmla="*/ 1 w 298"/>
                <a:gd name="T119" fmla="*/ 31 h 253"/>
                <a:gd name="T120" fmla="*/ 6 w 298"/>
                <a:gd name="T121" fmla="*/ 46 h 253"/>
                <a:gd name="T122" fmla="*/ 12 w 298"/>
                <a:gd name="T123" fmla="*/ 6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" h="253">
                  <a:moveTo>
                    <a:pt x="12" y="60"/>
                  </a:moveTo>
                  <a:lnTo>
                    <a:pt x="9" y="63"/>
                  </a:lnTo>
                  <a:lnTo>
                    <a:pt x="10" y="66"/>
                  </a:lnTo>
                  <a:lnTo>
                    <a:pt x="13" y="67"/>
                  </a:lnTo>
                  <a:lnTo>
                    <a:pt x="16" y="69"/>
                  </a:lnTo>
                  <a:lnTo>
                    <a:pt x="21" y="69"/>
                  </a:lnTo>
                  <a:lnTo>
                    <a:pt x="24" y="67"/>
                  </a:lnTo>
                  <a:lnTo>
                    <a:pt x="27" y="64"/>
                  </a:lnTo>
                  <a:lnTo>
                    <a:pt x="28" y="61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31" y="49"/>
                  </a:lnTo>
                  <a:lnTo>
                    <a:pt x="34" y="48"/>
                  </a:lnTo>
                  <a:lnTo>
                    <a:pt x="36" y="48"/>
                  </a:lnTo>
                  <a:lnTo>
                    <a:pt x="41" y="49"/>
                  </a:lnTo>
                  <a:lnTo>
                    <a:pt x="45" y="51"/>
                  </a:lnTo>
                  <a:lnTo>
                    <a:pt x="50" y="54"/>
                  </a:lnTo>
                  <a:lnTo>
                    <a:pt x="53" y="57"/>
                  </a:lnTo>
                  <a:lnTo>
                    <a:pt x="59" y="60"/>
                  </a:lnTo>
                  <a:lnTo>
                    <a:pt x="63" y="63"/>
                  </a:lnTo>
                  <a:lnTo>
                    <a:pt x="68" y="66"/>
                  </a:lnTo>
                  <a:lnTo>
                    <a:pt x="72" y="67"/>
                  </a:lnTo>
                  <a:lnTo>
                    <a:pt x="77" y="69"/>
                  </a:lnTo>
                  <a:lnTo>
                    <a:pt x="81" y="70"/>
                  </a:lnTo>
                  <a:lnTo>
                    <a:pt x="84" y="70"/>
                  </a:lnTo>
                  <a:lnTo>
                    <a:pt x="89" y="75"/>
                  </a:lnTo>
                  <a:lnTo>
                    <a:pt x="92" y="76"/>
                  </a:lnTo>
                  <a:lnTo>
                    <a:pt x="98" y="76"/>
                  </a:lnTo>
                  <a:lnTo>
                    <a:pt x="102" y="78"/>
                  </a:lnTo>
                  <a:lnTo>
                    <a:pt x="107" y="81"/>
                  </a:lnTo>
                  <a:lnTo>
                    <a:pt x="110" y="82"/>
                  </a:lnTo>
                  <a:lnTo>
                    <a:pt x="114" y="84"/>
                  </a:lnTo>
                  <a:lnTo>
                    <a:pt x="119" y="87"/>
                  </a:lnTo>
                  <a:lnTo>
                    <a:pt x="123" y="87"/>
                  </a:lnTo>
                  <a:lnTo>
                    <a:pt x="128" y="88"/>
                  </a:lnTo>
                  <a:lnTo>
                    <a:pt x="132" y="88"/>
                  </a:lnTo>
                  <a:lnTo>
                    <a:pt x="137" y="88"/>
                  </a:lnTo>
                  <a:lnTo>
                    <a:pt x="140" y="88"/>
                  </a:lnTo>
                  <a:lnTo>
                    <a:pt x="145" y="92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8" y="101"/>
                  </a:lnTo>
                  <a:lnTo>
                    <a:pt x="166" y="104"/>
                  </a:lnTo>
                  <a:lnTo>
                    <a:pt x="169" y="105"/>
                  </a:lnTo>
                  <a:lnTo>
                    <a:pt x="173" y="107"/>
                  </a:lnTo>
                  <a:lnTo>
                    <a:pt x="176" y="110"/>
                  </a:lnTo>
                  <a:lnTo>
                    <a:pt x="179" y="114"/>
                  </a:lnTo>
                  <a:lnTo>
                    <a:pt x="182" y="117"/>
                  </a:lnTo>
                  <a:lnTo>
                    <a:pt x="185" y="123"/>
                  </a:lnTo>
                  <a:lnTo>
                    <a:pt x="187" y="128"/>
                  </a:lnTo>
                  <a:lnTo>
                    <a:pt x="191" y="134"/>
                  </a:lnTo>
                  <a:lnTo>
                    <a:pt x="194" y="138"/>
                  </a:lnTo>
                  <a:lnTo>
                    <a:pt x="199" y="143"/>
                  </a:lnTo>
                  <a:lnTo>
                    <a:pt x="203" y="147"/>
                  </a:lnTo>
                  <a:lnTo>
                    <a:pt x="208" y="153"/>
                  </a:lnTo>
                  <a:lnTo>
                    <a:pt x="212" y="158"/>
                  </a:lnTo>
                  <a:lnTo>
                    <a:pt x="217" y="161"/>
                  </a:lnTo>
                  <a:lnTo>
                    <a:pt x="221" y="165"/>
                  </a:lnTo>
                  <a:lnTo>
                    <a:pt x="227" y="168"/>
                  </a:lnTo>
                  <a:lnTo>
                    <a:pt x="230" y="171"/>
                  </a:lnTo>
                  <a:lnTo>
                    <a:pt x="237" y="173"/>
                  </a:lnTo>
                  <a:lnTo>
                    <a:pt x="241" y="174"/>
                  </a:lnTo>
                  <a:lnTo>
                    <a:pt x="246" y="176"/>
                  </a:lnTo>
                  <a:lnTo>
                    <a:pt x="247" y="179"/>
                  </a:lnTo>
                  <a:lnTo>
                    <a:pt x="249" y="183"/>
                  </a:lnTo>
                  <a:lnTo>
                    <a:pt x="250" y="186"/>
                  </a:lnTo>
                  <a:lnTo>
                    <a:pt x="252" y="189"/>
                  </a:lnTo>
                  <a:lnTo>
                    <a:pt x="256" y="196"/>
                  </a:lnTo>
                  <a:lnTo>
                    <a:pt x="262" y="199"/>
                  </a:lnTo>
                  <a:lnTo>
                    <a:pt x="264" y="205"/>
                  </a:lnTo>
                  <a:lnTo>
                    <a:pt x="268" y="212"/>
                  </a:lnTo>
                  <a:lnTo>
                    <a:pt x="271" y="217"/>
                  </a:lnTo>
                  <a:lnTo>
                    <a:pt x="276" y="223"/>
                  </a:lnTo>
                  <a:lnTo>
                    <a:pt x="280" y="229"/>
                  </a:lnTo>
                  <a:lnTo>
                    <a:pt x="283" y="235"/>
                  </a:lnTo>
                  <a:lnTo>
                    <a:pt x="283" y="238"/>
                  </a:lnTo>
                  <a:lnTo>
                    <a:pt x="285" y="242"/>
                  </a:lnTo>
                  <a:lnTo>
                    <a:pt x="285" y="245"/>
                  </a:lnTo>
                  <a:lnTo>
                    <a:pt x="285" y="250"/>
                  </a:lnTo>
                  <a:lnTo>
                    <a:pt x="285" y="251"/>
                  </a:lnTo>
                  <a:lnTo>
                    <a:pt x="286" y="253"/>
                  </a:lnTo>
                  <a:lnTo>
                    <a:pt x="291" y="250"/>
                  </a:lnTo>
                  <a:lnTo>
                    <a:pt x="294" y="245"/>
                  </a:lnTo>
                  <a:lnTo>
                    <a:pt x="295" y="242"/>
                  </a:lnTo>
                  <a:lnTo>
                    <a:pt x="297" y="239"/>
                  </a:lnTo>
                  <a:lnTo>
                    <a:pt x="297" y="235"/>
                  </a:lnTo>
                  <a:lnTo>
                    <a:pt x="298" y="232"/>
                  </a:lnTo>
                  <a:lnTo>
                    <a:pt x="298" y="227"/>
                  </a:lnTo>
                  <a:lnTo>
                    <a:pt x="298" y="223"/>
                  </a:lnTo>
                  <a:lnTo>
                    <a:pt x="297" y="218"/>
                  </a:lnTo>
                  <a:lnTo>
                    <a:pt x="297" y="214"/>
                  </a:lnTo>
                  <a:lnTo>
                    <a:pt x="295" y="209"/>
                  </a:lnTo>
                  <a:lnTo>
                    <a:pt x="294" y="206"/>
                  </a:lnTo>
                  <a:lnTo>
                    <a:pt x="292" y="202"/>
                  </a:lnTo>
                  <a:lnTo>
                    <a:pt x="291" y="199"/>
                  </a:lnTo>
                  <a:lnTo>
                    <a:pt x="289" y="196"/>
                  </a:lnTo>
                  <a:lnTo>
                    <a:pt x="288" y="191"/>
                  </a:lnTo>
                  <a:lnTo>
                    <a:pt x="286" y="188"/>
                  </a:lnTo>
                  <a:lnTo>
                    <a:pt x="285" y="185"/>
                  </a:lnTo>
                  <a:lnTo>
                    <a:pt x="283" y="180"/>
                  </a:lnTo>
                  <a:lnTo>
                    <a:pt x="282" y="177"/>
                  </a:lnTo>
                  <a:lnTo>
                    <a:pt x="279" y="174"/>
                  </a:lnTo>
                  <a:lnTo>
                    <a:pt x="276" y="173"/>
                  </a:lnTo>
                  <a:lnTo>
                    <a:pt x="273" y="168"/>
                  </a:lnTo>
                  <a:lnTo>
                    <a:pt x="270" y="162"/>
                  </a:lnTo>
                  <a:lnTo>
                    <a:pt x="267" y="155"/>
                  </a:lnTo>
                  <a:lnTo>
                    <a:pt x="265" y="149"/>
                  </a:lnTo>
                  <a:lnTo>
                    <a:pt x="261" y="141"/>
                  </a:lnTo>
                  <a:lnTo>
                    <a:pt x="259" y="137"/>
                  </a:lnTo>
                  <a:lnTo>
                    <a:pt x="255" y="134"/>
                  </a:lnTo>
                  <a:lnTo>
                    <a:pt x="249" y="134"/>
                  </a:lnTo>
                  <a:lnTo>
                    <a:pt x="246" y="131"/>
                  </a:lnTo>
                  <a:lnTo>
                    <a:pt x="243" y="128"/>
                  </a:lnTo>
                  <a:lnTo>
                    <a:pt x="240" y="125"/>
                  </a:lnTo>
                  <a:lnTo>
                    <a:pt x="237" y="122"/>
                  </a:lnTo>
                  <a:lnTo>
                    <a:pt x="234" y="117"/>
                  </a:lnTo>
                  <a:lnTo>
                    <a:pt x="230" y="114"/>
                  </a:lnTo>
                  <a:lnTo>
                    <a:pt x="227" y="110"/>
                  </a:lnTo>
                  <a:lnTo>
                    <a:pt x="226" y="107"/>
                  </a:lnTo>
                  <a:lnTo>
                    <a:pt x="223" y="102"/>
                  </a:lnTo>
                  <a:lnTo>
                    <a:pt x="220" y="98"/>
                  </a:lnTo>
                  <a:lnTo>
                    <a:pt x="217" y="95"/>
                  </a:lnTo>
                  <a:lnTo>
                    <a:pt x="215" y="92"/>
                  </a:lnTo>
                  <a:lnTo>
                    <a:pt x="211" y="88"/>
                  </a:lnTo>
                  <a:lnTo>
                    <a:pt x="208" y="88"/>
                  </a:lnTo>
                  <a:lnTo>
                    <a:pt x="203" y="88"/>
                  </a:lnTo>
                  <a:lnTo>
                    <a:pt x="199" y="88"/>
                  </a:lnTo>
                  <a:lnTo>
                    <a:pt x="196" y="84"/>
                  </a:lnTo>
                  <a:lnTo>
                    <a:pt x="191" y="81"/>
                  </a:lnTo>
                  <a:lnTo>
                    <a:pt x="188" y="75"/>
                  </a:lnTo>
                  <a:lnTo>
                    <a:pt x="185" y="72"/>
                  </a:lnTo>
                  <a:lnTo>
                    <a:pt x="179" y="69"/>
                  </a:lnTo>
                  <a:lnTo>
                    <a:pt x="176" y="69"/>
                  </a:lnTo>
                  <a:lnTo>
                    <a:pt x="170" y="64"/>
                  </a:lnTo>
                  <a:lnTo>
                    <a:pt x="166" y="58"/>
                  </a:lnTo>
                  <a:lnTo>
                    <a:pt x="160" y="52"/>
                  </a:lnTo>
                  <a:lnTo>
                    <a:pt x="155" y="48"/>
                  </a:lnTo>
                  <a:lnTo>
                    <a:pt x="151" y="43"/>
                  </a:lnTo>
                  <a:lnTo>
                    <a:pt x="148" y="39"/>
                  </a:lnTo>
                  <a:lnTo>
                    <a:pt x="145" y="36"/>
                  </a:lnTo>
                  <a:lnTo>
                    <a:pt x="142" y="34"/>
                  </a:lnTo>
                  <a:lnTo>
                    <a:pt x="137" y="33"/>
                  </a:lnTo>
                  <a:lnTo>
                    <a:pt x="134" y="31"/>
                  </a:lnTo>
                  <a:lnTo>
                    <a:pt x="129" y="31"/>
                  </a:lnTo>
                  <a:lnTo>
                    <a:pt x="126" y="31"/>
                  </a:lnTo>
                  <a:lnTo>
                    <a:pt x="122" y="31"/>
                  </a:lnTo>
                  <a:lnTo>
                    <a:pt x="119" y="31"/>
                  </a:lnTo>
                  <a:lnTo>
                    <a:pt x="114" y="31"/>
                  </a:lnTo>
                  <a:lnTo>
                    <a:pt x="111" y="30"/>
                  </a:lnTo>
                  <a:lnTo>
                    <a:pt x="107" y="28"/>
                  </a:lnTo>
                  <a:lnTo>
                    <a:pt x="104" y="27"/>
                  </a:lnTo>
                  <a:lnTo>
                    <a:pt x="101" y="24"/>
                  </a:lnTo>
                  <a:lnTo>
                    <a:pt x="98" y="19"/>
                  </a:lnTo>
                  <a:lnTo>
                    <a:pt x="93" y="19"/>
                  </a:lnTo>
                  <a:lnTo>
                    <a:pt x="87" y="19"/>
                  </a:lnTo>
                  <a:lnTo>
                    <a:pt x="83" y="19"/>
                  </a:lnTo>
                  <a:lnTo>
                    <a:pt x="78" y="19"/>
                  </a:lnTo>
                  <a:lnTo>
                    <a:pt x="72" y="18"/>
                  </a:lnTo>
                  <a:lnTo>
                    <a:pt x="68" y="16"/>
                  </a:lnTo>
                  <a:lnTo>
                    <a:pt x="63" y="13"/>
                  </a:lnTo>
                  <a:lnTo>
                    <a:pt x="60" y="7"/>
                  </a:lnTo>
                  <a:lnTo>
                    <a:pt x="56" y="6"/>
                  </a:lnTo>
                  <a:lnTo>
                    <a:pt x="51" y="4"/>
                  </a:lnTo>
                  <a:lnTo>
                    <a:pt x="47" y="3"/>
                  </a:lnTo>
                  <a:lnTo>
                    <a:pt x="44" y="1"/>
                  </a:lnTo>
                  <a:lnTo>
                    <a:pt x="39" y="0"/>
                  </a:lnTo>
                  <a:lnTo>
                    <a:pt x="34" y="0"/>
                  </a:lnTo>
                  <a:lnTo>
                    <a:pt x="31" y="0"/>
                  </a:lnTo>
                  <a:lnTo>
                    <a:pt x="28" y="4"/>
                  </a:lnTo>
                  <a:lnTo>
                    <a:pt x="22" y="9"/>
                  </a:lnTo>
                  <a:lnTo>
                    <a:pt x="16" y="10"/>
                  </a:lnTo>
                  <a:lnTo>
                    <a:pt x="9" y="10"/>
                  </a:lnTo>
                  <a:lnTo>
                    <a:pt x="4" y="12"/>
                  </a:lnTo>
                  <a:lnTo>
                    <a:pt x="3" y="13"/>
                  </a:lnTo>
                  <a:lnTo>
                    <a:pt x="1" y="15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1" y="28"/>
                  </a:lnTo>
                  <a:lnTo>
                    <a:pt x="1" y="31"/>
                  </a:lnTo>
                  <a:lnTo>
                    <a:pt x="3" y="37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9" y="52"/>
                  </a:lnTo>
                  <a:lnTo>
                    <a:pt x="12" y="60"/>
                  </a:lnTo>
                  <a:lnTo>
                    <a:pt x="12" y="60"/>
                  </a:lnTo>
                  <a:close/>
                </a:path>
              </a:pathLst>
            </a:custGeom>
            <a:solidFill>
              <a:srgbClr val="45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29" name="Freeform 381"/>
            <p:cNvSpPr>
              <a:spLocks/>
            </p:cNvSpPr>
            <p:nvPr/>
          </p:nvSpPr>
          <p:spPr bwMode="auto">
            <a:xfrm>
              <a:off x="743" y="1974"/>
              <a:ext cx="146" cy="128"/>
            </a:xfrm>
            <a:custGeom>
              <a:avLst/>
              <a:gdLst>
                <a:gd name="T0" fmla="*/ 17 w 291"/>
                <a:gd name="T1" fmla="*/ 65 h 258"/>
                <a:gd name="T2" fmla="*/ 29 w 291"/>
                <a:gd name="T3" fmla="*/ 69 h 258"/>
                <a:gd name="T4" fmla="*/ 35 w 291"/>
                <a:gd name="T5" fmla="*/ 65 h 258"/>
                <a:gd name="T6" fmla="*/ 42 w 291"/>
                <a:gd name="T7" fmla="*/ 60 h 258"/>
                <a:gd name="T8" fmla="*/ 61 w 291"/>
                <a:gd name="T9" fmla="*/ 69 h 258"/>
                <a:gd name="T10" fmla="*/ 82 w 291"/>
                <a:gd name="T11" fmla="*/ 75 h 258"/>
                <a:gd name="T12" fmla="*/ 101 w 291"/>
                <a:gd name="T13" fmla="*/ 84 h 258"/>
                <a:gd name="T14" fmla="*/ 112 w 291"/>
                <a:gd name="T15" fmla="*/ 86 h 258"/>
                <a:gd name="T16" fmla="*/ 124 w 291"/>
                <a:gd name="T17" fmla="*/ 89 h 258"/>
                <a:gd name="T18" fmla="*/ 134 w 291"/>
                <a:gd name="T19" fmla="*/ 92 h 258"/>
                <a:gd name="T20" fmla="*/ 145 w 291"/>
                <a:gd name="T21" fmla="*/ 104 h 258"/>
                <a:gd name="T22" fmla="*/ 163 w 291"/>
                <a:gd name="T23" fmla="*/ 109 h 258"/>
                <a:gd name="T24" fmla="*/ 178 w 291"/>
                <a:gd name="T25" fmla="*/ 121 h 258"/>
                <a:gd name="T26" fmla="*/ 190 w 291"/>
                <a:gd name="T27" fmla="*/ 130 h 258"/>
                <a:gd name="T28" fmla="*/ 204 w 291"/>
                <a:gd name="T29" fmla="*/ 142 h 258"/>
                <a:gd name="T30" fmla="*/ 213 w 291"/>
                <a:gd name="T31" fmla="*/ 152 h 258"/>
                <a:gd name="T32" fmla="*/ 222 w 291"/>
                <a:gd name="T33" fmla="*/ 164 h 258"/>
                <a:gd name="T34" fmla="*/ 231 w 291"/>
                <a:gd name="T35" fmla="*/ 175 h 258"/>
                <a:gd name="T36" fmla="*/ 240 w 291"/>
                <a:gd name="T37" fmla="*/ 188 h 258"/>
                <a:gd name="T38" fmla="*/ 249 w 291"/>
                <a:gd name="T39" fmla="*/ 200 h 258"/>
                <a:gd name="T40" fmla="*/ 260 w 291"/>
                <a:gd name="T41" fmla="*/ 213 h 258"/>
                <a:gd name="T42" fmla="*/ 270 w 291"/>
                <a:gd name="T43" fmla="*/ 225 h 258"/>
                <a:gd name="T44" fmla="*/ 273 w 291"/>
                <a:gd name="T45" fmla="*/ 238 h 258"/>
                <a:gd name="T46" fmla="*/ 273 w 291"/>
                <a:gd name="T47" fmla="*/ 252 h 258"/>
                <a:gd name="T48" fmla="*/ 279 w 291"/>
                <a:gd name="T49" fmla="*/ 258 h 258"/>
                <a:gd name="T50" fmla="*/ 287 w 291"/>
                <a:gd name="T51" fmla="*/ 246 h 258"/>
                <a:gd name="T52" fmla="*/ 291 w 291"/>
                <a:gd name="T53" fmla="*/ 228 h 258"/>
                <a:gd name="T54" fmla="*/ 290 w 291"/>
                <a:gd name="T55" fmla="*/ 208 h 258"/>
                <a:gd name="T56" fmla="*/ 284 w 291"/>
                <a:gd name="T57" fmla="*/ 187 h 258"/>
                <a:gd name="T58" fmla="*/ 273 w 291"/>
                <a:gd name="T59" fmla="*/ 169 h 258"/>
                <a:gd name="T60" fmla="*/ 270 w 291"/>
                <a:gd name="T61" fmla="*/ 155 h 258"/>
                <a:gd name="T62" fmla="*/ 267 w 291"/>
                <a:gd name="T63" fmla="*/ 143 h 258"/>
                <a:gd name="T64" fmla="*/ 263 w 291"/>
                <a:gd name="T65" fmla="*/ 134 h 258"/>
                <a:gd name="T66" fmla="*/ 248 w 291"/>
                <a:gd name="T67" fmla="*/ 119 h 258"/>
                <a:gd name="T68" fmla="*/ 234 w 291"/>
                <a:gd name="T69" fmla="*/ 110 h 258"/>
                <a:gd name="T70" fmla="*/ 222 w 291"/>
                <a:gd name="T71" fmla="*/ 98 h 258"/>
                <a:gd name="T72" fmla="*/ 202 w 291"/>
                <a:gd name="T73" fmla="*/ 78 h 258"/>
                <a:gd name="T74" fmla="*/ 192 w 291"/>
                <a:gd name="T75" fmla="*/ 68 h 258"/>
                <a:gd name="T76" fmla="*/ 180 w 291"/>
                <a:gd name="T77" fmla="*/ 59 h 258"/>
                <a:gd name="T78" fmla="*/ 165 w 291"/>
                <a:gd name="T79" fmla="*/ 47 h 258"/>
                <a:gd name="T80" fmla="*/ 153 w 291"/>
                <a:gd name="T81" fmla="*/ 33 h 258"/>
                <a:gd name="T82" fmla="*/ 137 w 291"/>
                <a:gd name="T83" fmla="*/ 21 h 258"/>
                <a:gd name="T84" fmla="*/ 122 w 291"/>
                <a:gd name="T85" fmla="*/ 17 h 258"/>
                <a:gd name="T86" fmla="*/ 109 w 291"/>
                <a:gd name="T87" fmla="*/ 20 h 258"/>
                <a:gd name="T88" fmla="*/ 97 w 291"/>
                <a:gd name="T89" fmla="*/ 15 h 258"/>
                <a:gd name="T90" fmla="*/ 85 w 291"/>
                <a:gd name="T91" fmla="*/ 14 h 258"/>
                <a:gd name="T92" fmla="*/ 73 w 291"/>
                <a:gd name="T93" fmla="*/ 12 h 258"/>
                <a:gd name="T94" fmla="*/ 61 w 291"/>
                <a:gd name="T95" fmla="*/ 11 h 258"/>
                <a:gd name="T96" fmla="*/ 48 w 291"/>
                <a:gd name="T97" fmla="*/ 9 h 258"/>
                <a:gd name="T98" fmla="*/ 32 w 291"/>
                <a:gd name="T99" fmla="*/ 0 h 258"/>
                <a:gd name="T100" fmla="*/ 18 w 291"/>
                <a:gd name="T101" fmla="*/ 5 h 258"/>
                <a:gd name="T102" fmla="*/ 9 w 291"/>
                <a:gd name="T103" fmla="*/ 17 h 258"/>
                <a:gd name="T104" fmla="*/ 3 w 291"/>
                <a:gd name="T105" fmla="*/ 35 h 258"/>
                <a:gd name="T106" fmla="*/ 0 w 291"/>
                <a:gd name="T107" fmla="*/ 53 h 258"/>
                <a:gd name="T108" fmla="*/ 3 w 291"/>
                <a:gd name="T109" fmla="*/ 6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1" h="258">
                  <a:moveTo>
                    <a:pt x="6" y="65"/>
                  </a:moveTo>
                  <a:lnTo>
                    <a:pt x="11" y="63"/>
                  </a:lnTo>
                  <a:lnTo>
                    <a:pt x="17" y="65"/>
                  </a:lnTo>
                  <a:lnTo>
                    <a:pt x="21" y="68"/>
                  </a:lnTo>
                  <a:lnTo>
                    <a:pt x="26" y="69"/>
                  </a:lnTo>
                  <a:lnTo>
                    <a:pt x="29" y="69"/>
                  </a:lnTo>
                  <a:lnTo>
                    <a:pt x="33" y="69"/>
                  </a:lnTo>
                  <a:lnTo>
                    <a:pt x="33" y="68"/>
                  </a:lnTo>
                  <a:lnTo>
                    <a:pt x="35" y="65"/>
                  </a:lnTo>
                  <a:lnTo>
                    <a:pt x="35" y="62"/>
                  </a:lnTo>
                  <a:lnTo>
                    <a:pt x="36" y="59"/>
                  </a:lnTo>
                  <a:lnTo>
                    <a:pt x="42" y="60"/>
                  </a:lnTo>
                  <a:lnTo>
                    <a:pt x="48" y="63"/>
                  </a:lnTo>
                  <a:lnTo>
                    <a:pt x="55" y="66"/>
                  </a:lnTo>
                  <a:lnTo>
                    <a:pt x="61" y="69"/>
                  </a:lnTo>
                  <a:lnTo>
                    <a:pt x="67" y="71"/>
                  </a:lnTo>
                  <a:lnTo>
                    <a:pt x="74" y="74"/>
                  </a:lnTo>
                  <a:lnTo>
                    <a:pt x="82" y="75"/>
                  </a:lnTo>
                  <a:lnTo>
                    <a:pt x="89" y="75"/>
                  </a:lnTo>
                  <a:lnTo>
                    <a:pt x="95" y="80"/>
                  </a:lnTo>
                  <a:lnTo>
                    <a:pt x="101" y="84"/>
                  </a:lnTo>
                  <a:lnTo>
                    <a:pt x="104" y="84"/>
                  </a:lnTo>
                  <a:lnTo>
                    <a:pt x="109" y="86"/>
                  </a:lnTo>
                  <a:lnTo>
                    <a:pt x="112" y="86"/>
                  </a:lnTo>
                  <a:lnTo>
                    <a:pt x="116" y="87"/>
                  </a:lnTo>
                  <a:lnTo>
                    <a:pt x="119" y="87"/>
                  </a:lnTo>
                  <a:lnTo>
                    <a:pt x="124" y="89"/>
                  </a:lnTo>
                  <a:lnTo>
                    <a:pt x="127" y="89"/>
                  </a:lnTo>
                  <a:lnTo>
                    <a:pt x="131" y="92"/>
                  </a:lnTo>
                  <a:lnTo>
                    <a:pt x="134" y="92"/>
                  </a:lnTo>
                  <a:lnTo>
                    <a:pt x="137" y="95"/>
                  </a:lnTo>
                  <a:lnTo>
                    <a:pt x="140" y="99"/>
                  </a:lnTo>
                  <a:lnTo>
                    <a:pt x="145" y="104"/>
                  </a:lnTo>
                  <a:lnTo>
                    <a:pt x="151" y="106"/>
                  </a:lnTo>
                  <a:lnTo>
                    <a:pt x="157" y="106"/>
                  </a:lnTo>
                  <a:lnTo>
                    <a:pt x="163" y="109"/>
                  </a:lnTo>
                  <a:lnTo>
                    <a:pt x="171" y="113"/>
                  </a:lnTo>
                  <a:lnTo>
                    <a:pt x="174" y="116"/>
                  </a:lnTo>
                  <a:lnTo>
                    <a:pt x="178" y="121"/>
                  </a:lnTo>
                  <a:lnTo>
                    <a:pt x="181" y="124"/>
                  </a:lnTo>
                  <a:lnTo>
                    <a:pt x="186" y="127"/>
                  </a:lnTo>
                  <a:lnTo>
                    <a:pt x="190" y="130"/>
                  </a:lnTo>
                  <a:lnTo>
                    <a:pt x="195" y="134"/>
                  </a:lnTo>
                  <a:lnTo>
                    <a:pt x="198" y="137"/>
                  </a:lnTo>
                  <a:lnTo>
                    <a:pt x="204" y="142"/>
                  </a:lnTo>
                  <a:lnTo>
                    <a:pt x="205" y="145"/>
                  </a:lnTo>
                  <a:lnTo>
                    <a:pt x="210" y="149"/>
                  </a:lnTo>
                  <a:lnTo>
                    <a:pt x="213" y="152"/>
                  </a:lnTo>
                  <a:lnTo>
                    <a:pt x="216" y="155"/>
                  </a:lnTo>
                  <a:lnTo>
                    <a:pt x="219" y="160"/>
                  </a:lnTo>
                  <a:lnTo>
                    <a:pt x="222" y="164"/>
                  </a:lnTo>
                  <a:lnTo>
                    <a:pt x="225" y="169"/>
                  </a:lnTo>
                  <a:lnTo>
                    <a:pt x="228" y="172"/>
                  </a:lnTo>
                  <a:lnTo>
                    <a:pt x="231" y="175"/>
                  </a:lnTo>
                  <a:lnTo>
                    <a:pt x="234" y="179"/>
                  </a:lnTo>
                  <a:lnTo>
                    <a:pt x="235" y="184"/>
                  </a:lnTo>
                  <a:lnTo>
                    <a:pt x="240" y="188"/>
                  </a:lnTo>
                  <a:lnTo>
                    <a:pt x="241" y="191"/>
                  </a:lnTo>
                  <a:lnTo>
                    <a:pt x="246" y="196"/>
                  </a:lnTo>
                  <a:lnTo>
                    <a:pt x="249" y="200"/>
                  </a:lnTo>
                  <a:lnTo>
                    <a:pt x="254" y="204"/>
                  </a:lnTo>
                  <a:lnTo>
                    <a:pt x="255" y="208"/>
                  </a:lnTo>
                  <a:lnTo>
                    <a:pt x="260" y="213"/>
                  </a:lnTo>
                  <a:lnTo>
                    <a:pt x="263" y="216"/>
                  </a:lnTo>
                  <a:lnTo>
                    <a:pt x="269" y="220"/>
                  </a:lnTo>
                  <a:lnTo>
                    <a:pt x="270" y="225"/>
                  </a:lnTo>
                  <a:lnTo>
                    <a:pt x="272" y="228"/>
                  </a:lnTo>
                  <a:lnTo>
                    <a:pt x="273" y="232"/>
                  </a:lnTo>
                  <a:lnTo>
                    <a:pt x="273" y="238"/>
                  </a:lnTo>
                  <a:lnTo>
                    <a:pt x="273" y="241"/>
                  </a:lnTo>
                  <a:lnTo>
                    <a:pt x="273" y="247"/>
                  </a:lnTo>
                  <a:lnTo>
                    <a:pt x="273" y="252"/>
                  </a:lnTo>
                  <a:lnTo>
                    <a:pt x="275" y="258"/>
                  </a:lnTo>
                  <a:lnTo>
                    <a:pt x="276" y="258"/>
                  </a:lnTo>
                  <a:lnTo>
                    <a:pt x="279" y="258"/>
                  </a:lnTo>
                  <a:lnTo>
                    <a:pt x="282" y="255"/>
                  </a:lnTo>
                  <a:lnTo>
                    <a:pt x="285" y="250"/>
                  </a:lnTo>
                  <a:lnTo>
                    <a:pt x="287" y="246"/>
                  </a:lnTo>
                  <a:lnTo>
                    <a:pt x="290" y="240"/>
                  </a:lnTo>
                  <a:lnTo>
                    <a:pt x="290" y="234"/>
                  </a:lnTo>
                  <a:lnTo>
                    <a:pt x="291" y="228"/>
                  </a:lnTo>
                  <a:lnTo>
                    <a:pt x="291" y="220"/>
                  </a:lnTo>
                  <a:lnTo>
                    <a:pt x="291" y="214"/>
                  </a:lnTo>
                  <a:lnTo>
                    <a:pt x="290" y="208"/>
                  </a:lnTo>
                  <a:lnTo>
                    <a:pt x="288" y="200"/>
                  </a:lnTo>
                  <a:lnTo>
                    <a:pt x="287" y="193"/>
                  </a:lnTo>
                  <a:lnTo>
                    <a:pt x="284" y="187"/>
                  </a:lnTo>
                  <a:lnTo>
                    <a:pt x="281" y="181"/>
                  </a:lnTo>
                  <a:lnTo>
                    <a:pt x="278" y="175"/>
                  </a:lnTo>
                  <a:lnTo>
                    <a:pt x="273" y="169"/>
                  </a:lnTo>
                  <a:lnTo>
                    <a:pt x="270" y="166"/>
                  </a:lnTo>
                  <a:lnTo>
                    <a:pt x="270" y="161"/>
                  </a:lnTo>
                  <a:lnTo>
                    <a:pt x="270" y="155"/>
                  </a:lnTo>
                  <a:lnTo>
                    <a:pt x="269" y="152"/>
                  </a:lnTo>
                  <a:lnTo>
                    <a:pt x="269" y="148"/>
                  </a:lnTo>
                  <a:lnTo>
                    <a:pt x="267" y="143"/>
                  </a:lnTo>
                  <a:lnTo>
                    <a:pt x="266" y="140"/>
                  </a:lnTo>
                  <a:lnTo>
                    <a:pt x="264" y="137"/>
                  </a:lnTo>
                  <a:lnTo>
                    <a:pt x="263" y="134"/>
                  </a:lnTo>
                  <a:lnTo>
                    <a:pt x="258" y="128"/>
                  </a:lnTo>
                  <a:lnTo>
                    <a:pt x="254" y="124"/>
                  </a:lnTo>
                  <a:lnTo>
                    <a:pt x="248" y="119"/>
                  </a:lnTo>
                  <a:lnTo>
                    <a:pt x="241" y="118"/>
                  </a:lnTo>
                  <a:lnTo>
                    <a:pt x="237" y="115"/>
                  </a:lnTo>
                  <a:lnTo>
                    <a:pt x="234" y="110"/>
                  </a:lnTo>
                  <a:lnTo>
                    <a:pt x="231" y="107"/>
                  </a:lnTo>
                  <a:lnTo>
                    <a:pt x="228" y="104"/>
                  </a:lnTo>
                  <a:lnTo>
                    <a:pt x="222" y="98"/>
                  </a:lnTo>
                  <a:lnTo>
                    <a:pt x="216" y="92"/>
                  </a:lnTo>
                  <a:lnTo>
                    <a:pt x="208" y="86"/>
                  </a:lnTo>
                  <a:lnTo>
                    <a:pt x="202" y="78"/>
                  </a:lnTo>
                  <a:lnTo>
                    <a:pt x="198" y="74"/>
                  </a:lnTo>
                  <a:lnTo>
                    <a:pt x="196" y="71"/>
                  </a:lnTo>
                  <a:lnTo>
                    <a:pt x="192" y="68"/>
                  </a:lnTo>
                  <a:lnTo>
                    <a:pt x="190" y="63"/>
                  </a:lnTo>
                  <a:lnTo>
                    <a:pt x="184" y="62"/>
                  </a:lnTo>
                  <a:lnTo>
                    <a:pt x="180" y="59"/>
                  </a:lnTo>
                  <a:lnTo>
                    <a:pt x="174" y="54"/>
                  </a:lnTo>
                  <a:lnTo>
                    <a:pt x="171" y="51"/>
                  </a:lnTo>
                  <a:lnTo>
                    <a:pt x="165" y="47"/>
                  </a:lnTo>
                  <a:lnTo>
                    <a:pt x="160" y="42"/>
                  </a:lnTo>
                  <a:lnTo>
                    <a:pt x="156" y="38"/>
                  </a:lnTo>
                  <a:lnTo>
                    <a:pt x="153" y="33"/>
                  </a:lnTo>
                  <a:lnTo>
                    <a:pt x="148" y="29"/>
                  </a:lnTo>
                  <a:lnTo>
                    <a:pt x="142" y="24"/>
                  </a:lnTo>
                  <a:lnTo>
                    <a:pt x="137" y="21"/>
                  </a:lnTo>
                  <a:lnTo>
                    <a:pt x="134" y="20"/>
                  </a:lnTo>
                  <a:lnTo>
                    <a:pt x="128" y="17"/>
                  </a:lnTo>
                  <a:lnTo>
                    <a:pt x="122" y="17"/>
                  </a:lnTo>
                  <a:lnTo>
                    <a:pt x="118" y="18"/>
                  </a:lnTo>
                  <a:lnTo>
                    <a:pt x="113" y="23"/>
                  </a:lnTo>
                  <a:lnTo>
                    <a:pt x="109" y="20"/>
                  </a:lnTo>
                  <a:lnTo>
                    <a:pt x="104" y="17"/>
                  </a:lnTo>
                  <a:lnTo>
                    <a:pt x="101" y="17"/>
                  </a:lnTo>
                  <a:lnTo>
                    <a:pt x="97" y="15"/>
                  </a:lnTo>
                  <a:lnTo>
                    <a:pt x="92" y="14"/>
                  </a:lnTo>
                  <a:lnTo>
                    <a:pt x="89" y="14"/>
                  </a:lnTo>
                  <a:lnTo>
                    <a:pt x="85" y="14"/>
                  </a:lnTo>
                  <a:lnTo>
                    <a:pt x="80" y="14"/>
                  </a:lnTo>
                  <a:lnTo>
                    <a:pt x="77" y="12"/>
                  </a:lnTo>
                  <a:lnTo>
                    <a:pt x="73" y="12"/>
                  </a:lnTo>
                  <a:lnTo>
                    <a:pt x="68" y="11"/>
                  </a:lnTo>
                  <a:lnTo>
                    <a:pt x="65" y="11"/>
                  </a:lnTo>
                  <a:lnTo>
                    <a:pt x="61" y="11"/>
                  </a:lnTo>
                  <a:lnTo>
                    <a:pt x="56" y="9"/>
                  </a:lnTo>
                  <a:lnTo>
                    <a:pt x="53" y="9"/>
                  </a:lnTo>
                  <a:lnTo>
                    <a:pt x="48" y="9"/>
                  </a:lnTo>
                  <a:lnTo>
                    <a:pt x="42" y="5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23" y="2"/>
                  </a:lnTo>
                  <a:lnTo>
                    <a:pt x="18" y="5"/>
                  </a:lnTo>
                  <a:lnTo>
                    <a:pt x="15" y="8"/>
                  </a:lnTo>
                  <a:lnTo>
                    <a:pt x="12" y="12"/>
                  </a:lnTo>
                  <a:lnTo>
                    <a:pt x="9" y="17"/>
                  </a:lnTo>
                  <a:lnTo>
                    <a:pt x="6" y="23"/>
                  </a:lnTo>
                  <a:lnTo>
                    <a:pt x="3" y="29"/>
                  </a:lnTo>
                  <a:lnTo>
                    <a:pt x="3" y="35"/>
                  </a:lnTo>
                  <a:lnTo>
                    <a:pt x="2" y="41"/>
                  </a:lnTo>
                  <a:lnTo>
                    <a:pt x="2" y="47"/>
                  </a:lnTo>
                  <a:lnTo>
                    <a:pt x="0" y="53"/>
                  </a:lnTo>
                  <a:lnTo>
                    <a:pt x="2" y="59"/>
                  </a:lnTo>
                  <a:lnTo>
                    <a:pt x="3" y="60"/>
                  </a:lnTo>
                  <a:lnTo>
                    <a:pt x="3" y="62"/>
                  </a:lnTo>
                  <a:lnTo>
                    <a:pt x="6" y="65"/>
                  </a:lnTo>
                  <a:lnTo>
                    <a:pt x="6" y="65"/>
                  </a:lnTo>
                  <a:close/>
                </a:path>
              </a:pathLst>
            </a:custGeom>
            <a:solidFill>
              <a:srgbClr val="B3F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30" name="Freeform 382"/>
            <p:cNvSpPr>
              <a:spLocks/>
            </p:cNvSpPr>
            <p:nvPr/>
          </p:nvSpPr>
          <p:spPr bwMode="auto">
            <a:xfrm>
              <a:off x="742" y="1972"/>
              <a:ext cx="148" cy="127"/>
            </a:xfrm>
            <a:custGeom>
              <a:avLst/>
              <a:gdLst>
                <a:gd name="T0" fmla="*/ 17 w 297"/>
                <a:gd name="T1" fmla="*/ 71 h 255"/>
                <a:gd name="T2" fmla="*/ 26 w 297"/>
                <a:gd name="T3" fmla="*/ 66 h 255"/>
                <a:gd name="T4" fmla="*/ 29 w 297"/>
                <a:gd name="T5" fmla="*/ 53 h 255"/>
                <a:gd name="T6" fmla="*/ 36 w 297"/>
                <a:gd name="T7" fmla="*/ 50 h 255"/>
                <a:gd name="T8" fmla="*/ 48 w 297"/>
                <a:gd name="T9" fmla="*/ 56 h 255"/>
                <a:gd name="T10" fmla="*/ 62 w 297"/>
                <a:gd name="T11" fmla="*/ 63 h 255"/>
                <a:gd name="T12" fmla="*/ 76 w 297"/>
                <a:gd name="T13" fmla="*/ 71 h 255"/>
                <a:gd name="T14" fmla="*/ 88 w 297"/>
                <a:gd name="T15" fmla="*/ 75 h 255"/>
                <a:gd name="T16" fmla="*/ 103 w 297"/>
                <a:gd name="T17" fmla="*/ 78 h 255"/>
                <a:gd name="T18" fmla="*/ 113 w 297"/>
                <a:gd name="T19" fmla="*/ 86 h 255"/>
                <a:gd name="T20" fmla="*/ 127 w 297"/>
                <a:gd name="T21" fmla="*/ 89 h 255"/>
                <a:gd name="T22" fmla="*/ 139 w 297"/>
                <a:gd name="T23" fmla="*/ 90 h 255"/>
                <a:gd name="T24" fmla="*/ 151 w 297"/>
                <a:gd name="T25" fmla="*/ 96 h 255"/>
                <a:gd name="T26" fmla="*/ 160 w 297"/>
                <a:gd name="T27" fmla="*/ 102 h 255"/>
                <a:gd name="T28" fmla="*/ 171 w 297"/>
                <a:gd name="T29" fmla="*/ 109 h 255"/>
                <a:gd name="T30" fmla="*/ 181 w 297"/>
                <a:gd name="T31" fmla="*/ 119 h 255"/>
                <a:gd name="T32" fmla="*/ 190 w 297"/>
                <a:gd name="T33" fmla="*/ 134 h 255"/>
                <a:gd name="T34" fmla="*/ 202 w 297"/>
                <a:gd name="T35" fmla="*/ 149 h 255"/>
                <a:gd name="T36" fmla="*/ 217 w 297"/>
                <a:gd name="T37" fmla="*/ 163 h 255"/>
                <a:gd name="T38" fmla="*/ 231 w 297"/>
                <a:gd name="T39" fmla="*/ 172 h 255"/>
                <a:gd name="T40" fmla="*/ 244 w 297"/>
                <a:gd name="T41" fmla="*/ 178 h 255"/>
                <a:gd name="T42" fmla="*/ 251 w 297"/>
                <a:gd name="T43" fmla="*/ 188 h 255"/>
                <a:gd name="T44" fmla="*/ 263 w 297"/>
                <a:gd name="T45" fmla="*/ 200 h 255"/>
                <a:gd name="T46" fmla="*/ 272 w 297"/>
                <a:gd name="T47" fmla="*/ 219 h 255"/>
                <a:gd name="T48" fmla="*/ 282 w 297"/>
                <a:gd name="T49" fmla="*/ 237 h 255"/>
                <a:gd name="T50" fmla="*/ 282 w 297"/>
                <a:gd name="T51" fmla="*/ 246 h 255"/>
                <a:gd name="T52" fmla="*/ 284 w 297"/>
                <a:gd name="T53" fmla="*/ 255 h 255"/>
                <a:gd name="T54" fmla="*/ 294 w 297"/>
                <a:gd name="T55" fmla="*/ 244 h 255"/>
                <a:gd name="T56" fmla="*/ 297 w 297"/>
                <a:gd name="T57" fmla="*/ 234 h 255"/>
                <a:gd name="T58" fmla="*/ 296 w 297"/>
                <a:gd name="T59" fmla="*/ 220 h 255"/>
                <a:gd name="T60" fmla="*/ 293 w 297"/>
                <a:gd name="T61" fmla="*/ 208 h 255"/>
                <a:gd name="T62" fmla="*/ 288 w 297"/>
                <a:gd name="T63" fmla="*/ 196 h 255"/>
                <a:gd name="T64" fmla="*/ 284 w 297"/>
                <a:gd name="T65" fmla="*/ 185 h 255"/>
                <a:gd name="T66" fmla="*/ 272 w 297"/>
                <a:gd name="T67" fmla="*/ 170 h 255"/>
                <a:gd name="T68" fmla="*/ 264 w 297"/>
                <a:gd name="T69" fmla="*/ 149 h 255"/>
                <a:gd name="T70" fmla="*/ 252 w 297"/>
                <a:gd name="T71" fmla="*/ 136 h 255"/>
                <a:gd name="T72" fmla="*/ 241 w 297"/>
                <a:gd name="T73" fmla="*/ 131 h 255"/>
                <a:gd name="T74" fmla="*/ 234 w 297"/>
                <a:gd name="T75" fmla="*/ 119 h 255"/>
                <a:gd name="T76" fmla="*/ 225 w 297"/>
                <a:gd name="T77" fmla="*/ 107 h 255"/>
                <a:gd name="T78" fmla="*/ 217 w 297"/>
                <a:gd name="T79" fmla="*/ 95 h 255"/>
                <a:gd name="T80" fmla="*/ 208 w 297"/>
                <a:gd name="T81" fmla="*/ 89 h 255"/>
                <a:gd name="T82" fmla="*/ 195 w 297"/>
                <a:gd name="T83" fmla="*/ 84 h 255"/>
                <a:gd name="T84" fmla="*/ 184 w 297"/>
                <a:gd name="T85" fmla="*/ 72 h 255"/>
                <a:gd name="T86" fmla="*/ 171 w 297"/>
                <a:gd name="T87" fmla="*/ 65 h 255"/>
                <a:gd name="T88" fmla="*/ 154 w 297"/>
                <a:gd name="T89" fmla="*/ 50 h 255"/>
                <a:gd name="T90" fmla="*/ 145 w 297"/>
                <a:gd name="T91" fmla="*/ 38 h 255"/>
                <a:gd name="T92" fmla="*/ 134 w 297"/>
                <a:gd name="T93" fmla="*/ 33 h 255"/>
                <a:gd name="T94" fmla="*/ 122 w 297"/>
                <a:gd name="T95" fmla="*/ 33 h 255"/>
                <a:gd name="T96" fmla="*/ 110 w 297"/>
                <a:gd name="T97" fmla="*/ 32 h 255"/>
                <a:gd name="T98" fmla="*/ 100 w 297"/>
                <a:gd name="T99" fmla="*/ 26 h 255"/>
                <a:gd name="T100" fmla="*/ 88 w 297"/>
                <a:gd name="T101" fmla="*/ 20 h 255"/>
                <a:gd name="T102" fmla="*/ 73 w 297"/>
                <a:gd name="T103" fmla="*/ 20 h 255"/>
                <a:gd name="T104" fmla="*/ 59 w 297"/>
                <a:gd name="T105" fmla="*/ 11 h 255"/>
                <a:gd name="T106" fmla="*/ 47 w 297"/>
                <a:gd name="T107" fmla="*/ 5 h 255"/>
                <a:gd name="T108" fmla="*/ 35 w 297"/>
                <a:gd name="T109" fmla="*/ 2 h 255"/>
                <a:gd name="T110" fmla="*/ 21 w 297"/>
                <a:gd name="T111" fmla="*/ 11 h 255"/>
                <a:gd name="T112" fmla="*/ 5 w 297"/>
                <a:gd name="T113" fmla="*/ 12 h 255"/>
                <a:gd name="T114" fmla="*/ 0 w 297"/>
                <a:gd name="T115" fmla="*/ 20 h 255"/>
                <a:gd name="T116" fmla="*/ 0 w 297"/>
                <a:gd name="T117" fmla="*/ 30 h 255"/>
                <a:gd name="T118" fmla="*/ 5 w 297"/>
                <a:gd name="T119" fmla="*/ 42 h 255"/>
                <a:gd name="T120" fmla="*/ 12 w 297"/>
                <a:gd name="T121" fmla="*/ 6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7" h="255">
                  <a:moveTo>
                    <a:pt x="12" y="60"/>
                  </a:moveTo>
                  <a:lnTo>
                    <a:pt x="11" y="66"/>
                  </a:lnTo>
                  <a:lnTo>
                    <a:pt x="17" y="71"/>
                  </a:lnTo>
                  <a:lnTo>
                    <a:pt x="20" y="71"/>
                  </a:lnTo>
                  <a:lnTo>
                    <a:pt x="24" y="69"/>
                  </a:lnTo>
                  <a:lnTo>
                    <a:pt x="26" y="66"/>
                  </a:lnTo>
                  <a:lnTo>
                    <a:pt x="27" y="63"/>
                  </a:lnTo>
                  <a:lnTo>
                    <a:pt x="27" y="57"/>
                  </a:lnTo>
                  <a:lnTo>
                    <a:pt x="29" y="53"/>
                  </a:lnTo>
                  <a:lnTo>
                    <a:pt x="30" y="50"/>
                  </a:lnTo>
                  <a:lnTo>
                    <a:pt x="33" y="50"/>
                  </a:lnTo>
                  <a:lnTo>
                    <a:pt x="36" y="50"/>
                  </a:lnTo>
                  <a:lnTo>
                    <a:pt x="39" y="51"/>
                  </a:lnTo>
                  <a:lnTo>
                    <a:pt x="44" y="53"/>
                  </a:lnTo>
                  <a:lnTo>
                    <a:pt x="48" y="56"/>
                  </a:lnTo>
                  <a:lnTo>
                    <a:pt x="53" y="57"/>
                  </a:lnTo>
                  <a:lnTo>
                    <a:pt x="58" y="60"/>
                  </a:lnTo>
                  <a:lnTo>
                    <a:pt x="62" y="63"/>
                  </a:lnTo>
                  <a:lnTo>
                    <a:pt x="67" y="66"/>
                  </a:lnTo>
                  <a:lnTo>
                    <a:pt x="71" y="69"/>
                  </a:lnTo>
                  <a:lnTo>
                    <a:pt x="76" y="71"/>
                  </a:lnTo>
                  <a:lnTo>
                    <a:pt x="80" y="71"/>
                  </a:lnTo>
                  <a:lnTo>
                    <a:pt x="83" y="72"/>
                  </a:lnTo>
                  <a:lnTo>
                    <a:pt x="88" y="75"/>
                  </a:lnTo>
                  <a:lnTo>
                    <a:pt x="92" y="77"/>
                  </a:lnTo>
                  <a:lnTo>
                    <a:pt x="97" y="78"/>
                  </a:lnTo>
                  <a:lnTo>
                    <a:pt x="103" y="78"/>
                  </a:lnTo>
                  <a:lnTo>
                    <a:pt x="106" y="81"/>
                  </a:lnTo>
                  <a:lnTo>
                    <a:pt x="110" y="84"/>
                  </a:lnTo>
                  <a:lnTo>
                    <a:pt x="113" y="86"/>
                  </a:lnTo>
                  <a:lnTo>
                    <a:pt x="118" y="89"/>
                  </a:lnTo>
                  <a:lnTo>
                    <a:pt x="122" y="89"/>
                  </a:lnTo>
                  <a:lnTo>
                    <a:pt x="127" y="89"/>
                  </a:lnTo>
                  <a:lnTo>
                    <a:pt x="131" y="89"/>
                  </a:lnTo>
                  <a:lnTo>
                    <a:pt x="136" y="90"/>
                  </a:lnTo>
                  <a:lnTo>
                    <a:pt x="139" y="90"/>
                  </a:lnTo>
                  <a:lnTo>
                    <a:pt x="143" y="92"/>
                  </a:lnTo>
                  <a:lnTo>
                    <a:pt x="146" y="95"/>
                  </a:lnTo>
                  <a:lnTo>
                    <a:pt x="151" y="96"/>
                  </a:lnTo>
                  <a:lnTo>
                    <a:pt x="153" y="99"/>
                  </a:lnTo>
                  <a:lnTo>
                    <a:pt x="157" y="102"/>
                  </a:lnTo>
                  <a:lnTo>
                    <a:pt x="160" y="102"/>
                  </a:lnTo>
                  <a:lnTo>
                    <a:pt x="165" y="106"/>
                  </a:lnTo>
                  <a:lnTo>
                    <a:pt x="168" y="107"/>
                  </a:lnTo>
                  <a:lnTo>
                    <a:pt x="171" y="109"/>
                  </a:lnTo>
                  <a:lnTo>
                    <a:pt x="175" y="110"/>
                  </a:lnTo>
                  <a:lnTo>
                    <a:pt x="178" y="115"/>
                  </a:lnTo>
                  <a:lnTo>
                    <a:pt x="181" y="119"/>
                  </a:lnTo>
                  <a:lnTo>
                    <a:pt x="183" y="124"/>
                  </a:lnTo>
                  <a:lnTo>
                    <a:pt x="187" y="128"/>
                  </a:lnTo>
                  <a:lnTo>
                    <a:pt x="190" y="134"/>
                  </a:lnTo>
                  <a:lnTo>
                    <a:pt x="195" y="140"/>
                  </a:lnTo>
                  <a:lnTo>
                    <a:pt x="198" y="145"/>
                  </a:lnTo>
                  <a:lnTo>
                    <a:pt x="202" y="149"/>
                  </a:lnTo>
                  <a:lnTo>
                    <a:pt x="208" y="155"/>
                  </a:lnTo>
                  <a:lnTo>
                    <a:pt x="213" y="158"/>
                  </a:lnTo>
                  <a:lnTo>
                    <a:pt x="217" y="163"/>
                  </a:lnTo>
                  <a:lnTo>
                    <a:pt x="222" y="166"/>
                  </a:lnTo>
                  <a:lnTo>
                    <a:pt x="226" y="170"/>
                  </a:lnTo>
                  <a:lnTo>
                    <a:pt x="231" y="172"/>
                  </a:lnTo>
                  <a:lnTo>
                    <a:pt x="235" y="175"/>
                  </a:lnTo>
                  <a:lnTo>
                    <a:pt x="240" y="178"/>
                  </a:lnTo>
                  <a:lnTo>
                    <a:pt x="244" y="178"/>
                  </a:lnTo>
                  <a:lnTo>
                    <a:pt x="246" y="182"/>
                  </a:lnTo>
                  <a:lnTo>
                    <a:pt x="248" y="185"/>
                  </a:lnTo>
                  <a:lnTo>
                    <a:pt x="251" y="188"/>
                  </a:lnTo>
                  <a:lnTo>
                    <a:pt x="252" y="191"/>
                  </a:lnTo>
                  <a:lnTo>
                    <a:pt x="257" y="197"/>
                  </a:lnTo>
                  <a:lnTo>
                    <a:pt x="263" y="200"/>
                  </a:lnTo>
                  <a:lnTo>
                    <a:pt x="264" y="207"/>
                  </a:lnTo>
                  <a:lnTo>
                    <a:pt x="269" y="214"/>
                  </a:lnTo>
                  <a:lnTo>
                    <a:pt x="272" y="219"/>
                  </a:lnTo>
                  <a:lnTo>
                    <a:pt x="276" y="225"/>
                  </a:lnTo>
                  <a:lnTo>
                    <a:pt x="279" y="231"/>
                  </a:lnTo>
                  <a:lnTo>
                    <a:pt x="282" y="237"/>
                  </a:lnTo>
                  <a:lnTo>
                    <a:pt x="282" y="240"/>
                  </a:lnTo>
                  <a:lnTo>
                    <a:pt x="284" y="243"/>
                  </a:lnTo>
                  <a:lnTo>
                    <a:pt x="282" y="246"/>
                  </a:lnTo>
                  <a:lnTo>
                    <a:pt x="282" y="250"/>
                  </a:lnTo>
                  <a:lnTo>
                    <a:pt x="284" y="252"/>
                  </a:lnTo>
                  <a:lnTo>
                    <a:pt x="284" y="255"/>
                  </a:lnTo>
                  <a:lnTo>
                    <a:pt x="290" y="252"/>
                  </a:lnTo>
                  <a:lnTo>
                    <a:pt x="294" y="247"/>
                  </a:lnTo>
                  <a:lnTo>
                    <a:pt x="294" y="244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7" y="234"/>
                  </a:lnTo>
                  <a:lnTo>
                    <a:pt x="296" y="229"/>
                  </a:lnTo>
                  <a:lnTo>
                    <a:pt x="296" y="225"/>
                  </a:lnTo>
                  <a:lnTo>
                    <a:pt x="296" y="220"/>
                  </a:lnTo>
                  <a:lnTo>
                    <a:pt x="296" y="216"/>
                  </a:lnTo>
                  <a:lnTo>
                    <a:pt x="294" y="211"/>
                  </a:lnTo>
                  <a:lnTo>
                    <a:pt x="293" y="208"/>
                  </a:lnTo>
                  <a:lnTo>
                    <a:pt x="291" y="203"/>
                  </a:lnTo>
                  <a:lnTo>
                    <a:pt x="290" y="200"/>
                  </a:lnTo>
                  <a:lnTo>
                    <a:pt x="288" y="196"/>
                  </a:lnTo>
                  <a:lnTo>
                    <a:pt x="287" y="193"/>
                  </a:lnTo>
                  <a:lnTo>
                    <a:pt x="284" y="188"/>
                  </a:lnTo>
                  <a:lnTo>
                    <a:pt x="284" y="185"/>
                  </a:lnTo>
                  <a:lnTo>
                    <a:pt x="281" y="178"/>
                  </a:lnTo>
                  <a:lnTo>
                    <a:pt x="276" y="176"/>
                  </a:lnTo>
                  <a:lnTo>
                    <a:pt x="272" y="170"/>
                  </a:lnTo>
                  <a:lnTo>
                    <a:pt x="270" y="163"/>
                  </a:lnTo>
                  <a:lnTo>
                    <a:pt x="267" y="155"/>
                  </a:lnTo>
                  <a:lnTo>
                    <a:pt x="264" y="149"/>
                  </a:lnTo>
                  <a:lnTo>
                    <a:pt x="261" y="143"/>
                  </a:lnTo>
                  <a:lnTo>
                    <a:pt x="258" y="139"/>
                  </a:lnTo>
                  <a:lnTo>
                    <a:pt x="252" y="136"/>
                  </a:lnTo>
                  <a:lnTo>
                    <a:pt x="248" y="136"/>
                  </a:lnTo>
                  <a:lnTo>
                    <a:pt x="244" y="134"/>
                  </a:lnTo>
                  <a:lnTo>
                    <a:pt x="241" y="131"/>
                  </a:lnTo>
                  <a:lnTo>
                    <a:pt x="238" y="127"/>
                  </a:lnTo>
                  <a:lnTo>
                    <a:pt x="237" y="124"/>
                  </a:lnTo>
                  <a:lnTo>
                    <a:pt x="234" y="119"/>
                  </a:lnTo>
                  <a:lnTo>
                    <a:pt x="231" y="115"/>
                  </a:lnTo>
                  <a:lnTo>
                    <a:pt x="226" y="112"/>
                  </a:lnTo>
                  <a:lnTo>
                    <a:pt x="225" y="107"/>
                  </a:lnTo>
                  <a:lnTo>
                    <a:pt x="222" y="102"/>
                  </a:lnTo>
                  <a:lnTo>
                    <a:pt x="219" y="99"/>
                  </a:lnTo>
                  <a:lnTo>
                    <a:pt x="217" y="95"/>
                  </a:lnTo>
                  <a:lnTo>
                    <a:pt x="214" y="93"/>
                  </a:lnTo>
                  <a:lnTo>
                    <a:pt x="211" y="89"/>
                  </a:lnTo>
                  <a:lnTo>
                    <a:pt x="208" y="89"/>
                  </a:lnTo>
                  <a:lnTo>
                    <a:pt x="204" y="89"/>
                  </a:lnTo>
                  <a:lnTo>
                    <a:pt x="199" y="89"/>
                  </a:lnTo>
                  <a:lnTo>
                    <a:pt x="195" y="84"/>
                  </a:lnTo>
                  <a:lnTo>
                    <a:pt x="192" y="81"/>
                  </a:lnTo>
                  <a:lnTo>
                    <a:pt x="189" y="75"/>
                  </a:lnTo>
                  <a:lnTo>
                    <a:pt x="184" y="72"/>
                  </a:lnTo>
                  <a:lnTo>
                    <a:pt x="180" y="69"/>
                  </a:lnTo>
                  <a:lnTo>
                    <a:pt x="177" y="69"/>
                  </a:lnTo>
                  <a:lnTo>
                    <a:pt x="171" y="65"/>
                  </a:lnTo>
                  <a:lnTo>
                    <a:pt x="165" y="59"/>
                  </a:lnTo>
                  <a:lnTo>
                    <a:pt x="160" y="53"/>
                  </a:lnTo>
                  <a:lnTo>
                    <a:pt x="154" y="50"/>
                  </a:lnTo>
                  <a:lnTo>
                    <a:pt x="151" y="44"/>
                  </a:lnTo>
                  <a:lnTo>
                    <a:pt x="148" y="41"/>
                  </a:lnTo>
                  <a:lnTo>
                    <a:pt x="145" y="38"/>
                  </a:lnTo>
                  <a:lnTo>
                    <a:pt x="142" y="36"/>
                  </a:lnTo>
                  <a:lnTo>
                    <a:pt x="137" y="35"/>
                  </a:lnTo>
                  <a:lnTo>
                    <a:pt x="134" y="33"/>
                  </a:lnTo>
                  <a:lnTo>
                    <a:pt x="130" y="33"/>
                  </a:lnTo>
                  <a:lnTo>
                    <a:pt x="127" y="33"/>
                  </a:lnTo>
                  <a:lnTo>
                    <a:pt x="122" y="33"/>
                  </a:lnTo>
                  <a:lnTo>
                    <a:pt x="119" y="33"/>
                  </a:lnTo>
                  <a:lnTo>
                    <a:pt x="115" y="32"/>
                  </a:lnTo>
                  <a:lnTo>
                    <a:pt x="110" y="32"/>
                  </a:lnTo>
                  <a:lnTo>
                    <a:pt x="107" y="30"/>
                  </a:lnTo>
                  <a:lnTo>
                    <a:pt x="103" y="29"/>
                  </a:lnTo>
                  <a:lnTo>
                    <a:pt x="100" y="26"/>
                  </a:lnTo>
                  <a:lnTo>
                    <a:pt x="97" y="23"/>
                  </a:lnTo>
                  <a:lnTo>
                    <a:pt x="92" y="20"/>
                  </a:lnTo>
                  <a:lnTo>
                    <a:pt x="88" y="20"/>
                  </a:lnTo>
                  <a:lnTo>
                    <a:pt x="82" y="20"/>
                  </a:lnTo>
                  <a:lnTo>
                    <a:pt x="77" y="20"/>
                  </a:lnTo>
                  <a:lnTo>
                    <a:pt x="73" y="20"/>
                  </a:lnTo>
                  <a:lnTo>
                    <a:pt x="68" y="18"/>
                  </a:lnTo>
                  <a:lnTo>
                    <a:pt x="64" y="15"/>
                  </a:lnTo>
                  <a:lnTo>
                    <a:pt x="59" y="11"/>
                  </a:lnTo>
                  <a:lnTo>
                    <a:pt x="56" y="8"/>
                  </a:lnTo>
                  <a:lnTo>
                    <a:pt x="51" y="6"/>
                  </a:lnTo>
                  <a:lnTo>
                    <a:pt x="47" y="5"/>
                  </a:lnTo>
                  <a:lnTo>
                    <a:pt x="44" y="3"/>
                  </a:lnTo>
                  <a:lnTo>
                    <a:pt x="39" y="0"/>
                  </a:lnTo>
                  <a:lnTo>
                    <a:pt x="35" y="2"/>
                  </a:lnTo>
                  <a:lnTo>
                    <a:pt x="32" y="2"/>
                  </a:lnTo>
                  <a:lnTo>
                    <a:pt x="27" y="6"/>
                  </a:lnTo>
                  <a:lnTo>
                    <a:pt x="21" y="11"/>
                  </a:lnTo>
                  <a:lnTo>
                    <a:pt x="15" y="12"/>
                  </a:lnTo>
                  <a:lnTo>
                    <a:pt x="9" y="12"/>
                  </a:lnTo>
                  <a:lnTo>
                    <a:pt x="5" y="12"/>
                  </a:lnTo>
                  <a:lnTo>
                    <a:pt x="2" y="14"/>
                  </a:lnTo>
                  <a:lnTo>
                    <a:pt x="0" y="17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5" y="42"/>
                  </a:lnTo>
                  <a:lnTo>
                    <a:pt x="6" y="47"/>
                  </a:lnTo>
                  <a:lnTo>
                    <a:pt x="8" y="53"/>
                  </a:lnTo>
                  <a:lnTo>
                    <a:pt x="12" y="60"/>
                  </a:lnTo>
                  <a:lnTo>
                    <a:pt x="12" y="60"/>
                  </a:lnTo>
                  <a:close/>
                </a:path>
              </a:pathLst>
            </a:custGeom>
            <a:solidFill>
              <a:srgbClr val="45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31" name="Freeform 383"/>
            <p:cNvSpPr>
              <a:spLocks/>
            </p:cNvSpPr>
            <p:nvPr/>
          </p:nvSpPr>
          <p:spPr bwMode="auto">
            <a:xfrm>
              <a:off x="833" y="1916"/>
              <a:ext cx="145" cy="129"/>
            </a:xfrm>
            <a:custGeom>
              <a:avLst/>
              <a:gdLst>
                <a:gd name="T0" fmla="*/ 15 w 289"/>
                <a:gd name="T1" fmla="*/ 67 h 258"/>
                <a:gd name="T2" fmla="*/ 27 w 289"/>
                <a:gd name="T3" fmla="*/ 71 h 258"/>
                <a:gd name="T4" fmla="*/ 31 w 289"/>
                <a:gd name="T5" fmla="*/ 67 h 258"/>
                <a:gd name="T6" fmla="*/ 40 w 289"/>
                <a:gd name="T7" fmla="*/ 61 h 258"/>
                <a:gd name="T8" fmla="*/ 60 w 289"/>
                <a:gd name="T9" fmla="*/ 70 h 258"/>
                <a:gd name="T10" fmla="*/ 80 w 289"/>
                <a:gd name="T11" fmla="*/ 76 h 258"/>
                <a:gd name="T12" fmla="*/ 99 w 289"/>
                <a:gd name="T13" fmla="*/ 86 h 258"/>
                <a:gd name="T14" fmla="*/ 110 w 289"/>
                <a:gd name="T15" fmla="*/ 88 h 258"/>
                <a:gd name="T16" fmla="*/ 122 w 289"/>
                <a:gd name="T17" fmla="*/ 89 h 258"/>
                <a:gd name="T18" fmla="*/ 132 w 289"/>
                <a:gd name="T19" fmla="*/ 94 h 258"/>
                <a:gd name="T20" fmla="*/ 144 w 289"/>
                <a:gd name="T21" fmla="*/ 106 h 258"/>
                <a:gd name="T22" fmla="*/ 163 w 289"/>
                <a:gd name="T23" fmla="*/ 109 h 258"/>
                <a:gd name="T24" fmla="*/ 175 w 289"/>
                <a:gd name="T25" fmla="*/ 123 h 258"/>
                <a:gd name="T26" fmla="*/ 188 w 289"/>
                <a:gd name="T27" fmla="*/ 132 h 258"/>
                <a:gd name="T28" fmla="*/ 202 w 289"/>
                <a:gd name="T29" fmla="*/ 142 h 258"/>
                <a:gd name="T30" fmla="*/ 211 w 289"/>
                <a:gd name="T31" fmla="*/ 153 h 258"/>
                <a:gd name="T32" fmla="*/ 220 w 289"/>
                <a:gd name="T33" fmla="*/ 165 h 258"/>
                <a:gd name="T34" fmla="*/ 229 w 289"/>
                <a:gd name="T35" fmla="*/ 177 h 258"/>
                <a:gd name="T36" fmla="*/ 238 w 289"/>
                <a:gd name="T37" fmla="*/ 189 h 258"/>
                <a:gd name="T38" fmla="*/ 247 w 289"/>
                <a:gd name="T39" fmla="*/ 201 h 258"/>
                <a:gd name="T40" fmla="*/ 258 w 289"/>
                <a:gd name="T41" fmla="*/ 214 h 258"/>
                <a:gd name="T42" fmla="*/ 268 w 289"/>
                <a:gd name="T43" fmla="*/ 225 h 258"/>
                <a:gd name="T44" fmla="*/ 271 w 289"/>
                <a:gd name="T45" fmla="*/ 239 h 258"/>
                <a:gd name="T46" fmla="*/ 271 w 289"/>
                <a:gd name="T47" fmla="*/ 252 h 258"/>
                <a:gd name="T48" fmla="*/ 277 w 289"/>
                <a:gd name="T49" fmla="*/ 258 h 258"/>
                <a:gd name="T50" fmla="*/ 286 w 289"/>
                <a:gd name="T51" fmla="*/ 246 h 258"/>
                <a:gd name="T52" fmla="*/ 289 w 289"/>
                <a:gd name="T53" fmla="*/ 228 h 258"/>
                <a:gd name="T54" fmla="*/ 289 w 289"/>
                <a:gd name="T55" fmla="*/ 208 h 258"/>
                <a:gd name="T56" fmla="*/ 283 w 289"/>
                <a:gd name="T57" fmla="*/ 189 h 258"/>
                <a:gd name="T58" fmla="*/ 273 w 289"/>
                <a:gd name="T59" fmla="*/ 171 h 258"/>
                <a:gd name="T60" fmla="*/ 268 w 289"/>
                <a:gd name="T61" fmla="*/ 157 h 258"/>
                <a:gd name="T62" fmla="*/ 264 w 289"/>
                <a:gd name="T63" fmla="*/ 142 h 258"/>
                <a:gd name="T64" fmla="*/ 251 w 289"/>
                <a:gd name="T65" fmla="*/ 126 h 258"/>
                <a:gd name="T66" fmla="*/ 235 w 289"/>
                <a:gd name="T67" fmla="*/ 115 h 258"/>
                <a:gd name="T68" fmla="*/ 226 w 289"/>
                <a:gd name="T69" fmla="*/ 104 h 258"/>
                <a:gd name="T70" fmla="*/ 208 w 289"/>
                <a:gd name="T71" fmla="*/ 86 h 258"/>
                <a:gd name="T72" fmla="*/ 194 w 289"/>
                <a:gd name="T73" fmla="*/ 73 h 258"/>
                <a:gd name="T74" fmla="*/ 184 w 289"/>
                <a:gd name="T75" fmla="*/ 62 h 258"/>
                <a:gd name="T76" fmla="*/ 169 w 289"/>
                <a:gd name="T77" fmla="*/ 53 h 258"/>
                <a:gd name="T78" fmla="*/ 155 w 289"/>
                <a:gd name="T79" fmla="*/ 38 h 258"/>
                <a:gd name="T80" fmla="*/ 141 w 289"/>
                <a:gd name="T81" fmla="*/ 25 h 258"/>
                <a:gd name="T82" fmla="*/ 128 w 289"/>
                <a:gd name="T83" fmla="*/ 17 h 258"/>
                <a:gd name="T84" fmla="*/ 113 w 289"/>
                <a:gd name="T85" fmla="*/ 23 h 258"/>
                <a:gd name="T86" fmla="*/ 99 w 289"/>
                <a:gd name="T87" fmla="*/ 17 h 258"/>
                <a:gd name="T88" fmla="*/ 87 w 289"/>
                <a:gd name="T89" fmla="*/ 16 h 258"/>
                <a:gd name="T90" fmla="*/ 75 w 289"/>
                <a:gd name="T91" fmla="*/ 14 h 258"/>
                <a:gd name="T92" fmla="*/ 61 w 289"/>
                <a:gd name="T93" fmla="*/ 13 h 258"/>
                <a:gd name="T94" fmla="*/ 51 w 289"/>
                <a:gd name="T95" fmla="*/ 9 h 258"/>
                <a:gd name="T96" fmla="*/ 36 w 289"/>
                <a:gd name="T97" fmla="*/ 2 h 258"/>
                <a:gd name="T98" fmla="*/ 22 w 289"/>
                <a:gd name="T99" fmla="*/ 3 h 258"/>
                <a:gd name="T100" fmla="*/ 12 w 289"/>
                <a:gd name="T101" fmla="*/ 14 h 258"/>
                <a:gd name="T102" fmla="*/ 3 w 289"/>
                <a:gd name="T103" fmla="*/ 31 h 258"/>
                <a:gd name="T104" fmla="*/ 0 w 289"/>
                <a:gd name="T105" fmla="*/ 49 h 258"/>
                <a:gd name="T106" fmla="*/ 1 w 289"/>
                <a:gd name="T107" fmla="*/ 61 h 258"/>
                <a:gd name="T108" fmla="*/ 6 w 289"/>
                <a:gd name="T109" fmla="*/ 6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9" h="258">
                  <a:moveTo>
                    <a:pt x="6" y="67"/>
                  </a:moveTo>
                  <a:lnTo>
                    <a:pt x="10" y="65"/>
                  </a:lnTo>
                  <a:lnTo>
                    <a:pt x="15" y="67"/>
                  </a:lnTo>
                  <a:lnTo>
                    <a:pt x="19" y="68"/>
                  </a:lnTo>
                  <a:lnTo>
                    <a:pt x="25" y="70"/>
                  </a:lnTo>
                  <a:lnTo>
                    <a:pt x="27" y="71"/>
                  </a:lnTo>
                  <a:lnTo>
                    <a:pt x="31" y="70"/>
                  </a:lnTo>
                  <a:lnTo>
                    <a:pt x="31" y="68"/>
                  </a:lnTo>
                  <a:lnTo>
                    <a:pt x="31" y="67"/>
                  </a:lnTo>
                  <a:lnTo>
                    <a:pt x="33" y="62"/>
                  </a:lnTo>
                  <a:lnTo>
                    <a:pt x="34" y="59"/>
                  </a:lnTo>
                  <a:lnTo>
                    <a:pt x="40" y="61"/>
                  </a:lnTo>
                  <a:lnTo>
                    <a:pt x="46" y="64"/>
                  </a:lnTo>
                  <a:lnTo>
                    <a:pt x="54" y="67"/>
                  </a:lnTo>
                  <a:lnTo>
                    <a:pt x="60" y="70"/>
                  </a:lnTo>
                  <a:lnTo>
                    <a:pt x="66" y="73"/>
                  </a:lnTo>
                  <a:lnTo>
                    <a:pt x="74" y="74"/>
                  </a:lnTo>
                  <a:lnTo>
                    <a:pt x="80" y="76"/>
                  </a:lnTo>
                  <a:lnTo>
                    <a:pt x="87" y="77"/>
                  </a:lnTo>
                  <a:lnTo>
                    <a:pt x="93" y="82"/>
                  </a:lnTo>
                  <a:lnTo>
                    <a:pt x="99" y="86"/>
                  </a:lnTo>
                  <a:lnTo>
                    <a:pt x="102" y="86"/>
                  </a:lnTo>
                  <a:lnTo>
                    <a:pt x="107" y="86"/>
                  </a:lnTo>
                  <a:lnTo>
                    <a:pt x="110" y="88"/>
                  </a:lnTo>
                  <a:lnTo>
                    <a:pt x="114" y="89"/>
                  </a:lnTo>
                  <a:lnTo>
                    <a:pt x="117" y="89"/>
                  </a:lnTo>
                  <a:lnTo>
                    <a:pt x="122" y="89"/>
                  </a:lnTo>
                  <a:lnTo>
                    <a:pt x="125" y="91"/>
                  </a:lnTo>
                  <a:lnTo>
                    <a:pt x="129" y="94"/>
                  </a:lnTo>
                  <a:lnTo>
                    <a:pt x="132" y="94"/>
                  </a:lnTo>
                  <a:lnTo>
                    <a:pt x="137" y="97"/>
                  </a:lnTo>
                  <a:lnTo>
                    <a:pt x="140" y="100"/>
                  </a:lnTo>
                  <a:lnTo>
                    <a:pt x="144" y="106"/>
                  </a:lnTo>
                  <a:lnTo>
                    <a:pt x="150" y="106"/>
                  </a:lnTo>
                  <a:lnTo>
                    <a:pt x="156" y="107"/>
                  </a:lnTo>
                  <a:lnTo>
                    <a:pt x="163" y="109"/>
                  </a:lnTo>
                  <a:lnTo>
                    <a:pt x="169" y="114"/>
                  </a:lnTo>
                  <a:lnTo>
                    <a:pt x="172" y="118"/>
                  </a:lnTo>
                  <a:lnTo>
                    <a:pt x="175" y="123"/>
                  </a:lnTo>
                  <a:lnTo>
                    <a:pt x="179" y="126"/>
                  </a:lnTo>
                  <a:lnTo>
                    <a:pt x="184" y="129"/>
                  </a:lnTo>
                  <a:lnTo>
                    <a:pt x="188" y="132"/>
                  </a:lnTo>
                  <a:lnTo>
                    <a:pt x="193" y="136"/>
                  </a:lnTo>
                  <a:lnTo>
                    <a:pt x="197" y="138"/>
                  </a:lnTo>
                  <a:lnTo>
                    <a:pt x="202" y="142"/>
                  </a:lnTo>
                  <a:lnTo>
                    <a:pt x="205" y="145"/>
                  </a:lnTo>
                  <a:lnTo>
                    <a:pt x="208" y="150"/>
                  </a:lnTo>
                  <a:lnTo>
                    <a:pt x="211" y="153"/>
                  </a:lnTo>
                  <a:lnTo>
                    <a:pt x="214" y="157"/>
                  </a:lnTo>
                  <a:lnTo>
                    <a:pt x="217" y="162"/>
                  </a:lnTo>
                  <a:lnTo>
                    <a:pt x="220" y="165"/>
                  </a:lnTo>
                  <a:lnTo>
                    <a:pt x="223" y="169"/>
                  </a:lnTo>
                  <a:lnTo>
                    <a:pt x="226" y="174"/>
                  </a:lnTo>
                  <a:lnTo>
                    <a:pt x="229" y="177"/>
                  </a:lnTo>
                  <a:lnTo>
                    <a:pt x="232" y="181"/>
                  </a:lnTo>
                  <a:lnTo>
                    <a:pt x="235" y="184"/>
                  </a:lnTo>
                  <a:lnTo>
                    <a:pt x="238" y="189"/>
                  </a:lnTo>
                  <a:lnTo>
                    <a:pt x="241" y="193"/>
                  </a:lnTo>
                  <a:lnTo>
                    <a:pt x="244" y="196"/>
                  </a:lnTo>
                  <a:lnTo>
                    <a:pt x="247" y="201"/>
                  </a:lnTo>
                  <a:lnTo>
                    <a:pt x="251" y="205"/>
                  </a:lnTo>
                  <a:lnTo>
                    <a:pt x="255" y="208"/>
                  </a:lnTo>
                  <a:lnTo>
                    <a:pt x="258" y="214"/>
                  </a:lnTo>
                  <a:lnTo>
                    <a:pt x="262" y="218"/>
                  </a:lnTo>
                  <a:lnTo>
                    <a:pt x="267" y="221"/>
                  </a:lnTo>
                  <a:lnTo>
                    <a:pt x="268" y="225"/>
                  </a:lnTo>
                  <a:lnTo>
                    <a:pt x="270" y="230"/>
                  </a:lnTo>
                  <a:lnTo>
                    <a:pt x="270" y="234"/>
                  </a:lnTo>
                  <a:lnTo>
                    <a:pt x="271" y="239"/>
                  </a:lnTo>
                  <a:lnTo>
                    <a:pt x="271" y="243"/>
                  </a:lnTo>
                  <a:lnTo>
                    <a:pt x="271" y="248"/>
                  </a:lnTo>
                  <a:lnTo>
                    <a:pt x="271" y="252"/>
                  </a:lnTo>
                  <a:lnTo>
                    <a:pt x="273" y="258"/>
                  </a:lnTo>
                  <a:lnTo>
                    <a:pt x="276" y="258"/>
                  </a:lnTo>
                  <a:lnTo>
                    <a:pt x="277" y="258"/>
                  </a:lnTo>
                  <a:lnTo>
                    <a:pt x="282" y="255"/>
                  </a:lnTo>
                  <a:lnTo>
                    <a:pt x="283" y="251"/>
                  </a:lnTo>
                  <a:lnTo>
                    <a:pt x="286" y="246"/>
                  </a:lnTo>
                  <a:lnTo>
                    <a:pt x="289" y="242"/>
                  </a:lnTo>
                  <a:lnTo>
                    <a:pt x="289" y="234"/>
                  </a:lnTo>
                  <a:lnTo>
                    <a:pt x="289" y="228"/>
                  </a:lnTo>
                  <a:lnTo>
                    <a:pt x="289" y="222"/>
                  </a:lnTo>
                  <a:lnTo>
                    <a:pt x="289" y="216"/>
                  </a:lnTo>
                  <a:lnTo>
                    <a:pt x="289" y="208"/>
                  </a:lnTo>
                  <a:lnTo>
                    <a:pt x="288" y="201"/>
                  </a:lnTo>
                  <a:lnTo>
                    <a:pt x="285" y="195"/>
                  </a:lnTo>
                  <a:lnTo>
                    <a:pt x="283" y="189"/>
                  </a:lnTo>
                  <a:lnTo>
                    <a:pt x="279" y="183"/>
                  </a:lnTo>
                  <a:lnTo>
                    <a:pt x="276" y="177"/>
                  </a:lnTo>
                  <a:lnTo>
                    <a:pt x="273" y="171"/>
                  </a:lnTo>
                  <a:lnTo>
                    <a:pt x="270" y="166"/>
                  </a:lnTo>
                  <a:lnTo>
                    <a:pt x="270" y="162"/>
                  </a:lnTo>
                  <a:lnTo>
                    <a:pt x="268" y="157"/>
                  </a:lnTo>
                  <a:lnTo>
                    <a:pt x="267" y="153"/>
                  </a:lnTo>
                  <a:lnTo>
                    <a:pt x="267" y="150"/>
                  </a:lnTo>
                  <a:lnTo>
                    <a:pt x="264" y="142"/>
                  </a:lnTo>
                  <a:lnTo>
                    <a:pt x="261" y="136"/>
                  </a:lnTo>
                  <a:lnTo>
                    <a:pt x="256" y="130"/>
                  </a:lnTo>
                  <a:lnTo>
                    <a:pt x="251" y="126"/>
                  </a:lnTo>
                  <a:lnTo>
                    <a:pt x="245" y="121"/>
                  </a:lnTo>
                  <a:lnTo>
                    <a:pt x="238" y="120"/>
                  </a:lnTo>
                  <a:lnTo>
                    <a:pt x="235" y="115"/>
                  </a:lnTo>
                  <a:lnTo>
                    <a:pt x="232" y="112"/>
                  </a:lnTo>
                  <a:lnTo>
                    <a:pt x="229" y="107"/>
                  </a:lnTo>
                  <a:lnTo>
                    <a:pt x="226" y="104"/>
                  </a:lnTo>
                  <a:lnTo>
                    <a:pt x="220" y="98"/>
                  </a:lnTo>
                  <a:lnTo>
                    <a:pt x="214" y="92"/>
                  </a:lnTo>
                  <a:lnTo>
                    <a:pt x="208" y="86"/>
                  </a:lnTo>
                  <a:lnTo>
                    <a:pt x="200" y="80"/>
                  </a:lnTo>
                  <a:lnTo>
                    <a:pt x="197" y="76"/>
                  </a:lnTo>
                  <a:lnTo>
                    <a:pt x="194" y="73"/>
                  </a:lnTo>
                  <a:lnTo>
                    <a:pt x="191" y="68"/>
                  </a:lnTo>
                  <a:lnTo>
                    <a:pt x="190" y="65"/>
                  </a:lnTo>
                  <a:lnTo>
                    <a:pt x="184" y="62"/>
                  </a:lnTo>
                  <a:lnTo>
                    <a:pt x="179" y="61"/>
                  </a:lnTo>
                  <a:lnTo>
                    <a:pt x="173" y="56"/>
                  </a:lnTo>
                  <a:lnTo>
                    <a:pt x="169" y="53"/>
                  </a:lnTo>
                  <a:lnTo>
                    <a:pt x="164" y="49"/>
                  </a:lnTo>
                  <a:lnTo>
                    <a:pt x="160" y="43"/>
                  </a:lnTo>
                  <a:lnTo>
                    <a:pt x="155" y="38"/>
                  </a:lnTo>
                  <a:lnTo>
                    <a:pt x="150" y="35"/>
                  </a:lnTo>
                  <a:lnTo>
                    <a:pt x="146" y="29"/>
                  </a:lnTo>
                  <a:lnTo>
                    <a:pt x="141" y="25"/>
                  </a:lnTo>
                  <a:lnTo>
                    <a:pt x="137" y="22"/>
                  </a:lnTo>
                  <a:lnTo>
                    <a:pt x="132" y="20"/>
                  </a:lnTo>
                  <a:lnTo>
                    <a:pt x="128" y="17"/>
                  </a:lnTo>
                  <a:lnTo>
                    <a:pt x="123" y="17"/>
                  </a:lnTo>
                  <a:lnTo>
                    <a:pt x="117" y="19"/>
                  </a:lnTo>
                  <a:lnTo>
                    <a:pt x="113" y="23"/>
                  </a:lnTo>
                  <a:lnTo>
                    <a:pt x="108" y="20"/>
                  </a:lnTo>
                  <a:lnTo>
                    <a:pt x="104" y="19"/>
                  </a:lnTo>
                  <a:lnTo>
                    <a:pt x="99" y="17"/>
                  </a:lnTo>
                  <a:lnTo>
                    <a:pt x="95" y="17"/>
                  </a:lnTo>
                  <a:lnTo>
                    <a:pt x="92" y="16"/>
                  </a:lnTo>
                  <a:lnTo>
                    <a:pt x="87" y="16"/>
                  </a:lnTo>
                  <a:lnTo>
                    <a:pt x="83" y="14"/>
                  </a:lnTo>
                  <a:lnTo>
                    <a:pt x="80" y="14"/>
                  </a:lnTo>
                  <a:lnTo>
                    <a:pt x="75" y="14"/>
                  </a:lnTo>
                  <a:lnTo>
                    <a:pt x="71" y="13"/>
                  </a:lnTo>
                  <a:lnTo>
                    <a:pt x="66" y="13"/>
                  </a:lnTo>
                  <a:lnTo>
                    <a:pt x="61" y="13"/>
                  </a:lnTo>
                  <a:lnTo>
                    <a:pt x="58" y="11"/>
                  </a:lnTo>
                  <a:lnTo>
                    <a:pt x="54" y="11"/>
                  </a:lnTo>
                  <a:lnTo>
                    <a:pt x="51" y="9"/>
                  </a:lnTo>
                  <a:lnTo>
                    <a:pt x="46" y="9"/>
                  </a:lnTo>
                  <a:lnTo>
                    <a:pt x="40" y="3"/>
                  </a:lnTo>
                  <a:lnTo>
                    <a:pt x="36" y="2"/>
                  </a:lnTo>
                  <a:lnTo>
                    <a:pt x="31" y="0"/>
                  </a:lnTo>
                  <a:lnTo>
                    <a:pt x="27" y="2"/>
                  </a:lnTo>
                  <a:lnTo>
                    <a:pt x="22" y="3"/>
                  </a:lnTo>
                  <a:lnTo>
                    <a:pt x="18" y="5"/>
                  </a:lnTo>
                  <a:lnTo>
                    <a:pt x="13" y="9"/>
                  </a:lnTo>
                  <a:lnTo>
                    <a:pt x="12" y="14"/>
                  </a:lnTo>
                  <a:lnTo>
                    <a:pt x="7" y="19"/>
                  </a:lnTo>
                  <a:lnTo>
                    <a:pt x="6" y="25"/>
                  </a:lnTo>
                  <a:lnTo>
                    <a:pt x="3" y="31"/>
                  </a:lnTo>
                  <a:lnTo>
                    <a:pt x="1" y="37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0" y="53"/>
                  </a:lnTo>
                  <a:lnTo>
                    <a:pt x="0" y="59"/>
                  </a:lnTo>
                  <a:lnTo>
                    <a:pt x="1" y="61"/>
                  </a:lnTo>
                  <a:lnTo>
                    <a:pt x="3" y="64"/>
                  </a:lnTo>
                  <a:lnTo>
                    <a:pt x="6" y="67"/>
                  </a:lnTo>
                  <a:lnTo>
                    <a:pt x="6" y="67"/>
                  </a:lnTo>
                  <a:close/>
                </a:path>
              </a:pathLst>
            </a:custGeom>
            <a:solidFill>
              <a:srgbClr val="B3F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32" name="Freeform 384"/>
            <p:cNvSpPr>
              <a:spLocks/>
            </p:cNvSpPr>
            <p:nvPr/>
          </p:nvSpPr>
          <p:spPr bwMode="auto">
            <a:xfrm>
              <a:off x="830" y="1915"/>
              <a:ext cx="150" cy="127"/>
            </a:xfrm>
            <a:custGeom>
              <a:avLst/>
              <a:gdLst>
                <a:gd name="T0" fmla="*/ 12 w 300"/>
                <a:gd name="T1" fmla="*/ 67 h 255"/>
                <a:gd name="T2" fmla="*/ 21 w 300"/>
                <a:gd name="T3" fmla="*/ 71 h 255"/>
                <a:gd name="T4" fmla="*/ 30 w 300"/>
                <a:gd name="T5" fmla="*/ 64 h 255"/>
                <a:gd name="T6" fmla="*/ 33 w 300"/>
                <a:gd name="T7" fmla="*/ 52 h 255"/>
                <a:gd name="T8" fmla="*/ 42 w 300"/>
                <a:gd name="T9" fmla="*/ 52 h 255"/>
                <a:gd name="T10" fmla="*/ 55 w 300"/>
                <a:gd name="T11" fmla="*/ 59 h 255"/>
                <a:gd name="T12" fmla="*/ 69 w 300"/>
                <a:gd name="T13" fmla="*/ 68 h 255"/>
                <a:gd name="T14" fmla="*/ 81 w 300"/>
                <a:gd name="T15" fmla="*/ 73 h 255"/>
                <a:gd name="T16" fmla="*/ 93 w 300"/>
                <a:gd name="T17" fmla="*/ 79 h 255"/>
                <a:gd name="T18" fmla="*/ 107 w 300"/>
                <a:gd name="T19" fmla="*/ 83 h 255"/>
                <a:gd name="T20" fmla="*/ 120 w 300"/>
                <a:gd name="T21" fmla="*/ 89 h 255"/>
                <a:gd name="T22" fmla="*/ 132 w 300"/>
                <a:gd name="T23" fmla="*/ 91 h 255"/>
                <a:gd name="T24" fmla="*/ 144 w 300"/>
                <a:gd name="T25" fmla="*/ 94 h 255"/>
                <a:gd name="T26" fmla="*/ 155 w 300"/>
                <a:gd name="T27" fmla="*/ 100 h 255"/>
                <a:gd name="T28" fmla="*/ 166 w 300"/>
                <a:gd name="T29" fmla="*/ 107 h 255"/>
                <a:gd name="T30" fmla="*/ 176 w 300"/>
                <a:gd name="T31" fmla="*/ 112 h 255"/>
                <a:gd name="T32" fmla="*/ 185 w 300"/>
                <a:gd name="T33" fmla="*/ 127 h 255"/>
                <a:gd name="T34" fmla="*/ 196 w 300"/>
                <a:gd name="T35" fmla="*/ 141 h 255"/>
                <a:gd name="T36" fmla="*/ 209 w 300"/>
                <a:gd name="T37" fmla="*/ 156 h 255"/>
                <a:gd name="T38" fmla="*/ 223 w 300"/>
                <a:gd name="T39" fmla="*/ 168 h 255"/>
                <a:gd name="T40" fmla="*/ 236 w 300"/>
                <a:gd name="T41" fmla="*/ 177 h 255"/>
                <a:gd name="T42" fmla="*/ 247 w 300"/>
                <a:gd name="T43" fmla="*/ 183 h 255"/>
                <a:gd name="T44" fmla="*/ 253 w 300"/>
                <a:gd name="T45" fmla="*/ 192 h 255"/>
                <a:gd name="T46" fmla="*/ 265 w 300"/>
                <a:gd name="T47" fmla="*/ 208 h 255"/>
                <a:gd name="T48" fmla="*/ 277 w 300"/>
                <a:gd name="T49" fmla="*/ 227 h 255"/>
                <a:gd name="T50" fmla="*/ 285 w 300"/>
                <a:gd name="T51" fmla="*/ 240 h 255"/>
                <a:gd name="T52" fmla="*/ 285 w 300"/>
                <a:gd name="T53" fmla="*/ 251 h 255"/>
                <a:gd name="T54" fmla="*/ 291 w 300"/>
                <a:gd name="T55" fmla="*/ 252 h 255"/>
                <a:gd name="T56" fmla="*/ 297 w 300"/>
                <a:gd name="T57" fmla="*/ 242 h 255"/>
                <a:gd name="T58" fmla="*/ 298 w 300"/>
                <a:gd name="T59" fmla="*/ 230 h 255"/>
                <a:gd name="T60" fmla="*/ 298 w 300"/>
                <a:gd name="T61" fmla="*/ 217 h 255"/>
                <a:gd name="T62" fmla="*/ 294 w 300"/>
                <a:gd name="T63" fmla="*/ 204 h 255"/>
                <a:gd name="T64" fmla="*/ 289 w 300"/>
                <a:gd name="T65" fmla="*/ 193 h 255"/>
                <a:gd name="T66" fmla="*/ 283 w 300"/>
                <a:gd name="T67" fmla="*/ 183 h 255"/>
                <a:gd name="T68" fmla="*/ 277 w 300"/>
                <a:gd name="T69" fmla="*/ 177 h 255"/>
                <a:gd name="T70" fmla="*/ 268 w 300"/>
                <a:gd name="T71" fmla="*/ 157 h 255"/>
                <a:gd name="T72" fmla="*/ 259 w 300"/>
                <a:gd name="T73" fmla="*/ 141 h 255"/>
                <a:gd name="T74" fmla="*/ 247 w 300"/>
                <a:gd name="T75" fmla="*/ 135 h 255"/>
                <a:gd name="T76" fmla="*/ 238 w 300"/>
                <a:gd name="T77" fmla="*/ 124 h 255"/>
                <a:gd name="T78" fmla="*/ 229 w 300"/>
                <a:gd name="T79" fmla="*/ 112 h 255"/>
                <a:gd name="T80" fmla="*/ 220 w 300"/>
                <a:gd name="T81" fmla="*/ 100 h 255"/>
                <a:gd name="T82" fmla="*/ 212 w 300"/>
                <a:gd name="T83" fmla="*/ 89 h 255"/>
                <a:gd name="T84" fmla="*/ 200 w 300"/>
                <a:gd name="T85" fmla="*/ 89 h 255"/>
                <a:gd name="T86" fmla="*/ 188 w 300"/>
                <a:gd name="T87" fmla="*/ 77 h 255"/>
                <a:gd name="T88" fmla="*/ 176 w 300"/>
                <a:gd name="T89" fmla="*/ 70 h 255"/>
                <a:gd name="T90" fmla="*/ 161 w 300"/>
                <a:gd name="T91" fmla="*/ 55 h 255"/>
                <a:gd name="T92" fmla="*/ 149 w 300"/>
                <a:gd name="T93" fmla="*/ 41 h 255"/>
                <a:gd name="T94" fmla="*/ 138 w 300"/>
                <a:gd name="T95" fmla="*/ 35 h 255"/>
                <a:gd name="T96" fmla="*/ 128 w 300"/>
                <a:gd name="T97" fmla="*/ 35 h 255"/>
                <a:gd name="T98" fmla="*/ 116 w 300"/>
                <a:gd name="T99" fmla="*/ 34 h 255"/>
                <a:gd name="T100" fmla="*/ 105 w 300"/>
                <a:gd name="T101" fmla="*/ 29 h 255"/>
                <a:gd name="T102" fmla="*/ 95 w 300"/>
                <a:gd name="T103" fmla="*/ 20 h 255"/>
                <a:gd name="T104" fmla="*/ 78 w 300"/>
                <a:gd name="T105" fmla="*/ 20 h 255"/>
                <a:gd name="T106" fmla="*/ 64 w 300"/>
                <a:gd name="T107" fmla="*/ 16 h 255"/>
                <a:gd name="T108" fmla="*/ 52 w 300"/>
                <a:gd name="T109" fmla="*/ 6 h 255"/>
                <a:gd name="T110" fmla="*/ 40 w 300"/>
                <a:gd name="T111" fmla="*/ 0 h 255"/>
                <a:gd name="T112" fmla="*/ 30 w 300"/>
                <a:gd name="T113" fmla="*/ 6 h 255"/>
                <a:gd name="T114" fmla="*/ 10 w 300"/>
                <a:gd name="T115" fmla="*/ 12 h 255"/>
                <a:gd name="T116" fmla="*/ 1 w 300"/>
                <a:gd name="T117" fmla="*/ 17 h 255"/>
                <a:gd name="T118" fmla="*/ 1 w 300"/>
                <a:gd name="T119" fmla="*/ 26 h 255"/>
                <a:gd name="T120" fmla="*/ 4 w 300"/>
                <a:gd name="T121" fmla="*/ 40 h 255"/>
                <a:gd name="T122" fmla="*/ 9 w 300"/>
                <a:gd name="T123" fmla="*/ 53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0" h="255">
                  <a:moveTo>
                    <a:pt x="12" y="61"/>
                  </a:moveTo>
                  <a:lnTo>
                    <a:pt x="10" y="64"/>
                  </a:lnTo>
                  <a:lnTo>
                    <a:pt x="12" y="67"/>
                  </a:lnTo>
                  <a:lnTo>
                    <a:pt x="13" y="70"/>
                  </a:lnTo>
                  <a:lnTo>
                    <a:pt x="18" y="71"/>
                  </a:lnTo>
                  <a:lnTo>
                    <a:pt x="21" y="71"/>
                  </a:lnTo>
                  <a:lnTo>
                    <a:pt x="25" y="70"/>
                  </a:lnTo>
                  <a:lnTo>
                    <a:pt x="28" y="68"/>
                  </a:lnTo>
                  <a:lnTo>
                    <a:pt x="30" y="64"/>
                  </a:lnTo>
                  <a:lnTo>
                    <a:pt x="30" y="58"/>
                  </a:lnTo>
                  <a:lnTo>
                    <a:pt x="31" y="53"/>
                  </a:lnTo>
                  <a:lnTo>
                    <a:pt x="33" y="52"/>
                  </a:lnTo>
                  <a:lnTo>
                    <a:pt x="36" y="52"/>
                  </a:lnTo>
                  <a:lnTo>
                    <a:pt x="37" y="50"/>
                  </a:lnTo>
                  <a:lnTo>
                    <a:pt x="42" y="52"/>
                  </a:lnTo>
                  <a:lnTo>
                    <a:pt x="46" y="53"/>
                  </a:lnTo>
                  <a:lnTo>
                    <a:pt x="51" y="58"/>
                  </a:lnTo>
                  <a:lnTo>
                    <a:pt x="55" y="59"/>
                  </a:lnTo>
                  <a:lnTo>
                    <a:pt x="60" y="62"/>
                  </a:lnTo>
                  <a:lnTo>
                    <a:pt x="63" y="65"/>
                  </a:lnTo>
                  <a:lnTo>
                    <a:pt x="69" y="68"/>
                  </a:lnTo>
                  <a:lnTo>
                    <a:pt x="74" y="70"/>
                  </a:lnTo>
                  <a:lnTo>
                    <a:pt x="78" y="73"/>
                  </a:lnTo>
                  <a:lnTo>
                    <a:pt x="81" y="73"/>
                  </a:lnTo>
                  <a:lnTo>
                    <a:pt x="86" y="73"/>
                  </a:lnTo>
                  <a:lnTo>
                    <a:pt x="89" y="77"/>
                  </a:lnTo>
                  <a:lnTo>
                    <a:pt x="93" y="79"/>
                  </a:lnTo>
                  <a:lnTo>
                    <a:pt x="98" y="79"/>
                  </a:lnTo>
                  <a:lnTo>
                    <a:pt x="104" y="80"/>
                  </a:lnTo>
                  <a:lnTo>
                    <a:pt x="107" y="83"/>
                  </a:lnTo>
                  <a:lnTo>
                    <a:pt x="111" y="86"/>
                  </a:lnTo>
                  <a:lnTo>
                    <a:pt x="116" y="88"/>
                  </a:lnTo>
                  <a:lnTo>
                    <a:pt x="120" y="89"/>
                  </a:lnTo>
                  <a:lnTo>
                    <a:pt x="125" y="89"/>
                  </a:lnTo>
                  <a:lnTo>
                    <a:pt x="129" y="91"/>
                  </a:lnTo>
                  <a:lnTo>
                    <a:pt x="132" y="91"/>
                  </a:lnTo>
                  <a:lnTo>
                    <a:pt x="137" y="92"/>
                  </a:lnTo>
                  <a:lnTo>
                    <a:pt x="141" y="92"/>
                  </a:lnTo>
                  <a:lnTo>
                    <a:pt x="144" y="94"/>
                  </a:lnTo>
                  <a:lnTo>
                    <a:pt x="149" y="95"/>
                  </a:lnTo>
                  <a:lnTo>
                    <a:pt x="152" y="97"/>
                  </a:lnTo>
                  <a:lnTo>
                    <a:pt x="155" y="100"/>
                  </a:lnTo>
                  <a:lnTo>
                    <a:pt x="158" y="103"/>
                  </a:lnTo>
                  <a:lnTo>
                    <a:pt x="162" y="104"/>
                  </a:lnTo>
                  <a:lnTo>
                    <a:pt x="166" y="107"/>
                  </a:lnTo>
                  <a:lnTo>
                    <a:pt x="170" y="109"/>
                  </a:lnTo>
                  <a:lnTo>
                    <a:pt x="173" y="110"/>
                  </a:lnTo>
                  <a:lnTo>
                    <a:pt x="176" y="112"/>
                  </a:lnTo>
                  <a:lnTo>
                    <a:pt x="181" y="117"/>
                  </a:lnTo>
                  <a:lnTo>
                    <a:pt x="182" y="121"/>
                  </a:lnTo>
                  <a:lnTo>
                    <a:pt x="185" y="127"/>
                  </a:lnTo>
                  <a:lnTo>
                    <a:pt x="188" y="132"/>
                  </a:lnTo>
                  <a:lnTo>
                    <a:pt x="193" y="136"/>
                  </a:lnTo>
                  <a:lnTo>
                    <a:pt x="196" y="141"/>
                  </a:lnTo>
                  <a:lnTo>
                    <a:pt x="200" y="147"/>
                  </a:lnTo>
                  <a:lnTo>
                    <a:pt x="205" y="151"/>
                  </a:lnTo>
                  <a:lnTo>
                    <a:pt x="209" y="156"/>
                  </a:lnTo>
                  <a:lnTo>
                    <a:pt x="214" y="160"/>
                  </a:lnTo>
                  <a:lnTo>
                    <a:pt x="218" y="165"/>
                  </a:lnTo>
                  <a:lnTo>
                    <a:pt x="223" y="168"/>
                  </a:lnTo>
                  <a:lnTo>
                    <a:pt x="227" y="172"/>
                  </a:lnTo>
                  <a:lnTo>
                    <a:pt x="232" y="174"/>
                  </a:lnTo>
                  <a:lnTo>
                    <a:pt x="236" y="177"/>
                  </a:lnTo>
                  <a:lnTo>
                    <a:pt x="241" y="178"/>
                  </a:lnTo>
                  <a:lnTo>
                    <a:pt x="245" y="180"/>
                  </a:lnTo>
                  <a:lnTo>
                    <a:pt x="247" y="183"/>
                  </a:lnTo>
                  <a:lnTo>
                    <a:pt x="250" y="186"/>
                  </a:lnTo>
                  <a:lnTo>
                    <a:pt x="251" y="189"/>
                  </a:lnTo>
                  <a:lnTo>
                    <a:pt x="253" y="192"/>
                  </a:lnTo>
                  <a:lnTo>
                    <a:pt x="257" y="198"/>
                  </a:lnTo>
                  <a:lnTo>
                    <a:pt x="264" y="201"/>
                  </a:lnTo>
                  <a:lnTo>
                    <a:pt x="265" y="208"/>
                  </a:lnTo>
                  <a:lnTo>
                    <a:pt x="270" y="214"/>
                  </a:lnTo>
                  <a:lnTo>
                    <a:pt x="273" y="221"/>
                  </a:lnTo>
                  <a:lnTo>
                    <a:pt x="277" y="227"/>
                  </a:lnTo>
                  <a:lnTo>
                    <a:pt x="280" y="231"/>
                  </a:lnTo>
                  <a:lnTo>
                    <a:pt x="283" y="237"/>
                  </a:lnTo>
                  <a:lnTo>
                    <a:pt x="285" y="240"/>
                  </a:lnTo>
                  <a:lnTo>
                    <a:pt x="285" y="243"/>
                  </a:lnTo>
                  <a:lnTo>
                    <a:pt x="285" y="248"/>
                  </a:lnTo>
                  <a:lnTo>
                    <a:pt x="285" y="251"/>
                  </a:lnTo>
                  <a:lnTo>
                    <a:pt x="285" y="254"/>
                  </a:lnTo>
                  <a:lnTo>
                    <a:pt x="286" y="255"/>
                  </a:lnTo>
                  <a:lnTo>
                    <a:pt x="291" y="252"/>
                  </a:lnTo>
                  <a:lnTo>
                    <a:pt x="295" y="249"/>
                  </a:lnTo>
                  <a:lnTo>
                    <a:pt x="295" y="245"/>
                  </a:lnTo>
                  <a:lnTo>
                    <a:pt x="297" y="242"/>
                  </a:lnTo>
                  <a:lnTo>
                    <a:pt x="298" y="237"/>
                  </a:lnTo>
                  <a:lnTo>
                    <a:pt x="300" y="234"/>
                  </a:lnTo>
                  <a:lnTo>
                    <a:pt x="298" y="230"/>
                  </a:lnTo>
                  <a:lnTo>
                    <a:pt x="298" y="225"/>
                  </a:lnTo>
                  <a:lnTo>
                    <a:pt x="298" y="221"/>
                  </a:lnTo>
                  <a:lnTo>
                    <a:pt x="298" y="217"/>
                  </a:lnTo>
                  <a:lnTo>
                    <a:pt x="297" y="213"/>
                  </a:lnTo>
                  <a:lnTo>
                    <a:pt x="295" y="208"/>
                  </a:lnTo>
                  <a:lnTo>
                    <a:pt x="294" y="204"/>
                  </a:lnTo>
                  <a:lnTo>
                    <a:pt x="292" y="201"/>
                  </a:lnTo>
                  <a:lnTo>
                    <a:pt x="289" y="198"/>
                  </a:lnTo>
                  <a:lnTo>
                    <a:pt x="289" y="193"/>
                  </a:lnTo>
                  <a:lnTo>
                    <a:pt x="286" y="190"/>
                  </a:lnTo>
                  <a:lnTo>
                    <a:pt x="286" y="186"/>
                  </a:lnTo>
                  <a:lnTo>
                    <a:pt x="283" y="183"/>
                  </a:lnTo>
                  <a:lnTo>
                    <a:pt x="282" y="180"/>
                  </a:lnTo>
                  <a:lnTo>
                    <a:pt x="280" y="177"/>
                  </a:lnTo>
                  <a:lnTo>
                    <a:pt x="277" y="177"/>
                  </a:lnTo>
                  <a:lnTo>
                    <a:pt x="273" y="171"/>
                  </a:lnTo>
                  <a:lnTo>
                    <a:pt x="271" y="165"/>
                  </a:lnTo>
                  <a:lnTo>
                    <a:pt x="268" y="157"/>
                  </a:lnTo>
                  <a:lnTo>
                    <a:pt x="265" y="151"/>
                  </a:lnTo>
                  <a:lnTo>
                    <a:pt x="262" y="145"/>
                  </a:lnTo>
                  <a:lnTo>
                    <a:pt x="259" y="141"/>
                  </a:lnTo>
                  <a:lnTo>
                    <a:pt x="254" y="138"/>
                  </a:lnTo>
                  <a:lnTo>
                    <a:pt x="250" y="138"/>
                  </a:lnTo>
                  <a:lnTo>
                    <a:pt x="247" y="135"/>
                  </a:lnTo>
                  <a:lnTo>
                    <a:pt x="244" y="132"/>
                  </a:lnTo>
                  <a:lnTo>
                    <a:pt x="241" y="127"/>
                  </a:lnTo>
                  <a:lnTo>
                    <a:pt x="238" y="124"/>
                  </a:lnTo>
                  <a:lnTo>
                    <a:pt x="235" y="121"/>
                  </a:lnTo>
                  <a:lnTo>
                    <a:pt x="232" y="117"/>
                  </a:lnTo>
                  <a:lnTo>
                    <a:pt x="229" y="112"/>
                  </a:lnTo>
                  <a:lnTo>
                    <a:pt x="226" y="109"/>
                  </a:lnTo>
                  <a:lnTo>
                    <a:pt x="223" y="103"/>
                  </a:lnTo>
                  <a:lnTo>
                    <a:pt x="220" y="100"/>
                  </a:lnTo>
                  <a:lnTo>
                    <a:pt x="218" y="97"/>
                  </a:lnTo>
                  <a:lnTo>
                    <a:pt x="217" y="94"/>
                  </a:lnTo>
                  <a:lnTo>
                    <a:pt x="212" y="89"/>
                  </a:lnTo>
                  <a:lnTo>
                    <a:pt x="209" y="89"/>
                  </a:lnTo>
                  <a:lnTo>
                    <a:pt x="205" y="91"/>
                  </a:lnTo>
                  <a:lnTo>
                    <a:pt x="200" y="89"/>
                  </a:lnTo>
                  <a:lnTo>
                    <a:pt x="196" y="86"/>
                  </a:lnTo>
                  <a:lnTo>
                    <a:pt x="193" y="82"/>
                  </a:lnTo>
                  <a:lnTo>
                    <a:pt x="188" y="77"/>
                  </a:lnTo>
                  <a:lnTo>
                    <a:pt x="185" y="73"/>
                  </a:lnTo>
                  <a:lnTo>
                    <a:pt x="181" y="70"/>
                  </a:lnTo>
                  <a:lnTo>
                    <a:pt x="176" y="70"/>
                  </a:lnTo>
                  <a:lnTo>
                    <a:pt x="170" y="67"/>
                  </a:lnTo>
                  <a:lnTo>
                    <a:pt x="166" y="61"/>
                  </a:lnTo>
                  <a:lnTo>
                    <a:pt x="161" y="55"/>
                  </a:lnTo>
                  <a:lnTo>
                    <a:pt x="155" y="50"/>
                  </a:lnTo>
                  <a:lnTo>
                    <a:pt x="152" y="44"/>
                  </a:lnTo>
                  <a:lnTo>
                    <a:pt x="149" y="41"/>
                  </a:lnTo>
                  <a:lnTo>
                    <a:pt x="146" y="38"/>
                  </a:lnTo>
                  <a:lnTo>
                    <a:pt x="143" y="37"/>
                  </a:lnTo>
                  <a:lnTo>
                    <a:pt x="138" y="35"/>
                  </a:lnTo>
                  <a:lnTo>
                    <a:pt x="135" y="35"/>
                  </a:lnTo>
                  <a:lnTo>
                    <a:pt x="131" y="35"/>
                  </a:lnTo>
                  <a:lnTo>
                    <a:pt x="128" y="35"/>
                  </a:lnTo>
                  <a:lnTo>
                    <a:pt x="123" y="34"/>
                  </a:lnTo>
                  <a:lnTo>
                    <a:pt x="119" y="34"/>
                  </a:lnTo>
                  <a:lnTo>
                    <a:pt x="116" y="34"/>
                  </a:lnTo>
                  <a:lnTo>
                    <a:pt x="113" y="34"/>
                  </a:lnTo>
                  <a:lnTo>
                    <a:pt x="108" y="31"/>
                  </a:lnTo>
                  <a:lnTo>
                    <a:pt x="105" y="29"/>
                  </a:lnTo>
                  <a:lnTo>
                    <a:pt x="101" y="26"/>
                  </a:lnTo>
                  <a:lnTo>
                    <a:pt x="99" y="23"/>
                  </a:lnTo>
                  <a:lnTo>
                    <a:pt x="95" y="20"/>
                  </a:lnTo>
                  <a:lnTo>
                    <a:pt x="89" y="20"/>
                  </a:lnTo>
                  <a:lnTo>
                    <a:pt x="83" y="20"/>
                  </a:lnTo>
                  <a:lnTo>
                    <a:pt x="78" y="20"/>
                  </a:lnTo>
                  <a:lnTo>
                    <a:pt x="74" y="20"/>
                  </a:lnTo>
                  <a:lnTo>
                    <a:pt x="67" y="19"/>
                  </a:lnTo>
                  <a:lnTo>
                    <a:pt x="64" y="16"/>
                  </a:lnTo>
                  <a:lnTo>
                    <a:pt x="60" y="11"/>
                  </a:lnTo>
                  <a:lnTo>
                    <a:pt x="57" y="8"/>
                  </a:lnTo>
                  <a:lnTo>
                    <a:pt x="52" y="6"/>
                  </a:lnTo>
                  <a:lnTo>
                    <a:pt x="48" y="5"/>
                  </a:lnTo>
                  <a:lnTo>
                    <a:pt x="45" y="3"/>
                  </a:lnTo>
                  <a:lnTo>
                    <a:pt x="40" y="0"/>
                  </a:lnTo>
                  <a:lnTo>
                    <a:pt x="37" y="2"/>
                  </a:lnTo>
                  <a:lnTo>
                    <a:pt x="33" y="3"/>
                  </a:lnTo>
                  <a:lnTo>
                    <a:pt x="30" y="6"/>
                  </a:lnTo>
                  <a:lnTo>
                    <a:pt x="24" y="11"/>
                  </a:lnTo>
                  <a:lnTo>
                    <a:pt x="18" y="12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3" y="14"/>
                  </a:lnTo>
                  <a:lnTo>
                    <a:pt x="1" y="17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1" y="31"/>
                  </a:lnTo>
                  <a:lnTo>
                    <a:pt x="3" y="34"/>
                  </a:lnTo>
                  <a:lnTo>
                    <a:pt x="4" y="40"/>
                  </a:lnTo>
                  <a:lnTo>
                    <a:pt x="6" y="43"/>
                  </a:lnTo>
                  <a:lnTo>
                    <a:pt x="7" y="49"/>
                  </a:lnTo>
                  <a:lnTo>
                    <a:pt x="9" y="53"/>
                  </a:lnTo>
                  <a:lnTo>
                    <a:pt x="12" y="61"/>
                  </a:lnTo>
                  <a:lnTo>
                    <a:pt x="12" y="61"/>
                  </a:lnTo>
                  <a:close/>
                </a:path>
              </a:pathLst>
            </a:custGeom>
            <a:solidFill>
              <a:srgbClr val="45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43" name="Picture 247" descr="J0232899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91265-004B-4DB4-8469-A2DFB6CCE469}" type="slidenum">
              <a:rPr lang="ru-RU" altLang="ru-RU"/>
              <a:pPr/>
              <a:t>3</a:t>
            </a:fld>
            <a:endParaRPr lang="ru-RU" altLang="ru-RU"/>
          </a:p>
        </p:txBody>
      </p:sp>
      <p:sp>
        <p:nvSpPr>
          <p:cNvPr id="4180" name="Text Box 84"/>
          <p:cNvSpPr txBox="1">
            <a:spLocks noChangeArrowheads="1"/>
          </p:cNvSpPr>
          <p:nvPr/>
        </p:nvSpPr>
        <p:spPr bwMode="auto">
          <a:xfrm>
            <a:off x="755650" y="4652963"/>
            <a:ext cx="42481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2 – прибор для измерения давления, больше или меньше атмосферного;</a:t>
            </a:r>
            <a:r>
              <a:rPr lang="ru-RU" altLang="ru-RU"/>
              <a:t> </a:t>
            </a:r>
          </a:p>
        </p:txBody>
      </p:sp>
      <p:grpSp>
        <p:nvGrpSpPr>
          <p:cNvPr id="4259" name="Group 163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4260" name="Group 164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4261" name="Group 165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4262" name="Group 166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4263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4264" name="Group 168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4265" name="Group 1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4266" name="Rectangle 1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4267" name="Rectangle 1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4268" name="Rectangle 1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4269" name="Rectangle 1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4270" name="Rectangle 1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4271" name="Rectangle 1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4272" name="Rectangle 1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4273" name="Rectangle 1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4274" name="Rectangle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sp>
                  <p:nvSpPr>
                    <p:cNvPr id="4275" name="Rectangle 1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sp>
                  <p:nvSpPr>
                    <p:cNvPr id="4276" name="Rectangle 1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 b="1"/>
                    </a:p>
                  </p:txBody>
                </p:sp>
                <p:sp>
                  <p:nvSpPr>
                    <p:cNvPr id="4277" name="Rectangle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sp>
                  <p:nvSpPr>
                    <p:cNvPr id="4278" name="Rectangle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sp>
                  <p:nvSpPr>
                    <p:cNvPr id="4279" name="Rectangle 1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sp>
                  <p:nvSpPr>
                    <p:cNvPr id="4280" name="Rectangle 1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sp>
                  <p:nvSpPr>
                    <p:cNvPr id="4281" name="Rectangle 1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endParaRPr lang="ru-RU" altLang="ru-RU"/>
                    </a:p>
                  </p:txBody>
                </p:sp>
                <p:grpSp>
                  <p:nvGrpSpPr>
                    <p:cNvPr id="4282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4283" name="Rectangle 1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284" name="Rectangle 1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4285" name="Group 18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4286" name="Rectangle 19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87" name="Rectangle 19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88" name="Rectangle 19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89" name="Rectangle 19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90" name="Rectangle 19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91" name="Rectangle 19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92" name="Rectangle 19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93" name="Rectangle 19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4294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4295" name="Rectangle 19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296" name="Rectangle 20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4297" name="Group 2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4298" name="Rectangle 20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299" name="Rectangle 20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00" name="Rectangle 20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01" name="Rectangle 20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02" name="Rectangle 20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03" name="Rectangle 20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04" name="Rectangle 20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05" name="Rectangle 20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  <p:grpSp>
                <p:nvGrpSpPr>
                  <p:cNvPr id="4306" name="Group 210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4307" name="Rectangle 2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08" name="Rectangle 2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4309" name="Group 2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4310" name="Rectangle 2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1" name="Rectangle 2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2" name="Rectangle 2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3" name="Rectangle 2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4" name="Rectangle 2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5" name="Rectangle 2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6" name="Rectangle 2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317" name="Rectangle 2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4318" name="Group 222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4319" name="Rectangle 2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0" name="Rectangle 2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1" name="Rectangle 2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2" name="Rectangle 2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3" name="Rectangle 2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4" name="Rectangle 2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25" name="Group 229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4326" name="Rectangle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7" name="Rectangle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8" name="Rectangle 2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29" name="Rectangle 2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30" name="Rectangle 2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331" name="Rectangle 2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4332" name="Text Box 236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4333" name="Text Box 237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4334" name="Text Box 238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4335" name="Text Box 239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4336" name="Text Box 240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4337" name="Text Box 241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4338" name="Text Box 242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4339" name="Text Box 243"/>
          <p:cNvSpPr txBox="1">
            <a:spLocks noChangeArrowheads="1"/>
          </p:cNvSpPr>
          <p:nvPr/>
        </p:nvSpPr>
        <p:spPr bwMode="auto">
          <a:xfrm>
            <a:off x="5795963" y="4652963"/>
            <a:ext cx="2520950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Барометр;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Спидометр;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Динамометр;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Манометр</a:t>
            </a: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.  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05" name="Picture 241" descr="J0232899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2F9EA-048D-4901-8926-C24B25B94A27}" type="slidenum">
              <a:rPr lang="ru-RU" altLang="ru-RU"/>
              <a:pPr/>
              <a:t>4</a:t>
            </a:fld>
            <a:endParaRPr lang="ru-RU" altLang="ru-RU"/>
          </a:p>
        </p:txBody>
      </p:sp>
      <p:grpSp>
        <p:nvGrpSpPr>
          <p:cNvPr id="11420" name="Group 156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11421" name="Group 157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11422" name="Group 158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11423" name="Group 159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11424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1425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11426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1427" name="Rectangle 1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11428" name="Rectangle 1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1429" name="Rectangle 1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1430" name="Rectangle 1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11431" name="Rectangle 1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11432" name="Rectangle 1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1433" name="Rectangle 1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1434" name="Rectangle 1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11435" name="Rectangle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1436" name="Rectangle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1437" name="Rectangle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Н</a:t>
                      </a:r>
                    </a:p>
                  </p:txBody>
                </p:sp>
                <p:sp>
                  <p:nvSpPr>
                    <p:cNvPr id="11438" name="Rectangl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О</a:t>
                      </a:r>
                    </a:p>
                  </p:txBody>
                </p:sp>
                <p:sp>
                  <p:nvSpPr>
                    <p:cNvPr id="11439" name="Rectangle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1440" name="Rectangle 1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1441" name="Rectangle 1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1442" name="Rectangle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grpSp>
                  <p:nvGrpSpPr>
                    <p:cNvPr id="11443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1444" name="Rectangle 1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endParaRPr lang="ru-RU" altLang="ru-RU"/>
                      </a:p>
                    </p:txBody>
                  </p:sp>
                  <p:sp>
                    <p:nvSpPr>
                      <p:cNvPr id="11445" name="Rectangle 1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endParaRPr lang="ru-RU" altLang="ru-RU"/>
                      </a:p>
                    </p:txBody>
                  </p:sp>
                  <p:grpSp>
                    <p:nvGrpSpPr>
                      <p:cNvPr id="11446" name="Group 18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1447" name="Rectangle 18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  <p:sp>
                      <p:nvSpPr>
                        <p:cNvPr id="11448" name="Rectangle 18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  <p:sp>
                      <p:nvSpPr>
                        <p:cNvPr id="11449" name="Rectangle 18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  <p:sp>
                      <p:nvSpPr>
                        <p:cNvPr id="11450" name="Rectangle 18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 b="1"/>
                        </a:p>
                      </p:txBody>
                    </p:sp>
                    <p:sp>
                      <p:nvSpPr>
                        <p:cNvPr id="11451" name="Rectangle 18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  <p:sp>
                      <p:nvSpPr>
                        <p:cNvPr id="11452" name="Rectangle 18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  <p:sp>
                      <p:nvSpPr>
                        <p:cNvPr id="11453" name="Rectangle 18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  <p:sp>
                      <p:nvSpPr>
                        <p:cNvPr id="11454" name="Rectangle 19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endParaRPr lang="ru-RU" altLang="ru-RU"/>
                        </a:p>
                      </p:txBody>
                    </p:sp>
                  </p:grpSp>
                </p:grpSp>
                <p:grpSp>
                  <p:nvGrpSpPr>
                    <p:cNvPr id="11455" name="Group 1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1456" name="Rectangle 1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57" name="Rectangle 19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1458" name="Group 19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1459" name="Rectangle 19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0" name="Rectangle 19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1" name="Rectangle 19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2" name="Rectangle 19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3" name="Rectangle 19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4" name="Rectangle 20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5" name="Rectangle 20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1466" name="Rectangle 20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  <p:grpSp>
                <p:nvGrpSpPr>
                  <p:cNvPr id="11467" name="Group 203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11468" name="Rectangle 2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69" name="Rectangle 2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1470" name="Group 2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1471" name="Rectangle 2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2" name="Rectangle 2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3" name="Rectangle 2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4" name="Rectangle 2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5" name="Rectangle 2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6" name="Rectangle 2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7" name="Rectangle 2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478" name="Rectangle 2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479" name="Group 215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1480" name="Rectangle 2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1" name="Rectangle 2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2" name="Rectangle 2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3" name="Rectangle 2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4" name="Rectangle 2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5" name="Rectangle 2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6" name="Group 222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1487" name="Rectangle 2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8" name="Rectangle 2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89" name="Rectangle 2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90" name="Rectangle 2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91" name="Rectangle 2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92" name="Rectangle 2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11493" name="Text Box 229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11494" name="Text Box 230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11495" name="Text Box 231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11496" name="Text Box 232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11497" name="Text Box 233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11498" name="Text Box 234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11499" name="Text Box 235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11500" name="Text Box 236"/>
          <p:cNvSpPr txBox="1">
            <a:spLocks noChangeArrowheads="1"/>
          </p:cNvSpPr>
          <p:nvPr/>
        </p:nvSpPr>
        <p:spPr bwMode="auto">
          <a:xfrm>
            <a:off x="684213" y="4581525"/>
            <a:ext cx="431958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3 – линия, отмечающая наибольшую допустимую осадку судна; </a:t>
            </a:r>
          </a:p>
        </p:txBody>
      </p:sp>
      <p:sp>
        <p:nvSpPr>
          <p:cNvPr id="11501" name="Text Box 237"/>
          <p:cNvSpPr txBox="1">
            <a:spLocks noChangeArrowheads="1"/>
          </p:cNvSpPr>
          <p:nvPr/>
        </p:nvSpPr>
        <p:spPr bwMode="auto">
          <a:xfrm>
            <a:off x="5653088" y="4508500"/>
            <a:ext cx="2663825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Полуденная;</a:t>
            </a:r>
            <a:endParaRPr lang="en-US" altLang="ru-RU" sz="2400">
              <a:latin typeface="Times New Roman" pitchFamily="18" charset="0"/>
              <a:hlinkClick r:id="rId3" action="ppaction://hlinksldjump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Горизонт;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Ватерлиния;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Экватор.  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01" name="Picture 89" descr="J0232899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C171-4660-41A2-8BE2-56BD622C01E2}" type="slidenum">
              <a:rPr lang="ru-RU" altLang="ru-RU"/>
              <a:pPr/>
              <a:t>5</a:t>
            </a:fld>
            <a:endParaRPr lang="ru-RU" altLang="ru-RU"/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13317" name="Group 5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13318" name="Group 6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13319" name="Group 7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13320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3321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13322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3323" name="Rectangl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13324" name="Rectangle 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3325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3326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13327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13328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3329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3330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13331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3332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3333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Н</a:t>
                      </a:r>
                    </a:p>
                  </p:txBody>
                </p:sp>
                <p:sp>
                  <p:nvSpPr>
                    <p:cNvPr id="13334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О</a:t>
                      </a:r>
                    </a:p>
                  </p:txBody>
                </p:sp>
                <p:sp>
                  <p:nvSpPr>
                    <p:cNvPr id="13335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3336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3337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3338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grpSp>
                  <p:nvGrpSpPr>
                    <p:cNvPr id="13339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3340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Я</a:t>
                        </a:r>
                      </a:p>
                    </p:txBody>
                  </p:sp>
                  <p:sp>
                    <p:nvSpPr>
                      <p:cNvPr id="13341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grpSp>
                    <p:nvGrpSpPr>
                      <p:cNvPr id="13342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3343" name="Rectangle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В</a:t>
                          </a:r>
                        </a:p>
                      </p:txBody>
                    </p:sp>
                    <p:sp>
                      <p:nvSpPr>
                        <p:cNvPr id="13344" name="Rectangle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А</a:t>
                          </a:r>
                        </a:p>
                      </p:txBody>
                    </p:sp>
                    <p:sp>
                      <p:nvSpPr>
                        <p:cNvPr id="13345" name="Rectangle 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3346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Е</a:t>
                          </a:r>
                        </a:p>
                      </p:txBody>
                    </p:sp>
                    <p:sp>
                      <p:nvSpPr>
                        <p:cNvPr id="13347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3348" name="Rectangl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  <p:sp>
                      <p:nvSpPr>
                        <p:cNvPr id="13349" name="Rectangl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3350" name="Rectangle 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Н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13351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3352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53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354" name="Group 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3355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56" name="Rectangle 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57" name="Rectangle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58" name="Rectangl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59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60" name="Rectangle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61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13362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  <p:grpSp>
                <p:nvGrpSpPr>
                  <p:cNvPr id="13363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13364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65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3366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3367" name="Rectangl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68" name="Rectangle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69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70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71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72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73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374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375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3376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77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78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79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0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1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3382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3383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4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5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6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7" name="Rectangl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388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13389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13390" name="Text Box 78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13391" name="Text Box 79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13392" name="Text Box 80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13393" name="Text Box 81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13394" name="Text Box 82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13395" name="Text Box 83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13396" name="Text Box 84"/>
          <p:cNvSpPr txBox="1">
            <a:spLocks noChangeArrowheads="1"/>
          </p:cNvSpPr>
          <p:nvPr/>
        </p:nvSpPr>
        <p:spPr bwMode="auto">
          <a:xfrm>
            <a:off x="539750" y="4652963"/>
            <a:ext cx="40322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4 – ученый, который изобрел ртутный барометр; </a:t>
            </a:r>
          </a:p>
        </p:txBody>
      </p:sp>
      <p:sp>
        <p:nvSpPr>
          <p:cNvPr id="13397" name="Text Box 85"/>
          <p:cNvSpPr txBox="1">
            <a:spLocks noChangeArrowheads="1"/>
          </p:cNvSpPr>
          <p:nvPr/>
        </p:nvSpPr>
        <p:spPr bwMode="auto">
          <a:xfrm>
            <a:off x="5940425" y="4437063"/>
            <a:ext cx="2376488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Паскаль;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Галилей;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Ньютон;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Торричелли.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25" name="Picture 89" descr="J0232899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9DBE0-A4AA-456E-B362-69D5522083A8}" type="slidenum">
              <a:rPr lang="ru-RU" altLang="ru-RU"/>
              <a:pPr/>
              <a:t>6</a:t>
            </a:fld>
            <a:endParaRPr lang="ru-RU" altLang="ru-RU"/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14341" name="Group 5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14342" name="Group 6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14343" name="Group 7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14344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434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14346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4347" name="Rectangl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14348" name="Rectangle 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4349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4350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14351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14352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4353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4354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14355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4356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4357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Н</a:t>
                      </a:r>
                    </a:p>
                  </p:txBody>
                </p:sp>
                <p:sp>
                  <p:nvSpPr>
                    <p:cNvPr id="14358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О</a:t>
                      </a:r>
                    </a:p>
                  </p:txBody>
                </p:sp>
                <p:sp>
                  <p:nvSpPr>
                    <p:cNvPr id="14359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4360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4361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4362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grpSp>
                  <p:nvGrpSpPr>
                    <p:cNvPr id="14363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4364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Я</a:t>
                        </a:r>
                      </a:p>
                    </p:txBody>
                  </p:sp>
                  <p:sp>
                    <p:nvSpPr>
                      <p:cNvPr id="14365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grpSp>
                    <p:nvGrpSpPr>
                      <p:cNvPr id="14366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4367" name="Rectangle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В</a:t>
                          </a:r>
                        </a:p>
                      </p:txBody>
                    </p:sp>
                    <p:sp>
                      <p:nvSpPr>
                        <p:cNvPr id="14368" name="Rectangle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А</a:t>
                          </a:r>
                        </a:p>
                      </p:txBody>
                    </p:sp>
                    <p:sp>
                      <p:nvSpPr>
                        <p:cNvPr id="14369" name="Rectangle 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4370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Е</a:t>
                          </a:r>
                        </a:p>
                      </p:txBody>
                    </p:sp>
                    <p:sp>
                      <p:nvSpPr>
                        <p:cNvPr id="14371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4372" name="Rectangl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  <p:sp>
                      <p:nvSpPr>
                        <p:cNvPr id="14373" name="Rectangl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4374" name="Rectangle 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Н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14375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4376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sp>
                    <p:nvSpPr>
                      <p:cNvPr id="14377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Л</a:t>
                        </a:r>
                      </a:p>
                    </p:txBody>
                  </p:sp>
                  <p:grpSp>
                    <p:nvGrpSpPr>
                      <p:cNvPr id="14378" name="Group 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4379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4380" name="Rectangle 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О</a:t>
                          </a:r>
                        </a:p>
                      </p:txBody>
                    </p:sp>
                    <p:sp>
                      <p:nvSpPr>
                        <p:cNvPr id="14381" name="Rectangle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4382" name="Rectangl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Р</a:t>
                          </a:r>
                        </a:p>
                      </p:txBody>
                    </p:sp>
                    <p:sp>
                      <p:nvSpPr>
                        <p:cNvPr id="14383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4384" name="Rectangle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Ч</a:t>
                          </a:r>
                        </a:p>
                      </p:txBody>
                    </p:sp>
                    <p:sp>
                      <p:nvSpPr>
                        <p:cNvPr id="14385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Е</a:t>
                          </a:r>
                        </a:p>
                      </p:txBody>
                    </p:sp>
                    <p:sp>
                      <p:nvSpPr>
                        <p:cNvPr id="14386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</p:grpSp>
                </p:grpSp>
              </p:grpSp>
              <p:grpSp>
                <p:nvGrpSpPr>
                  <p:cNvPr id="14387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14388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389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4390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4391" name="Rectangl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endParaRPr lang="ru-RU" altLang="ru-RU"/>
                      </a:p>
                    </p:txBody>
                  </p:sp>
                  <p:sp>
                    <p:nvSpPr>
                      <p:cNvPr id="14392" name="Rectangle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393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394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395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396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397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398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399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4400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1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2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3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4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5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4406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4407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8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09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10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11" name="Rectangl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4412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14413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14414" name="Text Box 78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14415" name="Text Box 79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14416" name="Text Box 80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14417" name="Text Box 81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14418" name="Text Box 82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14419" name="Text Box 83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14420" name="Text Box 84"/>
          <p:cNvSpPr txBox="1">
            <a:spLocks noChangeArrowheads="1"/>
          </p:cNvSpPr>
          <p:nvPr/>
        </p:nvSpPr>
        <p:spPr bwMode="auto">
          <a:xfrm>
            <a:off x="611188" y="4581525"/>
            <a:ext cx="4681537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5 – тип воздушного шара, применяемого для исследования верхних слоев атмосферы;</a:t>
            </a:r>
            <a:r>
              <a:rPr lang="ru-RU" altLang="ru-RU"/>
              <a:t> </a:t>
            </a:r>
          </a:p>
        </p:txBody>
      </p:sp>
      <p:sp>
        <p:nvSpPr>
          <p:cNvPr id="14421" name="Text Box 85"/>
          <p:cNvSpPr txBox="1">
            <a:spLocks noChangeArrowheads="1"/>
          </p:cNvSpPr>
          <p:nvPr/>
        </p:nvSpPr>
        <p:spPr bwMode="auto">
          <a:xfrm>
            <a:off x="5868988" y="4613275"/>
            <a:ext cx="2374900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Аэростат;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Стратостат;</a:t>
            </a:r>
            <a:endParaRPr lang="en-US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Дирижабль;</a:t>
            </a:r>
            <a:endParaRPr lang="en-US" altLang="ru-RU" sz="2400">
              <a:latin typeface="Times New Roman" pitchFamily="18" charset="0"/>
              <a:hlinkClick r:id="rId3" action="ppaction://hlinksldjump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Гондола.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72" name="Picture 88" descr="J023289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3E780-6CAF-4AD1-8B81-D808CDA65AE5}" type="slidenum">
              <a:rPr lang="ru-RU" altLang="ru-RU"/>
              <a:pPr/>
              <a:t>7</a:t>
            </a:fld>
            <a:endParaRPr lang="ru-RU" altLang="ru-RU"/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16389" name="Group 5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16390" name="Group 6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16391" name="Group 7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16392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6393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16394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6395" name="Rectangl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16396" name="Rectangle 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6397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6398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16399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16400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6401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6402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16403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6404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6405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Н</a:t>
                      </a:r>
                    </a:p>
                  </p:txBody>
                </p:sp>
                <p:sp>
                  <p:nvSpPr>
                    <p:cNvPr id="16406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О</a:t>
                      </a:r>
                    </a:p>
                  </p:txBody>
                </p:sp>
                <p:sp>
                  <p:nvSpPr>
                    <p:cNvPr id="16407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6408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6409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6410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grpSp>
                  <p:nvGrpSpPr>
                    <p:cNvPr id="16411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6412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Я</a:t>
                        </a:r>
                      </a:p>
                    </p:txBody>
                  </p:sp>
                  <p:sp>
                    <p:nvSpPr>
                      <p:cNvPr id="16413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grpSp>
                    <p:nvGrpSpPr>
                      <p:cNvPr id="16414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6415" name="Rectangle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В</a:t>
                          </a:r>
                        </a:p>
                      </p:txBody>
                    </p:sp>
                    <p:sp>
                      <p:nvSpPr>
                        <p:cNvPr id="16416" name="Rectangle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А</a:t>
                          </a:r>
                        </a:p>
                      </p:txBody>
                    </p:sp>
                    <p:sp>
                      <p:nvSpPr>
                        <p:cNvPr id="16417" name="Rectangle 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6418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Е</a:t>
                          </a:r>
                        </a:p>
                      </p:txBody>
                    </p:sp>
                    <p:sp>
                      <p:nvSpPr>
                        <p:cNvPr id="16419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6420" name="Rectangl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  <p:sp>
                      <p:nvSpPr>
                        <p:cNvPr id="16421" name="Rectangl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6422" name="Rectangle 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Н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16423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6424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sp>
                    <p:nvSpPr>
                      <p:cNvPr id="16425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Л</a:t>
                        </a:r>
                      </a:p>
                    </p:txBody>
                  </p:sp>
                  <p:grpSp>
                    <p:nvGrpSpPr>
                      <p:cNvPr id="16426" name="Group 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6427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6428" name="Rectangle 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О</a:t>
                          </a:r>
                        </a:p>
                      </p:txBody>
                    </p:sp>
                    <p:sp>
                      <p:nvSpPr>
                        <p:cNvPr id="16429" name="Rectangle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6430" name="Rectangl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Р</a:t>
                          </a:r>
                        </a:p>
                      </p:txBody>
                    </p:sp>
                    <p:sp>
                      <p:nvSpPr>
                        <p:cNvPr id="16431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6432" name="Rectangle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Ч</a:t>
                          </a:r>
                        </a:p>
                      </p:txBody>
                    </p:sp>
                    <p:sp>
                      <p:nvSpPr>
                        <p:cNvPr id="16433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Е</a:t>
                          </a:r>
                        </a:p>
                      </p:txBody>
                    </p:sp>
                    <p:sp>
                      <p:nvSpPr>
                        <p:cNvPr id="16434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</p:grpSp>
                </p:grpSp>
              </p:grpSp>
              <p:grpSp>
                <p:nvGrpSpPr>
                  <p:cNvPr id="16435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16436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6437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grpSp>
                  <p:nvGrpSpPr>
                    <p:cNvPr id="16438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6439" name="Rectangl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С</a:t>
                        </a:r>
                      </a:p>
                    </p:txBody>
                  </p:sp>
                  <p:sp>
                    <p:nvSpPr>
                      <p:cNvPr id="16440" name="Rectangle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6441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6442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А</a:t>
                        </a:r>
                      </a:p>
                    </p:txBody>
                  </p:sp>
                  <p:sp>
                    <p:nvSpPr>
                      <p:cNvPr id="16443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6444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 b="1"/>
                          <a:t>О</a:t>
                        </a:r>
                      </a:p>
                    </p:txBody>
                  </p:sp>
                  <p:sp>
                    <p:nvSpPr>
                      <p:cNvPr id="16445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С</a:t>
                        </a:r>
                      </a:p>
                    </p:txBody>
                  </p:sp>
                  <p:sp>
                    <p:nvSpPr>
                      <p:cNvPr id="16446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</p:grpSp>
              </p:grpSp>
              <p:grpSp>
                <p:nvGrpSpPr>
                  <p:cNvPr id="16447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6448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49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0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1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2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3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454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6455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6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7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8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59" name="Rectangl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6460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16461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16462" name="Text Box 78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16463" name="Text Box 79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16464" name="Text Box 80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16465" name="Text Box 81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16466" name="Text Box 82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16467" name="Text Box 83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16468" name="Text Box 84"/>
          <p:cNvSpPr txBox="1">
            <a:spLocks noChangeArrowheads="1"/>
          </p:cNvSpPr>
          <p:nvPr/>
        </p:nvSpPr>
        <p:spPr bwMode="auto">
          <a:xfrm>
            <a:off x="539750" y="4468813"/>
            <a:ext cx="504031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6 – ученый, доказавший существование давления атмосферного воздуха на опыте с магдебургскими полушариями;</a:t>
            </a:r>
            <a:r>
              <a:rPr lang="ru-RU" altLang="ru-RU"/>
              <a:t> </a:t>
            </a:r>
          </a:p>
        </p:txBody>
      </p:sp>
      <p:sp>
        <p:nvSpPr>
          <p:cNvPr id="16469" name="Text Box 85"/>
          <p:cNvSpPr txBox="1">
            <a:spLocks noChangeArrowheads="1"/>
          </p:cNvSpPr>
          <p:nvPr/>
        </p:nvSpPr>
        <p:spPr bwMode="auto">
          <a:xfrm>
            <a:off x="6157913" y="4437063"/>
            <a:ext cx="1943100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Кеплер;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Ампер;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Герике;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Фарадей.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94" name="Picture 86" descr="J0232899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5B738-EB62-4BDF-AECF-CAE69BBC98AF}" type="slidenum">
              <a:rPr lang="ru-RU" altLang="ru-RU"/>
              <a:pPr/>
              <a:t>8</a:t>
            </a:fld>
            <a:endParaRPr lang="ru-RU" altLang="ru-RU"/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1331913" y="765175"/>
            <a:ext cx="6408737" cy="3455988"/>
            <a:chOff x="567" y="482"/>
            <a:chExt cx="4037" cy="2177"/>
          </a:xfrm>
        </p:grpSpPr>
        <p:grpSp>
          <p:nvGrpSpPr>
            <p:cNvPr id="17413" name="Group 5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17414" name="Group 6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17415" name="Group 7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17416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1741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17418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7419" name="Rectangl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17420" name="Rectangle 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7421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7422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17423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17424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7425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7426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17427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7428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7429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Н</a:t>
                      </a:r>
                    </a:p>
                  </p:txBody>
                </p:sp>
                <p:sp>
                  <p:nvSpPr>
                    <p:cNvPr id="17430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О</a:t>
                      </a:r>
                    </a:p>
                  </p:txBody>
                </p:sp>
                <p:sp>
                  <p:nvSpPr>
                    <p:cNvPr id="17431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7432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7433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7434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grpSp>
                  <p:nvGrpSpPr>
                    <p:cNvPr id="17435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7436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Я</a:t>
                        </a:r>
                      </a:p>
                    </p:txBody>
                  </p:sp>
                  <p:sp>
                    <p:nvSpPr>
                      <p:cNvPr id="17437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grpSp>
                    <p:nvGrpSpPr>
                      <p:cNvPr id="17438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7439" name="Rectangle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В</a:t>
                          </a:r>
                        </a:p>
                      </p:txBody>
                    </p:sp>
                    <p:sp>
                      <p:nvSpPr>
                        <p:cNvPr id="17440" name="Rectangle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А</a:t>
                          </a:r>
                        </a:p>
                      </p:txBody>
                    </p:sp>
                    <p:sp>
                      <p:nvSpPr>
                        <p:cNvPr id="17441" name="Rectangle 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7442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Е</a:t>
                          </a:r>
                        </a:p>
                      </p:txBody>
                    </p:sp>
                    <p:sp>
                      <p:nvSpPr>
                        <p:cNvPr id="17443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7444" name="Rectangl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  <p:sp>
                      <p:nvSpPr>
                        <p:cNvPr id="17445" name="Rectangl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7446" name="Rectangle 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Н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17447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7448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sp>
                    <p:nvSpPr>
                      <p:cNvPr id="17449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Л</a:t>
                        </a:r>
                      </a:p>
                    </p:txBody>
                  </p:sp>
                  <p:grpSp>
                    <p:nvGrpSpPr>
                      <p:cNvPr id="17450" name="Group 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7451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7452" name="Rectangle 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О</a:t>
                          </a:r>
                        </a:p>
                      </p:txBody>
                    </p:sp>
                    <p:sp>
                      <p:nvSpPr>
                        <p:cNvPr id="17453" name="Rectangle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7454" name="Rectangl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Р</a:t>
                          </a:r>
                        </a:p>
                      </p:txBody>
                    </p:sp>
                    <p:sp>
                      <p:nvSpPr>
                        <p:cNvPr id="17455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7456" name="Rectangle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Ч</a:t>
                          </a:r>
                        </a:p>
                      </p:txBody>
                    </p:sp>
                    <p:sp>
                      <p:nvSpPr>
                        <p:cNvPr id="17457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Е</a:t>
                          </a:r>
                        </a:p>
                      </p:txBody>
                    </p:sp>
                    <p:sp>
                      <p:nvSpPr>
                        <p:cNvPr id="17458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</p:grpSp>
                </p:grpSp>
              </p:grpSp>
              <p:grpSp>
                <p:nvGrpSpPr>
                  <p:cNvPr id="17459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17460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7461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grpSp>
                  <p:nvGrpSpPr>
                    <p:cNvPr id="17462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7463" name="Rectangl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С</a:t>
                        </a:r>
                      </a:p>
                    </p:txBody>
                  </p:sp>
                  <p:sp>
                    <p:nvSpPr>
                      <p:cNvPr id="17464" name="Rectangle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7465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7466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А</a:t>
                        </a:r>
                      </a:p>
                    </p:txBody>
                  </p:sp>
                  <p:sp>
                    <p:nvSpPr>
                      <p:cNvPr id="17467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7468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 b="1"/>
                          <a:t>О</a:t>
                        </a:r>
                      </a:p>
                    </p:txBody>
                  </p:sp>
                  <p:sp>
                    <p:nvSpPr>
                      <p:cNvPr id="17469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С</a:t>
                        </a:r>
                      </a:p>
                    </p:txBody>
                  </p:sp>
                  <p:sp>
                    <p:nvSpPr>
                      <p:cNvPr id="17470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</p:grpSp>
              </p:grpSp>
              <p:grpSp>
                <p:nvGrpSpPr>
                  <p:cNvPr id="17471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7472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Г</a:t>
                      </a:r>
                    </a:p>
                  </p:txBody>
                </p:sp>
                <p:sp>
                  <p:nvSpPr>
                    <p:cNvPr id="17473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7474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sp>
                  <p:nvSpPr>
                    <p:cNvPr id="17475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И</a:t>
                      </a:r>
                    </a:p>
                  </p:txBody>
                </p:sp>
                <p:sp>
                  <p:nvSpPr>
                    <p:cNvPr id="17476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К</a:t>
                      </a:r>
                    </a:p>
                  </p:txBody>
                </p:sp>
                <p:sp>
                  <p:nvSpPr>
                    <p:cNvPr id="17477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</p:grpSp>
              <p:grpSp>
                <p:nvGrpSpPr>
                  <p:cNvPr id="17478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7479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80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81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82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83" name="Rectangl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7484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17485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17486" name="Text Box 78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17487" name="Text Box 79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17488" name="Text Box 80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17489" name="Text Box 81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17490" name="Text Box 82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17491" name="Text Box 83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17492" name="Text Box 84"/>
          <p:cNvSpPr txBox="1">
            <a:spLocks noChangeArrowheads="1"/>
          </p:cNvSpPr>
          <p:nvPr/>
        </p:nvSpPr>
        <p:spPr bwMode="auto">
          <a:xfrm>
            <a:off x="611188" y="4508500"/>
            <a:ext cx="51133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>
                <a:latin typeface="Times New Roman" pitchFamily="18" charset="0"/>
              </a:rPr>
              <a:t>7 – ученый, впервые указавший на существование выталкивающей силы и рассчитавший ее значение.</a:t>
            </a:r>
            <a:r>
              <a:rPr lang="ru-RU" altLang="ru-RU"/>
              <a:t> </a:t>
            </a:r>
          </a:p>
        </p:txBody>
      </p:sp>
      <p:sp>
        <p:nvSpPr>
          <p:cNvPr id="17493" name="Text Box 85"/>
          <p:cNvSpPr txBox="1">
            <a:spLocks noChangeArrowheads="1"/>
          </p:cNvSpPr>
          <p:nvPr/>
        </p:nvSpPr>
        <p:spPr bwMode="auto">
          <a:xfrm>
            <a:off x="6084888" y="4437063"/>
            <a:ext cx="2376487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3" action="ppaction://hlinksldjump"/>
              </a:rPr>
              <a:t>Архимед;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Евклид;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Джоуль;</a:t>
            </a:r>
            <a:endParaRPr lang="ru-RU" altLang="ru-RU" sz="2400">
              <a:latin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chemeClr val="hlink"/>
              </a:buClr>
              <a:buFontTx/>
              <a:buAutoNum type="alphaLcParenR"/>
            </a:pPr>
            <a:r>
              <a:rPr lang="ru-RU" altLang="ru-RU" sz="2400">
                <a:latin typeface="Times New Roman" pitchFamily="18" charset="0"/>
                <a:hlinkClick r:id="rId4" action="ppaction://hlinksldjump"/>
              </a:rPr>
              <a:t>Лодыгин.</a:t>
            </a:r>
            <a:endParaRPr lang="ru-RU" altLang="ru-RU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17" name="Picture 85" descr="J0232899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692150"/>
            <a:ext cx="1614487" cy="1849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77ABC-A1E6-4426-86D3-3E099C73775E}" type="slidenum">
              <a:rPr lang="ru-RU" altLang="ru-RU"/>
              <a:pPr/>
              <a:t>9</a:t>
            </a:fld>
            <a:endParaRPr lang="ru-RU" altLang="ru-RU"/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1403350" y="765175"/>
            <a:ext cx="6408738" cy="3455988"/>
            <a:chOff x="567" y="482"/>
            <a:chExt cx="4037" cy="2177"/>
          </a:xfrm>
        </p:grpSpPr>
        <p:grpSp>
          <p:nvGrpSpPr>
            <p:cNvPr id="18437" name="Group 5"/>
            <p:cNvGrpSpPr>
              <a:grpSpLocks/>
            </p:cNvGrpSpPr>
            <p:nvPr/>
          </p:nvGrpSpPr>
          <p:grpSpPr bwMode="auto">
            <a:xfrm>
              <a:off x="567" y="482"/>
              <a:ext cx="4037" cy="2177"/>
              <a:chOff x="521" y="482"/>
              <a:chExt cx="4037" cy="2177"/>
            </a:xfrm>
          </p:grpSpPr>
          <p:grpSp>
            <p:nvGrpSpPr>
              <p:cNvPr id="18438" name="Group 6"/>
              <p:cNvGrpSpPr>
                <a:grpSpLocks/>
              </p:cNvGrpSpPr>
              <p:nvPr/>
            </p:nvGrpSpPr>
            <p:grpSpPr bwMode="auto">
              <a:xfrm>
                <a:off x="521" y="482"/>
                <a:ext cx="4037" cy="2177"/>
                <a:chOff x="521" y="482"/>
                <a:chExt cx="4037" cy="2177"/>
              </a:xfrm>
            </p:grpSpPr>
            <p:grpSp>
              <p:nvGrpSpPr>
                <p:cNvPr id="18439" name="Group 7"/>
                <p:cNvGrpSpPr>
                  <a:grpSpLocks/>
                </p:cNvGrpSpPr>
                <p:nvPr/>
              </p:nvGrpSpPr>
              <p:grpSpPr bwMode="auto">
                <a:xfrm>
                  <a:off x="521" y="482"/>
                  <a:ext cx="4037" cy="2177"/>
                  <a:chOff x="521" y="527"/>
                  <a:chExt cx="5716" cy="2858"/>
                </a:xfrm>
              </p:grpSpPr>
              <p:sp>
                <p:nvSpPr>
                  <p:cNvPr id="18440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2971" y="2976"/>
                    <a:ext cx="409" cy="409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rgbClr val="80008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algn="ctr"/>
                    <a:r>
                      <a:rPr lang="ru-RU" altLang="ru-RU" b="1"/>
                      <a:t>Д</a:t>
                    </a:r>
                  </a:p>
                </p:txBody>
              </p:sp>
              <p:grpSp>
                <p:nvGrpSpPr>
                  <p:cNvPr id="18441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746" y="527"/>
                    <a:ext cx="4491" cy="1633"/>
                    <a:chOff x="657" y="754"/>
                    <a:chExt cx="4491" cy="1633"/>
                  </a:xfrm>
                </p:grpSpPr>
                <p:grpSp>
                  <p:nvGrpSpPr>
                    <p:cNvPr id="18442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82" y="754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8443" name="Rectangle 1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 anchorCtr="1"/>
                      <a:lstStyle/>
                      <a:p>
                        <a:r>
                          <a:rPr lang="ru-RU" altLang="ru-RU" b="1"/>
                          <a:t>А</a:t>
                        </a:r>
                      </a:p>
                    </p:txBody>
                  </p:sp>
                  <p:sp>
                    <p:nvSpPr>
                      <p:cNvPr id="18444" name="Rectangle 1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8445" name="Rectangle 1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8446" name="Rectangle 1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О</a:t>
                        </a:r>
                      </a:p>
                    </p:txBody>
                  </p:sp>
                  <p:sp>
                    <p:nvSpPr>
                      <p:cNvPr id="18447" name="Rectangle 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М</a:t>
                        </a:r>
                      </a:p>
                    </p:txBody>
                  </p:sp>
                  <p:sp>
                    <p:nvSpPr>
                      <p:cNvPr id="18448" name="Rectangle 1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Е</a:t>
                        </a:r>
                      </a:p>
                    </p:txBody>
                  </p:sp>
                  <p:sp>
                    <p:nvSpPr>
                      <p:cNvPr id="18449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8450" name="Rectangle 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</p:grpSp>
                <p:sp>
                  <p:nvSpPr>
                    <p:cNvPr id="18451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66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8452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8453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1162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Н</a:t>
                      </a:r>
                    </a:p>
                  </p:txBody>
                </p:sp>
                <p:sp>
                  <p:nvSpPr>
                    <p:cNvPr id="18454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О</a:t>
                      </a:r>
                    </a:p>
                  </p:txBody>
                </p:sp>
                <p:sp>
                  <p:nvSpPr>
                    <p:cNvPr id="18455" name="Rectangle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9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8456" name="Rectangl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8457" name="Rectangle 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8458" name="Rectangle 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162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grpSp>
                  <p:nvGrpSpPr>
                    <p:cNvPr id="18459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8460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Я</a:t>
                        </a:r>
                      </a:p>
                    </p:txBody>
                  </p:sp>
                  <p:sp>
                    <p:nvSpPr>
                      <p:cNvPr id="18461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grpSp>
                    <p:nvGrpSpPr>
                      <p:cNvPr id="18462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8463" name="Rectangle 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В</a:t>
                          </a:r>
                        </a:p>
                      </p:txBody>
                    </p:sp>
                    <p:sp>
                      <p:nvSpPr>
                        <p:cNvPr id="18464" name="Rectangle 3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А</a:t>
                          </a:r>
                        </a:p>
                      </p:txBody>
                    </p:sp>
                    <p:sp>
                      <p:nvSpPr>
                        <p:cNvPr id="18465" name="Rectangle 3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8466" name="Rectangle 3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Е</a:t>
                          </a:r>
                        </a:p>
                      </p:txBody>
                    </p:sp>
                    <p:sp>
                      <p:nvSpPr>
                        <p:cNvPr id="18467" name="Rectangle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8468" name="Rectangle 3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  <p:sp>
                      <p:nvSpPr>
                        <p:cNvPr id="18469" name="Rectangle 3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8470" name="Rectangle 3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Н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18471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978"/>
                      <a:ext cx="4084" cy="409"/>
                      <a:chOff x="657" y="1570"/>
                      <a:chExt cx="4084" cy="409"/>
                    </a:xfrm>
                  </p:grpSpPr>
                  <p:sp>
                    <p:nvSpPr>
                      <p:cNvPr id="18472" name="Rectangle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32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И</a:t>
                        </a:r>
                      </a:p>
                    </p:txBody>
                  </p:sp>
                  <p:sp>
                    <p:nvSpPr>
                      <p:cNvPr id="18473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570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Л</a:t>
                        </a:r>
                      </a:p>
                    </p:txBody>
                  </p:sp>
                  <p:grpSp>
                    <p:nvGrpSpPr>
                      <p:cNvPr id="18474" name="Group 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57" y="1570"/>
                        <a:ext cx="3266" cy="409"/>
                        <a:chOff x="1066" y="1162"/>
                        <a:chExt cx="3266" cy="409"/>
                      </a:xfrm>
                    </p:grpSpPr>
                    <p:sp>
                      <p:nvSpPr>
                        <p:cNvPr id="18475" name="Rectangle 4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6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Т</a:t>
                          </a:r>
                        </a:p>
                      </p:txBody>
                    </p:sp>
                    <p:sp>
                      <p:nvSpPr>
                        <p:cNvPr id="18476" name="Rectangle 4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474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О</a:t>
                          </a:r>
                        </a:p>
                      </p:txBody>
                    </p:sp>
                    <p:sp>
                      <p:nvSpPr>
                        <p:cNvPr id="18477" name="Rectangle 4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Р</a:t>
                          </a:r>
                        </a:p>
                      </p:txBody>
                    </p:sp>
                    <p:sp>
                      <p:nvSpPr>
                        <p:cNvPr id="18478" name="Rectangle 4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90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rgbClr val="FFFFCC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 b="1"/>
                            <a:t>Р</a:t>
                          </a:r>
                        </a:p>
                      </p:txBody>
                    </p:sp>
                    <p:sp>
                      <p:nvSpPr>
                        <p:cNvPr id="18479" name="Rectangle 4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9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И</a:t>
                          </a:r>
                        </a:p>
                      </p:txBody>
                    </p:sp>
                    <p:sp>
                      <p:nvSpPr>
                        <p:cNvPr id="18480" name="Rectangle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07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Ч</a:t>
                          </a:r>
                        </a:p>
                      </p:txBody>
                    </p:sp>
                    <p:sp>
                      <p:nvSpPr>
                        <p:cNvPr id="18481" name="Rectangle 4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515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Е</a:t>
                          </a:r>
                        </a:p>
                      </p:txBody>
                    </p:sp>
                    <p:sp>
                      <p:nvSpPr>
                        <p:cNvPr id="18482" name="Rectangle 5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923" y="1162"/>
                          <a:ext cx="409" cy="40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8575">
                          <a:solidFill>
                            <a:srgbClr val="800080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pPr algn="ctr"/>
                          <a:r>
                            <a:rPr lang="ru-RU" altLang="ru-RU"/>
                            <a:t>Л</a:t>
                          </a:r>
                        </a:p>
                      </p:txBody>
                    </p:sp>
                  </p:grpSp>
                </p:grpSp>
              </p:grpSp>
              <p:grpSp>
                <p:nvGrpSpPr>
                  <p:cNvPr id="18483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930" y="2160"/>
                    <a:ext cx="4084" cy="409"/>
                    <a:chOff x="657" y="1570"/>
                    <a:chExt cx="4084" cy="409"/>
                  </a:xfrm>
                </p:grpSpPr>
                <p:sp>
                  <p:nvSpPr>
                    <p:cNvPr id="18484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32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Т</a:t>
                      </a:r>
                    </a:p>
                  </p:txBody>
                </p:sp>
                <p:sp>
                  <p:nvSpPr>
                    <p:cNvPr id="18485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3" y="157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grpSp>
                  <p:nvGrpSpPr>
                    <p:cNvPr id="18486" name="Group 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57" y="1570"/>
                      <a:ext cx="3266" cy="409"/>
                      <a:chOff x="1066" y="1162"/>
                      <a:chExt cx="3266" cy="409"/>
                    </a:xfrm>
                  </p:grpSpPr>
                  <p:sp>
                    <p:nvSpPr>
                      <p:cNvPr id="18487" name="Rectangle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66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С</a:t>
                        </a:r>
                      </a:p>
                    </p:txBody>
                  </p:sp>
                  <p:sp>
                    <p:nvSpPr>
                      <p:cNvPr id="18488" name="Rectangle 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4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8489" name="Rectangle 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82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Р</a:t>
                        </a:r>
                      </a:p>
                    </p:txBody>
                  </p:sp>
                  <p:sp>
                    <p:nvSpPr>
                      <p:cNvPr id="18490" name="Rectangle 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90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А</a:t>
                        </a:r>
                      </a:p>
                    </p:txBody>
                  </p:sp>
                  <p:sp>
                    <p:nvSpPr>
                      <p:cNvPr id="18491" name="Rectangle 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99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  <p:sp>
                    <p:nvSpPr>
                      <p:cNvPr id="18492" name="Rectangle 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409" cy="409"/>
                      </a:xfrm>
                      <a:prstGeom prst="rect">
                        <a:avLst/>
                      </a:prstGeom>
                      <a:solidFill>
                        <a:srgbClr val="FFFFCC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 b="1"/>
                          <a:t>О</a:t>
                        </a:r>
                      </a:p>
                    </p:txBody>
                  </p:sp>
                  <p:sp>
                    <p:nvSpPr>
                      <p:cNvPr id="18493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15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С</a:t>
                        </a:r>
                      </a:p>
                    </p:txBody>
                  </p:sp>
                  <p:sp>
                    <p:nvSpPr>
                      <p:cNvPr id="18494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23" y="1162"/>
                        <a:ext cx="409" cy="40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800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ctr"/>
                        <a:r>
                          <a:rPr lang="ru-RU" altLang="ru-RU"/>
                          <a:t>Т</a:t>
                        </a:r>
                      </a:p>
                    </p:txBody>
                  </p:sp>
                </p:grpSp>
              </p:grpSp>
              <p:grpSp>
                <p:nvGrpSpPr>
                  <p:cNvPr id="18495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46" y="2568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8496" name="Rectangle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Г</a:t>
                      </a:r>
                    </a:p>
                  </p:txBody>
                </p:sp>
                <p:sp>
                  <p:nvSpPr>
                    <p:cNvPr id="18497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  <p:sp>
                  <p:nvSpPr>
                    <p:cNvPr id="18498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sp>
                  <p:nvSpPr>
                    <p:cNvPr id="18499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rgbClr val="FFFFCC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 b="1"/>
                        <a:t>И</a:t>
                      </a:r>
                    </a:p>
                  </p:txBody>
                </p:sp>
                <p:sp>
                  <p:nvSpPr>
                    <p:cNvPr id="18500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К</a:t>
                      </a:r>
                    </a:p>
                  </p:txBody>
                </p:sp>
                <p:sp>
                  <p:nvSpPr>
                    <p:cNvPr id="18501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</p:grpSp>
              <p:grpSp>
                <p:nvGrpSpPr>
                  <p:cNvPr id="18502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521" y="2976"/>
                    <a:ext cx="2450" cy="409"/>
                    <a:chOff x="1474" y="3430"/>
                    <a:chExt cx="2450" cy="409"/>
                  </a:xfrm>
                </p:grpSpPr>
                <p:sp>
                  <p:nvSpPr>
                    <p:cNvPr id="18503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474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А</a:t>
                      </a:r>
                    </a:p>
                  </p:txBody>
                </p:sp>
                <p:sp>
                  <p:nvSpPr>
                    <p:cNvPr id="18504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2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Р</a:t>
                      </a:r>
                    </a:p>
                  </p:txBody>
                </p:sp>
                <p:sp>
                  <p:nvSpPr>
                    <p:cNvPr id="18505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290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Х</a:t>
                      </a:r>
                    </a:p>
                  </p:txBody>
                </p:sp>
                <p:sp>
                  <p:nvSpPr>
                    <p:cNvPr id="18506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98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И</a:t>
                      </a:r>
                    </a:p>
                  </p:txBody>
                </p:sp>
                <p:sp>
                  <p:nvSpPr>
                    <p:cNvPr id="18507" name="Rectangl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07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М</a:t>
                      </a:r>
                    </a:p>
                  </p:txBody>
                </p:sp>
                <p:sp>
                  <p:nvSpPr>
                    <p:cNvPr id="18508" name="Rectangle 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15" y="3430"/>
                      <a:ext cx="409" cy="40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800080"/>
                      </a:solidFill>
                      <a:miter lim="800000"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pPr algn="ctr"/>
                      <a:r>
                        <a:rPr lang="ru-RU" altLang="ru-RU"/>
                        <a:t>Е</a:t>
                      </a:r>
                    </a:p>
                  </p:txBody>
                </p:sp>
              </p:grpSp>
            </p:grpSp>
            <p:sp>
              <p:nvSpPr>
                <p:cNvPr id="18509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655" y="799"/>
                  <a:ext cx="272" cy="1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1000" b="1"/>
                    <a:t>2</a:t>
                  </a:r>
                </a:p>
              </p:txBody>
            </p:sp>
          </p:grpSp>
          <p:sp>
            <p:nvSpPr>
              <p:cNvPr id="18510" name="Text Box 78"/>
              <p:cNvSpPr txBox="1">
                <a:spLocks noChangeArrowheads="1"/>
              </p:cNvSpPr>
              <p:nvPr/>
            </p:nvSpPr>
            <p:spPr bwMode="auto">
              <a:xfrm>
                <a:off x="1383" y="1117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3</a:t>
                </a:r>
              </a:p>
            </p:txBody>
          </p:sp>
          <p:sp>
            <p:nvSpPr>
              <p:cNvPr id="18511" name="Text Box 79"/>
              <p:cNvSpPr txBox="1">
                <a:spLocks noChangeArrowheads="1"/>
              </p:cNvSpPr>
              <p:nvPr/>
            </p:nvSpPr>
            <p:spPr bwMode="auto">
              <a:xfrm>
                <a:off x="1383" y="14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4</a:t>
                </a:r>
              </a:p>
            </p:txBody>
          </p:sp>
          <p:sp>
            <p:nvSpPr>
              <p:cNvPr id="18512" name="Text Box 80"/>
              <p:cNvSpPr txBox="1">
                <a:spLocks noChangeArrowheads="1"/>
              </p:cNvSpPr>
              <p:nvPr/>
            </p:nvSpPr>
            <p:spPr bwMode="auto">
              <a:xfrm>
                <a:off x="793" y="1734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5</a:t>
                </a:r>
              </a:p>
            </p:txBody>
          </p:sp>
          <p:sp>
            <p:nvSpPr>
              <p:cNvPr id="18513" name="Text Box 81"/>
              <p:cNvSpPr txBox="1">
                <a:spLocks noChangeArrowheads="1"/>
              </p:cNvSpPr>
              <p:nvPr/>
            </p:nvSpPr>
            <p:spPr bwMode="auto">
              <a:xfrm>
                <a:off x="1383" y="205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6</a:t>
                </a:r>
              </a:p>
            </p:txBody>
          </p:sp>
          <p:sp>
            <p:nvSpPr>
              <p:cNvPr id="18514" name="Text Box 82"/>
              <p:cNvSpPr txBox="1">
                <a:spLocks noChangeArrowheads="1"/>
              </p:cNvSpPr>
              <p:nvPr/>
            </p:nvSpPr>
            <p:spPr bwMode="auto">
              <a:xfrm>
                <a:off x="521" y="2341"/>
                <a:ext cx="272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1000" b="1"/>
                  <a:t>7</a:t>
                </a:r>
              </a:p>
            </p:txBody>
          </p:sp>
        </p:grpSp>
        <p:sp>
          <p:nvSpPr>
            <p:cNvPr id="18515" name="Text Box 83"/>
            <p:cNvSpPr txBox="1">
              <a:spLocks noChangeArrowheads="1"/>
            </p:cNvSpPr>
            <p:nvPr/>
          </p:nvSpPr>
          <p:spPr bwMode="auto">
            <a:xfrm>
              <a:off x="2290" y="482"/>
              <a:ext cx="18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b="1"/>
                <a:t>1</a:t>
              </a:r>
            </a:p>
          </p:txBody>
        </p:sp>
      </p:grpSp>
      <p:sp>
        <p:nvSpPr>
          <p:cNvPr id="18516" name="Text Box 84"/>
          <p:cNvSpPr txBox="1">
            <a:spLocks noChangeArrowheads="1"/>
          </p:cNvSpPr>
          <p:nvPr/>
        </p:nvSpPr>
        <p:spPr bwMode="auto">
          <a:xfrm>
            <a:off x="539750" y="4292600"/>
            <a:ext cx="7920038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628650">
              <a:defRPr>
                <a:solidFill>
                  <a:schemeClr val="tx1"/>
                </a:solidFill>
                <a:latin typeface="Arial" charset="0"/>
              </a:defRPr>
            </a:lvl1pPr>
            <a:lvl2pPr marL="808038">
              <a:defRPr>
                <a:solidFill>
                  <a:schemeClr val="tx1"/>
                </a:solidFill>
                <a:latin typeface="Arial" charset="0"/>
              </a:defRPr>
            </a:lvl2pPr>
            <a:lvl3pPr marL="987425"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20000"/>
              </a:spcBef>
            </a:pPr>
            <a:r>
              <a:rPr lang="ru-RU" altLang="ru-RU" sz="2200">
                <a:solidFill>
                  <a:srgbClr val="000066"/>
                </a:solidFill>
                <a:latin typeface="Comic Sans MS" pitchFamily="66" charset="0"/>
              </a:rPr>
              <a:t>Молодцы!!! Вы отгадали.</a:t>
            </a:r>
            <a:r>
              <a:rPr lang="en-US" altLang="ru-RU" sz="2200">
                <a:solidFill>
                  <a:srgbClr val="000066"/>
                </a:solidFill>
                <a:latin typeface="Comic Sans MS" pitchFamily="66" charset="0"/>
              </a:rPr>
              <a:t> </a:t>
            </a:r>
            <a:r>
              <a:rPr lang="ru-RU" altLang="ru-RU" sz="2200">
                <a:solidFill>
                  <a:srgbClr val="000066"/>
                </a:solidFill>
                <a:latin typeface="Comic Sans MS" pitchFamily="66" charset="0"/>
              </a:rPr>
              <a:t>Запишите пароль в маршрутный лист и отметье у судьи. Обратитесь с этим паролем к человеку, находящемуся в пункте № 5. Он должен вам на него ответить – «Необходим для измерения атмосферного давления» и только после этого вы можете приступить к выполнению очередного задания.</a:t>
            </a:r>
            <a:r>
              <a:rPr lang="ru-RU" altLang="ru-RU" sz="2200">
                <a:solidFill>
                  <a:srgbClr val="000066"/>
                </a:solidFill>
                <a:latin typeface="Times New Roman" pitchFamily="18" charset="0"/>
              </a:rPr>
              <a:t> </a:t>
            </a:r>
            <a:endParaRPr lang="ru-RU" altLang="ru-RU" sz="2200">
              <a:latin typeface="Times New Roman" pitchFamily="18" charset="0"/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</TotalTime>
  <Words>545</Words>
  <Application>Microsoft Office PowerPoint</Application>
  <PresentationFormat>Экран (4:3)</PresentationFormat>
  <Paragraphs>349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Times New Roman</vt:lpstr>
      <vt:lpstr>Comic Sans MS</vt:lpstr>
      <vt:lpstr>Тема Office</vt:lpstr>
      <vt:lpstr>К р о с с в о р 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школа 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NehNik</dc:creator>
  <cp:lastModifiedBy>1</cp:lastModifiedBy>
  <cp:revision>36</cp:revision>
  <dcterms:created xsi:type="dcterms:W3CDTF">2007-12-26T11:48:40Z</dcterms:created>
  <dcterms:modified xsi:type="dcterms:W3CDTF">2013-12-02T21:37:55Z</dcterms:modified>
</cp:coreProperties>
</file>