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  <p:sldMasterId id="2147483716" r:id="rId2"/>
  </p:sldMasterIdLst>
  <p:sldIdLst>
    <p:sldId id="269" r:id="rId3"/>
    <p:sldId id="256" r:id="rId4"/>
    <p:sldId id="265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FFF"/>
    <a:srgbClr val="00FF00"/>
    <a:srgbClr val="FFFFCC"/>
    <a:srgbClr val="0000FF"/>
    <a:srgbClr val="00FFFF"/>
    <a:srgbClr val="000099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4BEF436-3ED8-4285-BCB5-FF1239E10C43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9C610E-6F3B-4335-9942-21BCFF5644B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037F6-43C7-4BC2-9939-8E074A9AEC4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83310-6D78-47FB-98FC-772DE8F6976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317234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D4B6B-EE2F-4CAF-8AF5-A0B36A562EB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990121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A21463-F1CF-424F-ACBE-5BDAE568863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39020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3BF5B-17FA-43F7-8A36-9051F8933C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3975533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1A4FEA-1437-468D-85EE-159A578350B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643907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9137F-505B-4BCE-8EA3-BBB49095364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616816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4F05F0-A05D-4288-9F99-2805BD1B841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77287"/>
      </p:ext>
    </p:extLst>
  </p:cSld>
  <p:clrMapOvr>
    <a:masterClrMapping/>
  </p:clrMapOvr>
  <p:transition spd="med" advClick="0" advTm="10000">
    <p:split orient="vert" dir="in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1F717-64C8-4D04-BE3C-E994D498B4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3918063"/>
      </p:ext>
    </p:extLst>
  </p:cSld>
  <p:clrMapOvr>
    <a:masterClrMapping/>
  </p:clrMapOvr>
  <p:transition spd="med" advClick="0" advTm="10000"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6232DB-01F5-48A9-9B11-58179CB13648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84FE4-1385-48F4-A6D8-F86A041DA42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2415226"/>
      </p:ext>
    </p:extLst>
  </p:cSld>
  <p:clrMapOvr>
    <a:masterClrMapping/>
  </p:clrMapOvr>
  <p:transition spd="med" advClick="0" advTm="10000">
    <p:split orient="vert" dir="in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2240C-3918-41BB-8457-D8F4295176A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7432"/>
      </p:ext>
    </p:extLst>
  </p:cSld>
  <p:clrMapOvr>
    <a:masterClrMapping/>
  </p:clrMapOvr>
  <p:transition spd="med" advClick="0" advTm="10000">
    <p:split orient="vert" dir="in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C27813-00C5-4BDB-87FA-C9F8F75B44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081122"/>
      </p:ext>
    </p:extLst>
  </p:cSld>
  <p:clrMapOvr>
    <a:masterClrMapping/>
  </p:clrMapOvr>
  <p:transition spd="med" advClick="0" advTm="10000">
    <p:split orient="vert" dir="in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148CBF-BD1A-4C96-887D-093B6F8F4CDF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426306"/>
      </p:ext>
    </p:extLst>
  </p:cSld>
  <p:clrMapOvr>
    <a:masterClrMapping/>
  </p:clrMapOvr>
  <p:transition spd="med" advClick="0" advTm="10000">
    <p:split orient="vert" dir="in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80A032E-F3F9-4676-AC9F-EA8BBE67473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6607605"/>
      </p:ext>
    </p:extLst>
  </p:cSld>
  <p:clrMapOvr>
    <a:masterClrMapping/>
  </p:clrMapOvr>
  <p:transition spd="med" advClick="0" advTm="10000"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50461D-972F-423A-9ED5-7B10A21A06B1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DBEC8E-72ED-410F-80B3-AEDB8FF24B8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A26BE4-C9E5-49FF-8F0E-9D3355ABDCF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E37EDE-3443-4C4D-8E9C-A10441B11F5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70B07C-0AE0-4E25-BFCC-B1B556CA6217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B807FA-4D2E-468F-91C3-B7007BE131B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8EB2F6-9C34-4057-B55F-13BBF7A1CD77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ru-RU" alt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alt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312FFD3-91F7-4CC2-B6AE-CB1340DC3FBC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D85762C-CF0B-4C11-AAC6-E56F5CD56F33}" type="slidenum">
              <a:rPr lang="ru-RU" altLang="ru-RU" smtClean="0">
                <a:solidFill>
                  <a:srgbClr val="000000"/>
                </a:solidFill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198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transition spd="med" advClick="0" advTm="10000">
    <p:split orient="vert" dir="in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2500306"/>
            <a:ext cx="7406640" cy="500066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ВНЕКЛАССНОЕ МЕРОПРИЯТИЕ ПО ФИЗИКЕ В 7 КЛАССЕ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«ФИЗИЧЕСКАЯ ЭСТАФЕТА</a:t>
            </a:r>
            <a:r>
              <a:rPr lang="ru-RU" sz="3200" b="1" dirty="0" smtClean="0"/>
              <a:t>»</a:t>
            </a:r>
            <a:endParaRPr lang="ru-RU" sz="32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71670" y="142852"/>
            <a:ext cx="5499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</a:rPr>
              <a:t>Всероссийская научно-методическая конференция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</a:rPr>
              <a:t> </a:t>
            </a:r>
          </a:p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ea typeface="Times New Roman" pitchFamily="18" charset="0"/>
              </a:rPr>
              <a:t>"Педагогическая технология и мастерство учителя"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Электронное периодическое издание НАУКОГРАД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14678" y="3714752"/>
            <a:ext cx="51435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Нехин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Николай Павлович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физики и информатики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автономное общеобразовательное учреждение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общеобразовательная школа №4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Красноярский край, г. Сосновоборск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68312" y="620688"/>
            <a:ext cx="8207375" cy="521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altLang="ru-RU" sz="6000" dirty="0">
                <a:latin typeface="Times New Roman" pitchFamily="18" charset="0"/>
              </a:rPr>
              <a:t>Физика – одна из древнейших наук, наука, без которой немыслимо дальнейшее развитие человечества, наука интересная, увлекательная, могучая!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8207375" y="6553200"/>
            <a:ext cx="936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1400">
                <a:solidFill>
                  <a:schemeClr val="bg1"/>
                </a:solidFill>
                <a:latin typeface="Times New Roman" pitchFamily="18" charset="0"/>
              </a:rPr>
              <a:t>1</a:t>
            </a:r>
            <a:endParaRPr lang="ru-RU" altLang="ru-RU" sz="1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00892" y="142852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6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9"/>
          <p:cNvSpPr>
            <a:spLocks noChangeArrowheads="1" noChangeShapeType="1" noTextEdit="1"/>
          </p:cNvSpPr>
          <p:nvPr/>
        </p:nvSpPr>
        <p:spPr bwMode="auto">
          <a:xfrm>
            <a:off x="1169193" y="404664"/>
            <a:ext cx="6805613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kern="10" dirty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Физика - это здорово!</a:t>
            </a:r>
          </a:p>
        </p:txBody>
      </p:sp>
      <p:pic>
        <p:nvPicPr>
          <p:cNvPr id="3" name="Picture 14" descr="b_67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9175" y="1600200"/>
            <a:ext cx="2914650" cy="21859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5" descr="11375805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10175" y="1600200"/>
            <a:ext cx="2914650" cy="21859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7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9691" y="3938588"/>
            <a:ext cx="2893617" cy="21875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7" descr="43541_200711070827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09117" y="3938588"/>
            <a:ext cx="2916766" cy="21875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4961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2"/>
          <p:cNvSpPr>
            <a:spLocks noChangeArrowheads="1" noChangeShapeType="1" noTextEdit="1"/>
          </p:cNvSpPr>
          <p:nvPr/>
        </p:nvSpPr>
        <p:spPr bwMode="auto">
          <a:xfrm>
            <a:off x="1441450" y="332656"/>
            <a:ext cx="62611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Физика - это великолепно!</a:t>
            </a:r>
          </a:p>
        </p:txBody>
      </p:sp>
      <p:pic>
        <p:nvPicPr>
          <p:cNvPr id="3" name="Picture 27" descr="img_013006_ma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3731" y="1600200"/>
            <a:ext cx="3278982" cy="21859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8" descr="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8459" y="3938588"/>
            <a:ext cx="3289525" cy="21875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6" descr="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2111" y="1600200"/>
            <a:ext cx="3030778" cy="452596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2366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12"/>
          <p:cNvSpPr>
            <a:spLocks noChangeArrowheads="1" noChangeShapeType="1" noTextEdit="1"/>
          </p:cNvSpPr>
          <p:nvPr/>
        </p:nvSpPr>
        <p:spPr bwMode="auto">
          <a:xfrm>
            <a:off x="1115616" y="419101"/>
            <a:ext cx="7841158" cy="993676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Физика - это всемогуща!</a:t>
            </a:r>
          </a:p>
        </p:txBody>
      </p:sp>
      <p:pic>
        <p:nvPicPr>
          <p:cNvPr id="3" name="Picture 17" descr="467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15281" y="1835150"/>
            <a:ext cx="2713037" cy="217011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18968" y="1474788"/>
            <a:ext cx="2914650" cy="218598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0" descr="21QQCAFE633TCAJ6RDYUCAHVHH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468" y="5083175"/>
            <a:ext cx="990600" cy="7429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Earth_spa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58606" y="4427538"/>
            <a:ext cx="2879725" cy="21717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29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95288" y="1557338"/>
            <a:ext cx="6985000" cy="470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altLang="ru-RU" sz="7200" smtClean="0">
                <a:solidFill>
                  <a:srgbClr val="FFFFFF"/>
                </a:solidFill>
                <a:latin typeface="Times New Roman" pitchFamily="18" charset="0"/>
              </a:rPr>
              <a:t>Физика – это грандиозно!</a:t>
            </a:r>
          </a:p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altLang="ru-RU" sz="7200" smtClean="0">
                <a:solidFill>
                  <a:srgbClr val="FFFFFF"/>
                </a:solidFill>
                <a:latin typeface="Times New Roman" pitchFamily="18" charset="0"/>
              </a:rPr>
              <a:t>Она сумела сделать сказку былью!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207375" y="6553200"/>
            <a:ext cx="9366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ru-RU" sz="1400" smtClean="0">
                <a:solidFill>
                  <a:srgbClr val="FFFFFF"/>
                </a:solidFill>
                <a:latin typeface="Times New Roman" pitchFamily="18" charset="0"/>
              </a:rPr>
              <a:t>5</a:t>
            </a:r>
            <a:endParaRPr lang="ru-RU" altLang="ru-RU" sz="140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988244"/>
      </p:ext>
    </p:extLst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</TotalTime>
  <Words>96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Солнцестояние</vt:lpstr>
      <vt:lpstr>Оформление по умолчанию</vt:lpstr>
      <vt:lpstr>ВНЕКЛАССНОЕ МЕРОПРИЯТИЕ ПО ФИЗИКЕ В 7 КЛАССЕ «ФИЗИЧЕСКАЯ ЭСТАФЕТА»</vt:lpstr>
      <vt:lpstr>Слайд 2</vt:lpstr>
      <vt:lpstr>Слайд 3</vt:lpstr>
      <vt:lpstr>Слайд 4</vt:lpstr>
      <vt:lpstr>Слайд 5</vt:lpstr>
      <vt:lpstr>Слайд 6</vt:lpstr>
    </vt:vector>
  </TitlesOfParts>
  <Company>школа 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Физическая эстафета</dc:title>
  <dc:creator>NehNik</dc:creator>
  <cp:lastModifiedBy>Admin</cp:lastModifiedBy>
  <cp:revision>13</cp:revision>
  <dcterms:created xsi:type="dcterms:W3CDTF">2008-01-02T12:27:05Z</dcterms:created>
  <dcterms:modified xsi:type="dcterms:W3CDTF">2013-12-14T18:35:16Z</dcterms:modified>
</cp:coreProperties>
</file>