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76" r:id="rId6"/>
    <p:sldId id="264" r:id="rId7"/>
    <p:sldId id="265" r:id="rId8"/>
    <p:sldId id="266" r:id="rId9"/>
    <p:sldId id="275" r:id="rId10"/>
    <p:sldId id="277" r:id="rId11"/>
    <p:sldId id="270" r:id="rId12"/>
    <p:sldId id="262" r:id="rId13"/>
    <p:sldId id="274" r:id="rId14"/>
    <p:sldId id="263" r:id="rId15"/>
    <p:sldId id="271" r:id="rId16"/>
    <p:sldId id="267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85932" autoAdjust="0"/>
  </p:normalViewPr>
  <p:slideViewPr>
    <p:cSldViewPr>
      <p:cViewPr varScale="1">
        <p:scale>
          <a:sx n="111" d="100"/>
          <a:sy n="111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783805-033D-4099-999A-24CE7FC2484A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0AE8D3-1690-4F3D-90F9-A6BE452D2EA9}">
      <dgm:prSet phldrT="[Текст]" custT="1"/>
      <dgm:spPr/>
      <dgm:t>
        <a:bodyPr/>
        <a:lstStyle/>
        <a:p>
          <a:r>
            <a:rPr lang="ru-RU" sz="1400" dirty="0" smtClean="0"/>
            <a:t>дошкольники</a:t>
          </a:r>
          <a:endParaRPr lang="ru-RU" sz="1400" dirty="0"/>
        </a:p>
      </dgm:t>
    </dgm:pt>
    <dgm:pt modelId="{5E380017-7051-4C88-B601-D9BD09291BC4}" type="parTrans" cxnId="{E62452AF-C796-4B51-A8EE-5B56DD315FA0}">
      <dgm:prSet/>
      <dgm:spPr/>
      <dgm:t>
        <a:bodyPr/>
        <a:lstStyle/>
        <a:p>
          <a:endParaRPr lang="ru-RU"/>
        </a:p>
      </dgm:t>
    </dgm:pt>
    <dgm:pt modelId="{0A691612-64DC-4B36-9290-3257B3F761CC}" type="sibTrans" cxnId="{E62452AF-C796-4B51-A8EE-5B56DD315FA0}">
      <dgm:prSet/>
      <dgm:spPr/>
      <dgm:t>
        <a:bodyPr/>
        <a:lstStyle/>
        <a:p>
          <a:endParaRPr lang="ru-RU"/>
        </a:p>
      </dgm:t>
    </dgm:pt>
    <dgm:pt modelId="{C13C5636-6B9E-422A-9B60-D479976EE39C}" type="asst">
      <dgm:prSet phldrT="[Текст]" custT="1"/>
      <dgm:spPr/>
      <dgm:t>
        <a:bodyPr/>
        <a:lstStyle/>
        <a:p>
          <a:r>
            <a:rPr lang="ru-RU" sz="1400" dirty="0" smtClean="0"/>
            <a:t>начальная школа</a:t>
          </a:r>
          <a:endParaRPr lang="ru-RU" sz="1400" dirty="0"/>
        </a:p>
      </dgm:t>
    </dgm:pt>
    <dgm:pt modelId="{0DC70CB4-292A-49C3-A4FF-D4DD076EFCA8}" type="parTrans" cxnId="{04D40ACD-BE70-4D81-9E18-47C0CB74EF41}">
      <dgm:prSet/>
      <dgm:spPr/>
      <dgm:t>
        <a:bodyPr/>
        <a:lstStyle/>
        <a:p>
          <a:endParaRPr lang="ru-RU"/>
        </a:p>
      </dgm:t>
    </dgm:pt>
    <dgm:pt modelId="{74198FF7-CC06-4E46-B8DF-997AE5797575}" type="sibTrans" cxnId="{04D40ACD-BE70-4D81-9E18-47C0CB74EF41}">
      <dgm:prSet/>
      <dgm:spPr/>
      <dgm:t>
        <a:bodyPr/>
        <a:lstStyle/>
        <a:p>
          <a:endParaRPr lang="ru-RU"/>
        </a:p>
      </dgm:t>
    </dgm:pt>
    <dgm:pt modelId="{F5136227-E9F0-4FA0-9184-BFBD8CEA68F5}">
      <dgm:prSet phldrT="[Текст]" custT="1"/>
      <dgm:spPr/>
      <dgm:t>
        <a:bodyPr/>
        <a:lstStyle/>
        <a:p>
          <a:r>
            <a:rPr lang="ru-RU" sz="1400" dirty="0" smtClean="0"/>
            <a:t>основная школа</a:t>
          </a:r>
          <a:endParaRPr lang="ru-RU" sz="1400" dirty="0"/>
        </a:p>
      </dgm:t>
    </dgm:pt>
    <dgm:pt modelId="{7445DEFA-5756-4870-BF6B-D2FDFADC4F4F}" type="parTrans" cxnId="{4E0A3552-2F8D-47FA-98FD-E48864BD5C6A}">
      <dgm:prSet/>
      <dgm:spPr/>
      <dgm:t>
        <a:bodyPr/>
        <a:lstStyle/>
        <a:p>
          <a:endParaRPr lang="ru-RU"/>
        </a:p>
      </dgm:t>
    </dgm:pt>
    <dgm:pt modelId="{68770885-2E35-4C01-ACB4-DB2D3EC9131E}" type="sibTrans" cxnId="{4E0A3552-2F8D-47FA-98FD-E48864BD5C6A}">
      <dgm:prSet/>
      <dgm:spPr/>
      <dgm:t>
        <a:bodyPr/>
        <a:lstStyle/>
        <a:p>
          <a:endParaRPr lang="ru-RU"/>
        </a:p>
      </dgm:t>
    </dgm:pt>
    <dgm:pt modelId="{B4B4FB2F-1218-48EE-9AE0-B51968B3FC44}">
      <dgm:prSet phldrT="[Текст]" custT="1"/>
      <dgm:spPr/>
      <dgm:t>
        <a:bodyPr/>
        <a:lstStyle/>
        <a:p>
          <a:r>
            <a:rPr lang="ru-RU" sz="1400" dirty="0" smtClean="0"/>
            <a:t>средняя школа</a:t>
          </a:r>
          <a:endParaRPr lang="ru-RU" sz="1400" dirty="0"/>
        </a:p>
      </dgm:t>
    </dgm:pt>
    <dgm:pt modelId="{441E9021-8670-4E52-95DA-720F320274BB}" type="parTrans" cxnId="{DA051E0A-F65D-448D-A3C0-B674055150BF}">
      <dgm:prSet/>
      <dgm:spPr/>
      <dgm:t>
        <a:bodyPr/>
        <a:lstStyle/>
        <a:p>
          <a:endParaRPr lang="ru-RU"/>
        </a:p>
      </dgm:t>
    </dgm:pt>
    <dgm:pt modelId="{C90F4B82-2445-4B1B-8847-28511E76EEDC}" type="sibTrans" cxnId="{DA051E0A-F65D-448D-A3C0-B674055150BF}">
      <dgm:prSet/>
      <dgm:spPr/>
      <dgm:t>
        <a:bodyPr/>
        <a:lstStyle/>
        <a:p>
          <a:endParaRPr lang="ru-RU"/>
        </a:p>
      </dgm:t>
    </dgm:pt>
    <dgm:pt modelId="{17B0FC27-D21F-48D5-B6D3-B900F172E435}" type="pres">
      <dgm:prSet presAssocID="{C4783805-033D-4099-999A-24CE7FC248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57A076-6E82-41D3-80B9-6A4861A7AC99}" type="pres">
      <dgm:prSet presAssocID="{120AE8D3-1690-4F3D-90F9-A6BE452D2EA9}" presName="hierRoot1" presStyleCnt="0">
        <dgm:presLayoutVars>
          <dgm:hierBranch val="init"/>
        </dgm:presLayoutVars>
      </dgm:prSet>
      <dgm:spPr/>
    </dgm:pt>
    <dgm:pt modelId="{9BD19C00-94B4-46A9-85BC-933233723DFF}" type="pres">
      <dgm:prSet presAssocID="{120AE8D3-1690-4F3D-90F9-A6BE452D2EA9}" presName="rootComposite1" presStyleCnt="0"/>
      <dgm:spPr/>
    </dgm:pt>
    <dgm:pt modelId="{BD5F1243-B51B-4E8F-8DB1-8F69F4AA30F1}" type="pres">
      <dgm:prSet presAssocID="{120AE8D3-1690-4F3D-90F9-A6BE452D2EA9}" presName="rootText1" presStyleLbl="node0" presStyleIdx="0" presStyleCnt="1" custScaleX="46623" custScaleY="28143" custLinFactNeighborX="3414" custLinFactNeighborY="944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3970E6-80D8-4375-B4A8-12DE2967A99B}" type="pres">
      <dgm:prSet presAssocID="{120AE8D3-1690-4F3D-90F9-A6BE452D2EA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35895A-7DDB-4C60-8157-8BD41FABF386}" type="pres">
      <dgm:prSet presAssocID="{120AE8D3-1690-4F3D-90F9-A6BE452D2EA9}" presName="hierChild2" presStyleCnt="0"/>
      <dgm:spPr/>
    </dgm:pt>
    <dgm:pt modelId="{01A3447C-B321-490D-9F9D-FD6DF31C7181}" type="pres">
      <dgm:prSet presAssocID="{7445DEFA-5756-4870-BF6B-D2FDFADC4F4F}" presName="Name64" presStyleLbl="parChTrans1D2" presStyleIdx="0" presStyleCnt="3"/>
      <dgm:spPr/>
      <dgm:t>
        <a:bodyPr/>
        <a:lstStyle/>
        <a:p>
          <a:endParaRPr lang="ru-RU"/>
        </a:p>
      </dgm:t>
    </dgm:pt>
    <dgm:pt modelId="{B1A69978-4E45-4F2D-A719-76DACC63094A}" type="pres">
      <dgm:prSet presAssocID="{F5136227-E9F0-4FA0-9184-BFBD8CEA68F5}" presName="hierRoot2" presStyleCnt="0">
        <dgm:presLayoutVars>
          <dgm:hierBranch val="init"/>
        </dgm:presLayoutVars>
      </dgm:prSet>
      <dgm:spPr/>
    </dgm:pt>
    <dgm:pt modelId="{4E4C6F82-5400-4430-AD72-CF4419E5EBBD}" type="pres">
      <dgm:prSet presAssocID="{F5136227-E9F0-4FA0-9184-BFBD8CEA68F5}" presName="rootComposite" presStyleCnt="0"/>
      <dgm:spPr/>
    </dgm:pt>
    <dgm:pt modelId="{C202DA81-BB0A-4F6E-9BE8-ADC5C1A3E305}" type="pres">
      <dgm:prSet presAssocID="{F5136227-E9F0-4FA0-9184-BFBD8CEA68F5}" presName="rootText" presStyleLbl="node2" presStyleIdx="0" presStyleCnt="2" custScaleX="44603" custScaleY="20233" custLinFactNeighborX="-61545" custLinFactNeighborY="-603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848E3C-6043-4784-8D77-582F0CBFBD52}" type="pres">
      <dgm:prSet presAssocID="{F5136227-E9F0-4FA0-9184-BFBD8CEA68F5}" presName="rootConnector" presStyleLbl="node2" presStyleIdx="0" presStyleCnt="2"/>
      <dgm:spPr/>
      <dgm:t>
        <a:bodyPr/>
        <a:lstStyle/>
        <a:p>
          <a:endParaRPr lang="ru-RU"/>
        </a:p>
      </dgm:t>
    </dgm:pt>
    <dgm:pt modelId="{66970B21-B567-4AC6-904A-A8A197441B48}" type="pres">
      <dgm:prSet presAssocID="{F5136227-E9F0-4FA0-9184-BFBD8CEA68F5}" presName="hierChild4" presStyleCnt="0"/>
      <dgm:spPr/>
    </dgm:pt>
    <dgm:pt modelId="{11C3FD4A-A7C2-4CE0-A4DA-9505AA2B4D35}" type="pres">
      <dgm:prSet presAssocID="{F5136227-E9F0-4FA0-9184-BFBD8CEA68F5}" presName="hierChild5" presStyleCnt="0"/>
      <dgm:spPr/>
    </dgm:pt>
    <dgm:pt modelId="{57F862B8-9717-450A-A5B5-99583C40FBFE}" type="pres">
      <dgm:prSet presAssocID="{441E9021-8670-4E52-95DA-720F320274BB}" presName="Name64" presStyleLbl="parChTrans1D2" presStyleIdx="1" presStyleCnt="3"/>
      <dgm:spPr/>
      <dgm:t>
        <a:bodyPr/>
        <a:lstStyle/>
        <a:p>
          <a:endParaRPr lang="ru-RU"/>
        </a:p>
      </dgm:t>
    </dgm:pt>
    <dgm:pt modelId="{B7090D12-ED41-4A4B-B553-5C0B6D3DF348}" type="pres">
      <dgm:prSet presAssocID="{B4B4FB2F-1218-48EE-9AE0-B51968B3FC44}" presName="hierRoot2" presStyleCnt="0">
        <dgm:presLayoutVars>
          <dgm:hierBranch val="init"/>
        </dgm:presLayoutVars>
      </dgm:prSet>
      <dgm:spPr/>
    </dgm:pt>
    <dgm:pt modelId="{125ECAEE-7B83-4B3D-B0C0-568D96617D50}" type="pres">
      <dgm:prSet presAssocID="{B4B4FB2F-1218-48EE-9AE0-B51968B3FC44}" presName="rootComposite" presStyleCnt="0"/>
      <dgm:spPr/>
    </dgm:pt>
    <dgm:pt modelId="{3F9FCF1B-A124-4436-BE16-EE820DDD8277}" type="pres">
      <dgm:prSet presAssocID="{B4B4FB2F-1218-48EE-9AE0-B51968B3FC44}" presName="rootText" presStyleLbl="node2" presStyleIdx="1" presStyleCnt="2" custScaleX="55335" custScaleY="15182" custLinFactY="-85894" custLinFactNeighborX="-533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343096-F254-4B0F-AA64-DDC669476812}" type="pres">
      <dgm:prSet presAssocID="{B4B4FB2F-1218-48EE-9AE0-B51968B3FC44}" presName="rootConnector" presStyleLbl="node2" presStyleIdx="1" presStyleCnt="2"/>
      <dgm:spPr/>
      <dgm:t>
        <a:bodyPr/>
        <a:lstStyle/>
        <a:p>
          <a:endParaRPr lang="ru-RU"/>
        </a:p>
      </dgm:t>
    </dgm:pt>
    <dgm:pt modelId="{DECA9AA6-370A-4B5D-AC56-BEB6C9423E8E}" type="pres">
      <dgm:prSet presAssocID="{B4B4FB2F-1218-48EE-9AE0-B51968B3FC44}" presName="hierChild4" presStyleCnt="0"/>
      <dgm:spPr/>
    </dgm:pt>
    <dgm:pt modelId="{03F6ACC9-0451-4050-9ABD-F41FBFC40B11}" type="pres">
      <dgm:prSet presAssocID="{B4B4FB2F-1218-48EE-9AE0-B51968B3FC44}" presName="hierChild5" presStyleCnt="0"/>
      <dgm:spPr/>
    </dgm:pt>
    <dgm:pt modelId="{434E6E17-10BF-4460-8574-A8FBFD19321C}" type="pres">
      <dgm:prSet presAssocID="{120AE8D3-1690-4F3D-90F9-A6BE452D2EA9}" presName="hierChild3" presStyleCnt="0"/>
      <dgm:spPr/>
    </dgm:pt>
    <dgm:pt modelId="{5D461773-C42C-483E-92B6-475236F021D4}" type="pres">
      <dgm:prSet presAssocID="{0DC70CB4-292A-49C3-A4FF-D4DD076EFCA8}" presName="Name115" presStyleLbl="parChTrans1D2" presStyleIdx="2" presStyleCnt="3"/>
      <dgm:spPr/>
      <dgm:t>
        <a:bodyPr/>
        <a:lstStyle/>
        <a:p>
          <a:endParaRPr lang="ru-RU"/>
        </a:p>
      </dgm:t>
    </dgm:pt>
    <dgm:pt modelId="{1DB4E2D5-802F-432F-AB07-99CF5DE6953E}" type="pres">
      <dgm:prSet presAssocID="{C13C5636-6B9E-422A-9B60-D479976EE39C}" presName="hierRoot3" presStyleCnt="0">
        <dgm:presLayoutVars>
          <dgm:hierBranch val="init"/>
        </dgm:presLayoutVars>
      </dgm:prSet>
      <dgm:spPr/>
    </dgm:pt>
    <dgm:pt modelId="{1718EEF2-9FDE-41BA-8BC6-6EDFCCAD16BA}" type="pres">
      <dgm:prSet presAssocID="{C13C5636-6B9E-422A-9B60-D479976EE39C}" presName="rootComposite3" presStyleCnt="0"/>
      <dgm:spPr/>
    </dgm:pt>
    <dgm:pt modelId="{C938E4C0-7277-48CA-B15F-58D7C47F3E8F}" type="pres">
      <dgm:prSet presAssocID="{C13C5636-6B9E-422A-9B60-D479976EE39C}" presName="rootText3" presStyleLbl="asst1" presStyleIdx="0" presStyleCnt="1" custFlipVert="0" custScaleX="42354" custScaleY="32529" custLinFactY="3242" custLinFactNeighborX="-39409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294B1D-D218-4F6B-9EEE-A62B88C9C2EF}" type="pres">
      <dgm:prSet presAssocID="{C13C5636-6B9E-422A-9B60-D479976EE39C}" presName="rootConnector3" presStyleLbl="asst1" presStyleIdx="0" presStyleCnt="1"/>
      <dgm:spPr/>
      <dgm:t>
        <a:bodyPr/>
        <a:lstStyle/>
        <a:p>
          <a:endParaRPr lang="ru-RU"/>
        </a:p>
      </dgm:t>
    </dgm:pt>
    <dgm:pt modelId="{290786ED-53CE-4025-A21E-BDD4CD473E18}" type="pres">
      <dgm:prSet presAssocID="{C13C5636-6B9E-422A-9B60-D479976EE39C}" presName="hierChild6" presStyleCnt="0"/>
      <dgm:spPr/>
    </dgm:pt>
    <dgm:pt modelId="{D8E31D63-2C13-4984-A58C-8DE0B8B4C6AD}" type="pres">
      <dgm:prSet presAssocID="{C13C5636-6B9E-422A-9B60-D479976EE39C}" presName="hierChild7" presStyleCnt="0"/>
      <dgm:spPr/>
    </dgm:pt>
  </dgm:ptLst>
  <dgm:cxnLst>
    <dgm:cxn modelId="{F8BA4FBF-A70B-4809-8E96-05DF72911DAE}" type="presOf" srcId="{C13C5636-6B9E-422A-9B60-D479976EE39C}" destId="{C938E4C0-7277-48CA-B15F-58D7C47F3E8F}" srcOrd="0" destOrd="0" presId="urn:microsoft.com/office/officeart/2009/3/layout/HorizontalOrganizationChart"/>
    <dgm:cxn modelId="{97A11BAF-60A9-4553-90A7-A05E5D12DD05}" type="presOf" srcId="{C4783805-033D-4099-999A-24CE7FC2484A}" destId="{17B0FC27-D21F-48D5-B6D3-B900F172E435}" srcOrd="0" destOrd="0" presId="urn:microsoft.com/office/officeart/2009/3/layout/HorizontalOrganizationChart"/>
    <dgm:cxn modelId="{E62452AF-C796-4B51-A8EE-5B56DD315FA0}" srcId="{C4783805-033D-4099-999A-24CE7FC2484A}" destId="{120AE8D3-1690-4F3D-90F9-A6BE452D2EA9}" srcOrd="0" destOrd="0" parTransId="{5E380017-7051-4C88-B601-D9BD09291BC4}" sibTransId="{0A691612-64DC-4B36-9290-3257B3F761CC}"/>
    <dgm:cxn modelId="{3C0E4EC7-B514-45DF-A48E-C0EF50FD922D}" type="presOf" srcId="{120AE8D3-1690-4F3D-90F9-A6BE452D2EA9}" destId="{DC3970E6-80D8-4375-B4A8-12DE2967A99B}" srcOrd="1" destOrd="0" presId="urn:microsoft.com/office/officeart/2009/3/layout/HorizontalOrganizationChart"/>
    <dgm:cxn modelId="{32DFF26B-EF0C-4789-B15B-B73ABED0EB24}" type="presOf" srcId="{F5136227-E9F0-4FA0-9184-BFBD8CEA68F5}" destId="{97848E3C-6043-4784-8D77-582F0CBFBD52}" srcOrd="1" destOrd="0" presId="urn:microsoft.com/office/officeart/2009/3/layout/HorizontalOrganizationChart"/>
    <dgm:cxn modelId="{4E0A3552-2F8D-47FA-98FD-E48864BD5C6A}" srcId="{120AE8D3-1690-4F3D-90F9-A6BE452D2EA9}" destId="{F5136227-E9F0-4FA0-9184-BFBD8CEA68F5}" srcOrd="1" destOrd="0" parTransId="{7445DEFA-5756-4870-BF6B-D2FDFADC4F4F}" sibTransId="{68770885-2E35-4C01-ACB4-DB2D3EC9131E}"/>
    <dgm:cxn modelId="{8787F929-E2AB-4BF4-9E61-EFCF1F8E1B67}" type="presOf" srcId="{B4B4FB2F-1218-48EE-9AE0-B51968B3FC44}" destId="{02343096-F254-4B0F-AA64-DDC669476812}" srcOrd="1" destOrd="0" presId="urn:microsoft.com/office/officeart/2009/3/layout/HorizontalOrganizationChart"/>
    <dgm:cxn modelId="{43DF9002-D87A-4950-B72D-AF184F634E84}" type="presOf" srcId="{120AE8D3-1690-4F3D-90F9-A6BE452D2EA9}" destId="{BD5F1243-B51B-4E8F-8DB1-8F69F4AA30F1}" srcOrd="0" destOrd="0" presId="urn:microsoft.com/office/officeart/2009/3/layout/HorizontalOrganizationChart"/>
    <dgm:cxn modelId="{04D40ACD-BE70-4D81-9E18-47C0CB74EF41}" srcId="{120AE8D3-1690-4F3D-90F9-A6BE452D2EA9}" destId="{C13C5636-6B9E-422A-9B60-D479976EE39C}" srcOrd="0" destOrd="0" parTransId="{0DC70CB4-292A-49C3-A4FF-D4DD076EFCA8}" sibTransId="{74198FF7-CC06-4E46-B8DF-997AE5797575}"/>
    <dgm:cxn modelId="{224C417C-83E4-4C24-B522-521A22617134}" type="presOf" srcId="{441E9021-8670-4E52-95DA-720F320274BB}" destId="{57F862B8-9717-450A-A5B5-99583C40FBFE}" srcOrd="0" destOrd="0" presId="urn:microsoft.com/office/officeart/2009/3/layout/HorizontalOrganizationChart"/>
    <dgm:cxn modelId="{DA051E0A-F65D-448D-A3C0-B674055150BF}" srcId="{120AE8D3-1690-4F3D-90F9-A6BE452D2EA9}" destId="{B4B4FB2F-1218-48EE-9AE0-B51968B3FC44}" srcOrd="2" destOrd="0" parTransId="{441E9021-8670-4E52-95DA-720F320274BB}" sibTransId="{C90F4B82-2445-4B1B-8847-28511E76EEDC}"/>
    <dgm:cxn modelId="{C90944C0-ED97-4F62-86D2-E1F66831D36F}" type="presOf" srcId="{B4B4FB2F-1218-48EE-9AE0-B51968B3FC44}" destId="{3F9FCF1B-A124-4436-BE16-EE820DDD8277}" srcOrd="0" destOrd="0" presId="urn:microsoft.com/office/officeart/2009/3/layout/HorizontalOrganizationChart"/>
    <dgm:cxn modelId="{747EFAAE-3325-438E-BD38-21855F2B8E63}" type="presOf" srcId="{7445DEFA-5756-4870-BF6B-D2FDFADC4F4F}" destId="{01A3447C-B321-490D-9F9D-FD6DF31C7181}" srcOrd="0" destOrd="0" presId="urn:microsoft.com/office/officeart/2009/3/layout/HorizontalOrganizationChart"/>
    <dgm:cxn modelId="{02E872F4-5ED4-4FF3-A213-FD6DCF793B85}" type="presOf" srcId="{F5136227-E9F0-4FA0-9184-BFBD8CEA68F5}" destId="{C202DA81-BB0A-4F6E-9BE8-ADC5C1A3E305}" srcOrd="0" destOrd="0" presId="urn:microsoft.com/office/officeart/2009/3/layout/HorizontalOrganizationChart"/>
    <dgm:cxn modelId="{668D7D03-3FE9-4A1E-9F1D-774C8131CA8A}" type="presOf" srcId="{C13C5636-6B9E-422A-9B60-D479976EE39C}" destId="{01294B1D-D218-4F6B-9EEE-A62B88C9C2EF}" srcOrd="1" destOrd="0" presId="urn:microsoft.com/office/officeart/2009/3/layout/HorizontalOrganizationChart"/>
    <dgm:cxn modelId="{73E30B3B-42C8-4847-A16C-1E04929BE0A0}" type="presOf" srcId="{0DC70CB4-292A-49C3-A4FF-D4DD076EFCA8}" destId="{5D461773-C42C-483E-92B6-475236F021D4}" srcOrd="0" destOrd="0" presId="urn:microsoft.com/office/officeart/2009/3/layout/HorizontalOrganizationChart"/>
    <dgm:cxn modelId="{E3B52D70-CC94-49AE-83EE-23D42225CBD6}" type="presParOf" srcId="{17B0FC27-D21F-48D5-B6D3-B900F172E435}" destId="{2557A076-6E82-41D3-80B9-6A4861A7AC99}" srcOrd="0" destOrd="0" presId="urn:microsoft.com/office/officeart/2009/3/layout/HorizontalOrganizationChart"/>
    <dgm:cxn modelId="{DAB37B72-8985-4FB0-83D7-056A0881E318}" type="presParOf" srcId="{2557A076-6E82-41D3-80B9-6A4861A7AC99}" destId="{9BD19C00-94B4-46A9-85BC-933233723DFF}" srcOrd="0" destOrd="0" presId="urn:microsoft.com/office/officeart/2009/3/layout/HorizontalOrganizationChart"/>
    <dgm:cxn modelId="{C81A4DE4-B950-4EAB-9F4F-89FDAA41B48A}" type="presParOf" srcId="{9BD19C00-94B4-46A9-85BC-933233723DFF}" destId="{BD5F1243-B51B-4E8F-8DB1-8F69F4AA30F1}" srcOrd="0" destOrd="0" presId="urn:microsoft.com/office/officeart/2009/3/layout/HorizontalOrganizationChart"/>
    <dgm:cxn modelId="{6E8A5AEA-AFC4-4435-AEA3-E8B5EB710505}" type="presParOf" srcId="{9BD19C00-94B4-46A9-85BC-933233723DFF}" destId="{DC3970E6-80D8-4375-B4A8-12DE2967A99B}" srcOrd="1" destOrd="0" presId="urn:microsoft.com/office/officeart/2009/3/layout/HorizontalOrganizationChart"/>
    <dgm:cxn modelId="{5D6EC9AC-0E50-41E4-AF48-28F45F1FB792}" type="presParOf" srcId="{2557A076-6E82-41D3-80B9-6A4861A7AC99}" destId="{8C35895A-7DDB-4C60-8157-8BD41FABF386}" srcOrd="1" destOrd="0" presId="urn:microsoft.com/office/officeart/2009/3/layout/HorizontalOrganizationChart"/>
    <dgm:cxn modelId="{68627EFD-2E39-48D4-A7C0-0E310EB31D65}" type="presParOf" srcId="{8C35895A-7DDB-4C60-8157-8BD41FABF386}" destId="{01A3447C-B321-490D-9F9D-FD6DF31C7181}" srcOrd="0" destOrd="0" presId="urn:microsoft.com/office/officeart/2009/3/layout/HorizontalOrganizationChart"/>
    <dgm:cxn modelId="{C43D689C-1931-4ECB-BDC8-A38F011AF4C1}" type="presParOf" srcId="{8C35895A-7DDB-4C60-8157-8BD41FABF386}" destId="{B1A69978-4E45-4F2D-A719-76DACC63094A}" srcOrd="1" destOrd="0" presId="urn:microsoft.com/office/officeart/2009/3/layout/HorizontalOrganizationChart"/>
    <dgm:cxn modelId="{3A96E208-6339-40A3-9D15-1EA54D309CD7}" type="presParOf" srcId="{B1A69978-4E45-4F2D-A719-76DACC63094A}" destId="{4E4C6F82-5400-4430-AD72-CF4419E5EBBD}" srcOrd="0" destOrd="0" presId="urn:microsoft.com/office/officeart/2009/3/layout/HorizontalOrganizationChart"/>
    <dgm:cxn modelId="{63B72DF2-44C0-4AEB-907E-F6C41F0CD90E}" type="presParOf" srcId="{4E4C6F82-5400-4430-AD72-CF4419E5EBBD}" destId="{C202DA81-BB0A-4F6E-9BE8-ADC5C1A3E305}" srcOrd="0" destOrd="0" presId="urn:microsoft.com/office/officeart/2009/3/layout/HorizontalOrganizationChart"/>
    <dgm:cxn modelId="{D99C6AD5-DC5B-4635-91EC-162AEC4F2CD4}" type="presParOf" srcId="{4E4C6F82-5400-4430-AD72-CF4419E5EBBD}" destId="{97848E3C-6043-4784-8D77-582F0CBFBD52}" srcOrd="1" destOrd="0" presId="urn:microsoft.com/office/officeart/2009/3/layout/HorizontalOrganizationChart"/>
    <dgm:cxn modelId="{86604FEB-D472-4FB8-B3C1-A2BC0B3AC751}" type="presParOf" srcId="{B1A69978-4E45-4F2D-A719-76DACC63094A}" destId="{66970B21-B567-4AC6-904A-A8A197441B48}" srcOrd="1" destOrd="0" presId="urn:microsoft.com/office/officeart/2009/3/layout/HorizontalOrganizationChart"/>
    <dgm:cxn modelId="{CF02A57A-32EA-4CC1-BDAE-055406F83B56}" type="presParOf" srcId="{B1A69978-4E45-4F2D-A719-76DACC63094A}" destId="{11C3FD4A-A7C2-4CE0-A4DA-9505AA2B4D35}" srcOrd="2" destOrd="0" presId="urn:microsoft.com/office/officeart/2009/3/layout/HorizontalOrganizationChart"/>
    <dgm:cxn modelId="{E8D6D020-443D-4245-816A-0B7564D45E1B}" type="presParOf" srcId="{8C35895A-7DDB-4C60-8157-8BD41FABF386}" destId="{57F862B8-9717-450A-A5B5-99583C40FBFE}" srcOrd="2" destOrd="0" presId="urn:microsoft.com/office/officeart/2009/3/layout/HorizontalOrganizationChart"/>
    <dgm:cxn modelId="{CD68FE1C-6F50-41BD-9982-2F68D15E9EE6}" type="presParOf" srcId="{8C35895A-7DDB-4C60-8157-8BD41FABF386}" destId="{B7090D12-ED41-4A4B-B553-5C0B6D3DF348}" srcOrd="3" destOrd="0" presId="urn:microsoft.com/office/officeart/2009/3/layout/HorizontalOrganizationChart"/>
    <dgm:cxn modelId="{49FA1161-230A-45AE-9DE8-177DD9F27D75}" type="presParOf" srcId="{B7090D12-ED41-4A4B-B553-5C0B6D3DF348}" destId="{125ECAEE-7B83-4B3D-B0C0-568D96617D50}" srcOrd="0" destOrd="0" presId="urn:microsoft.com/office/officeart/2009/3/layout/HorizontalOrganizationChart"/>
    <dgm:cxn modelId="{FA213827-D12F-4ADA-970A-2DC11E8188C3}" type="presParOf" srcId="{125ECAEE-7B83-4B3D-B0C0-568D96617D50}" destId="{3F9FCF1B-A124-4436-BE16-EE820DDD8277}" srcOrd="0" destOrd="0" presId="urn:microsoft.com/office/officeart/2009/3/layout/HorizontalOrganizationChart"/>
    <dgm:cxn modelId="{D5A4257E-B275-46C0-A290-6B3E9D47230C}" type="presParOf" srcId="{125ECAEE-7B83-4B3D-B0C0-568D96617D50}" destId="{02343096-F254-4B0F-AA64-DDC669476812}" srcOrd="1" destOrd="0" presId="urn:microsoft.com/office/officeart/2009/3/layout/HorizontalOrganizationChart"/>
    <dgm:cxn modelId="{2F235A70-A160-4925-B515-DDFFCA09B786}" type="presParOf" srcId="{B7090D12-ED41-4A4B-B553-5C0B6D3DF348}" destId="{DECA9AA6-370A-4B5D-AC56-BEB6C9423E8E}" srcOrd="1" destOrd="0" presId="urn:microsoft.com/office/officeart/2009/3/layout/HorizontalOrganizationChart"/>
    <dgm:cxn modelId="{2277CB3D-04EC-4CCD-A5C3-4267A549E35C}" type="presParOf" srcId="{B7090D12-ED41-4A4B-B553-5C0B6D3DF348}" destId="{03F6ACC9-0451-4050-9ABD-F41FBFC40B11}" srcOrd="2" destOrd="0" presId="urn:microsoft.com/office/officeart/2009/3/layout/HorizontalOrganizationChart"/>
    <dgm:cxn modelId="{956B8D77-E781-4317-854E-9A9D475A3BA0}" type="presParOf" srcId="{2557A076-6E82-41D3-80B9-6A4861A7AC99}" destId="{434E6E17-10BF-4460-8574-A8FBFD19321C}" srcOrd="2" destOrd="0" presId="urn:microsoft.com/office/officeart/2009/3/layout/HorizontalOrganizationChart"/>
    <dgm:cxn modelId="{3C7B0CDE-A940-4636-AAB0-B10EA0BF2BA4}" type="presParOf" srcId="{434E6E17-10BF-4460-8574-A8FBFD19321C}" destId="{5D461773-C42C-483E-92B6-475236F021D4}" srcOrd="0" destOrd="0" presId="urn:microsoft.com/office/officeart/2009/3/layout/HorizontalOrganizationChart"/>
    <dgm:cxn modelId="{7AC89DBA-36CA-4236-A0A1-8B0FAB1F74A8}" type="presParOf" srcId="{434E6E17-10BF-4460-8574-A8FBFD19321C}" destId="{1DB4E2D5-802F-432F-AB07-99CF5DE6953E}" srcOrd="1" destOrd="0" presId="urn:microsoft.com/office/officeart/2009/3/layout/HorizontalOrganizationChart"/>
    <dgm:cxn modelId="{A3067B45-6BDE-4130-A263-DFEA97CA8576}" type="presParOf" srcId="{1DB4E2D5-802F-432F-AB07-99CF5DE6953E}" destId="{1718EEF2-9FDE-41BA-8BC6-6EDFCCAD16BA}" srcOrd="0" destOrd="0" presId="urn:microsoft.com/office/officeart/2009/3/layout/HorizontalOrganizationChart"/>
    <dgm:cxn modelId="{53D37749-BFE1-47CB-A9D7-5310023F0AAC}" type="presParOf" srcId="{1718EEF2-9FDE-41BA-8BC6-6EDFCCAD16BA}" destId="{C938E4C0-7277-48CA-B15F-58D7C47F3E8F}" srcOrd="0" destOrd="0" presId="urn:microsoft.com/office/officeart/2009/3/layout/HorizontalOrganizationChart"/>
    <dgm:cxn modelId="{520A4971-06B1-4132-83A7-C03262BCB62C}" type="presParOf" srcId="{1718EEF2-9FDE-41BA-8BC6-6EDFCCAD16BA}" destId="{01294B1D-D218-4F6B-9EEE-A62B88C9C2EF}" srcOrd="1" destOrd="0" presId="urn:microsoft.com/office/officeart/2009/3/layout/HorizontalOrganizationChart"/>
    <dgm:cxn modelId="{F7FB61E6-EDBF-459D-B219-C49EB0B1713F}" type="presParOf" srcId="{1DB4E2D5-802F-432F-AB07-99CF5DE6953E}" destId="{290786ED-53CE-4025-A21E-BDD4CD473E18}" srcOrd="1" destOrd="0" presId="urn:microsoft.com/office/officeart/2009/3/layout/HorizontalOrganizationChart"/>
    <dgm:cxn modelId="{365786D5-6658-4FF5-9D6F-DA2C49DEA911}" type="presParOf" srcId="{1DB4E2D5-802F-432F-AB07-99CF5DE6953E}" destId="{D8E31D63-2C13-4984-A58C-8DE0B8B4C6AD}" srcOrd="2" destOrd="0" presId="urn:microsoft.com/office/officeart/2009/3/layout/HorizontalOrganizationChart"/>
  </dgm:cxnLst>
  <dgm:bg>
    <a:noFill/>
  </dgm:bg>
  <dgm:whole/>
  <dgm:extLst>
    <a:ext uri="http://schemas.microsoft.com/office/drawing/2008/diagram">
      <dsp:dataModelExt xmlns=""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783805-033D-4099-999A-24CE7FC2484A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0AE8D3-1690-4F3D-90F9-A6BE452D2EA9}">
      <dgm:prSet phldrT="[Текст]" custT="1"/>
      <dgm:spPr/>
      <dgm:t>
        <a:bodyPr/>
        <a:lstStyle/>
        <a:p>
          <a:r>
            <a:rPr lang="ru-RU" sz="1400" dirty="0" smtClean="0"/>
            <a:t>дошкольники</a:t>
          </a:r>
          <a:endParaRPr lang="ru-RU" sz="1400" dirty="0"/>
        </a:p>
      </dgm:t>
    </dgm:pt>
    <dgm:pt modelId="{5E380017-7051-4C88-B601-D9BD09291BC4}" type="parTrans" cxnId="{E62452AF-C796-4B51-A8EE-5B56DD315FA0}">
      <dgm:prSet/>
      <dgm:spPr/>
      <dgm:t>
        <a:bodyPr/>
        <a:lstStyle/>
        <a:p>
          <a:endParaRPr lang="ru-RU"/>
        </a:p>
      </dgm:t>
    </dgm:pt>
    <dgm:pt modelId="{0A691612-64DC-4B36-9290-3257B3F761CC}" type="sibTrans" cxnId="{E62452AF-C796-4B51-A8EE-5B56DD315FA0}">
      <dgm:prSet/>
      <dgm:spPr/>
      <dgm:t>
        <a:bodyPr/>
        <a:lstStyle/>
        <a:p>
          <a:endParaRPr lang="ru-RU"/>
        </a:p>
      </dgm:t>
    </dgm:pt>
    <dgm:pt modelId="{C13C5636-6B9E-422A-9B60-D479976EE39C}" type="asst">
      <dgm:prSet phldrT="[Текст]" custT="1"/>
      <dgm:spPr/>
      <dgm:t>
        <a:bodyPr/>
        <a:lstStyle/>
        <a:p>
          <a:r>
            <a:rPr lang="ru-RU" sz="1400" dirty="0" smtClean="0"/>
            <a:t>начальная школа</a:t>
          </a:r>
          <a:endParaRPr lang="ru-RU" sz="1400" dirty="0"/>
        </a:p>
      </dgm:t>
    </dgm:pt>
    <dgm:pt modelId="{0DC70CB4-292A-49C3-A4FF-D4DD076EFCA8}" type="parTrans" cxnId="{04D40ACD-BE70-4D81-9E18-47C0CB74EF41}">
      <dgm:prSet/>
      <dgm:spPr/>
      <dgm:t>
        <a:bodyPr/>
        <a:lstStyle/>
        <a:p>
          <a:endParaRPr lang="ru-RU"/>
        </a:p>
      </dgm:t>
    </dgm:pt>
    <dgm:pt modelId="{74198FF7-CC06-4E46-B8DF-997AE5797575}" type="sibTrans" cxnId="{04D40ACD-BE70-4D81-9E18-47C0CB74EF41}">
      <dgm:prSet/>
      <dgm:spPr/>
      <dgm:t>
        <a:bodyPr/>
        <a:lstStyle/>
        <a:p>
          <a:endParaRPr lang="ru-RU"/>
        </a:p>
      </dgm:t>
    </dgm:pt>
    <dgm:pt modelId="{F5136227-E9F0-4FA0-9184-BFBD8CEA68F5}">
      <dgm:prSet phldrT="[Текст]" custT="1"/>
      <dgm:spPr/>
      <dgm:t>
        <a:bodyPr/>
        <a:lstStyle/>
        <a:p>
          <a:r>
            <a:rPr lang="ru-RU" sz="1400" dirty="0" smtClean="0"/>
            <a:t>основная школа</a:t>
          </a:r>
          <a:endParaRPr lang="ru-RU" sz="1400" dirty="0"/>
        </a:p>
      </dgm:t>
    </dgm:pt>
    <dgm:pt modelId="{7445DEFA-5756-4870-BF6B-D2FDFADC4F4F}" type="parTrans" cxnId="{4E0A3552-2F8D-47FA-98FD-E48864BD5C6A}">
      <dgm:prSet/>
      <dgm:spPr/>
      <dgm:t>
        <a:bodyPr/>
        <a:lstStyle/>
        <a:p>
          <a:endParaRPr lang="ru-RU"/>
        </a:p>
      </dgm:t>
    </dgm:pt>
    <dgm:pt modelId="{68770885-2E35-4C01-ACB4-DB2D3EC9131E}" type="sibTrans" cxnId="{4E0A3552-2F8D-47FA-98FD-E48864BD5C6A}">
      <dgm:prSet/>
      <dgm:spPr/>
      <dgm:t>
        <a:bodyPr/>
        <a:lstStyle/>
        <a:p>
          <a:endParaRPr lang="ru-RU"/>
        </a:p>
      </dgm:t>
    </dgm:pt>
    <dgm:pt modelId="{B4B4FB2F-1218-48EE-9AE0-B51968B3FC44}">
      <dgm:prSet phldrT="[Текст]" custT="1"/>
      <dgm:spPr/>
      <dgm:t>
        <a:bodyPr/>
        <a:lstStyle/>
        <a:p>
          <a:r>
            <a:rPr lang="ru-RU" sz="1400" dirty="0" smtClean="0"/>
            <a:t>средняя школа</a:t>
          </a:r>
          <a:endParaRPr lang="ru-RU" sz="1400" dirty="0"/>
        </a:p>
      </dgm:t>
    </dgm:pt>
    <dgm:pt modelId="{441E9021-8670-4E52-95DA-720F320274BB}" type="parTrans" cxnId="{DA051E0A-F65D-448D-A3C0-B674055150BF}">
      <dgm:prSet/>
      <dgm:spPr/>
      <dgm:t>
        <a:bodyPr/>
        <a:lstStyle/>
        <a:p>
          <a:endParaRPr lang="ru-RU"/>
        </a:p>
      </dgm:t>
    </dgm:pt>
    <dgm:pt modelId="{C90F4B82-2445-4B1B-8847-28511E76EEDC}" type="sibTrans" cxnId="{DA051E0A-F65D-448D-A3C0-B674055150BF}">
      <dgm:prSet/>
      <dgm:spPr/>
      <dgm:t>
        <a:bodyPr/>
        <a:lstStyle/>
        <a:p>
          <a:endParaRPr lang="ru-RU"/>
        </a:p>
      </dgm:t>
    </dgm:pt>
    <dgm:pt modelId="{17B0FC27-D21F-48D5-B6D3-B900F172E435}" type="pres">
      <dgm:prSet presAssocID="{C4783805-033D-4099-999A-24CE7FC248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57A076-6E82-41D3-80B9-6A4861A7AC99}" type="pres">
      <dgm:prSet presAssocID="{120AE8D3-1690-4F3D-90F9-A6BE452D2EA9}" presName="hierRoot1" presStyleCnt="0">
        <dgm:presLayoutVars>
          <dgm:hierBranch val="init"/>
        </dgm:presLayoutVars>
      </dgm:prSet>
      <dgm:spPr/>
    </dgm:pt>
    <dgm:pt modelId="{9BD19C00-94B4-46A9-85BC-933233723DFF}" type="pres">
      <dgm:prSet presAssocID="{120AE8D3-1690-4F3D-90F9-A6BE452D2EA9}" presName="rootComposite1" presStyleCnt="0"/>
      <dgm:spPr/>
    </dgm:pt>
    <dgm:pt modelId="{BD5F1243-B51B-4E8F-8DB1-8F69F4AA30F1}" type="pres">
      <dgm:prSet presAssocID="{120AE8D3-1690-4F3D-90F9-A6BE452D2EA9}" presName="rootText1" presStyleLbl="node0" presStyleIdx="0" presStyleCnt="1" custScaleX="46623" custScaleY="28143" custLinFactY="11882" custLinFactNeighborX="9626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3970E6-80D8-4375-B4A8-12DE2967A99B}" type="pres">
      <dgm:prSet presAssocID="{120AE8D3-1690-4F3D-90F9-A6BE452D2EA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35895A-7DDB-4C60-8157-8BD41FABF386}" type="pres">
      <dgm:prSet presAssocID="{120AE8D3-1690-4F3D-90F9-A6BE452D2EA9}" presName="hierChild2" presStyleCnt="0"/>
      <dgm:spPr/>
    </dgm:pt>
    <dgm:pt modelId="{01A3447C-B321-490D-9F9D-FD6DF31C7181}" type="pres">
      <dgm:prSet presAssocID="{7445DEFA-5756-4870-BF6B-D2FDFADC4F4F}" presName="Name64" presStyleLbl="parChTrans1D2" presStyleIdx="0" presStyleCnt="3"/>
      <dgm:spPr/>
      <dgm:t>
        <a:bodyPr/>
        <a:lstStyle/>
        <a:p>
          <a:endParaRPr lang="ru-RU"/>
        </a:p>
      </dgm:t>
    </dgm:pt>
    <dgm:pt modelId="{B1A69978-4E45-4F2D-A719-76DACC63094A}" type="pres">
      <dgm:prSet presAssocID="{F5136227-E9F0-4FA0-9184-BFBD8CEA68F5}" presName="hierRoot2" presStyleCnt="0">
        <dgm:presLayoutVars>
          <dgm:hierBranch val="init"/>
        </dgm:presLayoutVars>
      </dgm:prSet>
      <dgm:spPr/>
    </dgm:pt>
    <dgm:pt modelId="{4E4C6F82-5400-4430-AD72-CF4419E5EBBD}" type="pres">
      <dgm:prSet presAssocID="{F5136227-E9F0-4FA0-9184-BFBD8CEA68F5}" presName="rootComposite" presStyleCnt="0"/>
      <dgm:spPr/>
    </dgm:pt>
    <dgm:pt modelId="{C202DA81-BB0A-4F6E-9BE8-ADC5C1A3E305}" type="pres">
      <dgm:prSet presAssocID="{F5136227-E9F0-4FA0-9184-BFBD8CEA68F5}" presName="rootText" presStyleLbl="node2" presStyleIdx="0" presStyleCnt="2" custScaleX="44603" custScaleY="20233" custLinFactNeighborX="-53958" custLinFactNeighborY="-460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848E3C-6043-4784-8D77-582F0CBFBD52}" type="pres">
      <dgm:prSet presAssocID="{F5136227-E9F0-4FA0-9184-BFBD8CEA68F5}" presName="rootConnector" presStyleLbl="node2" presStyleIdx="0" presStyleCnt="2"/>
      <dgm:spPr/>
      <dgm:t>
        <a:bodyPr/>
        <a:lstStyle/>
        <a:p>
          <a:endParaRPr lang="ru-RU"/>
        </a:p>
      </dgm:t>
    </dgm:pt>
    <dgm:pt modelId="{66970B21-B567-4AC6-904A-A8A197441B48}" type="pres">
      <dgm:prSet presAssocID="{F5136227-E9F0-4FA0-9184-BFBD8CEA68F5}" presName="hierChild4" presStyleCnt="0"/>
      <dgm:spPr/>
    </dgm:pt>
    <dgm:pt modelId="{11C3FD4A-A7C2-4CE0-A4DA-9505AA2B4D35}" type="pres">
      <dgm:prSet presAssocID="{F5136227-E9F0-4FA0-9184-BFBD8CEA68F5}" presName="hierChild5" presStyleCnt="0"/>
      <dgm:spPr/>
    </dgm:pt>
    <dgm:pt modelId="{57F862B8-9717-450A-A5B5-99583C40FBFE}" type="pres">
      <dgm:prSet presAssocID="{441E9021-8670-4E52-95DA-720F320274BB}" presName="Name64" presStyleLbl="parChTrans1D2" presStyleIdx="1" presStyleCnt="3"/>
      <dgm:spPr/>
      <dgm:t>
        <a:bodyPr/>
        <a:lstStyle/>
        <a:p>
          <a:endParaRPr lang="ru-RU"/>
        </a:p>
      </dgm:t>
    </dgm:pt>
    <dgm:pt modelId="{B7090D12-ED41-4A4B-B553-5C0B6D3DF348}" type="pres">
      <dgm:prSet presAssocID="{B4B4FB2F-1218-48EE-9AE0-B51968B3FC44}" presName="hierRoot2" presStyleCnt="0">
        <dgm:presLayoutVars>
          <dgm:hierBranch val="init"/>
        </dgm:presLayoutVars>
      </dgm:prSet>
      <dgm:spPr/>
    </dgm:pt>
    <dgm:pt modelId="{125ECAEE-7B83-4B3D-B0C0-568D96617D50}" type="pres">
      <dgm:prSet presAssocID="{B4B4FB2F-1218-48EE-9AE0-B51968B3FC44}" presName="rootComposite" presStyleCnt="0"/>
      <dgm:spPr/>
    </dgm:pt>
    <dgm:pt modelId="{3F9FCF1B-A124-4436-BE16-EE820DDD8277}" type="pres">
      <dgm:prSet presAssocID="{B4B4FB2F-1218-48EE-9AE0-B51968B3FC44}" presName="rootText" presStyleLbl="node2" presStyleIdx="1" presStyleCnt="2" custScaleX="55335" custScaleY="15182" custLinFactY="-37030" custLinFactNeighborX="5376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343096-F254-4B0F-AA64-DDC669476812}" type="pres">
      <dgm:prSet presAssocID="{B4B4FB2F-1218-48EE-9AE0-B51968B3FC44}" presName="rootConnector" presStyleLbl="node2" presStyleIdx="1" presStyleCnt="2"/>
      <dgm:spPr/>
      <dgm:t>
        <a:bodyPr/>
        <a:lstStyle/>
        <a:p>
          <a:endParaRPr lang="ru-RU"/>
        </a:p>
      </dgm:t>
    </dgm:pt>
    <dgm:pt modelId="{DECA9AA6-370A-4B5D-AC56-BEB6C9423E8E}" type="pres">
      <dgm:prSet presAssocID="{B4B4FB2F-1218-48EE-9AE0-B51968B3FC44}" presName="hierChild4" presStyleCnt="0"/>
      <dgm:spPr/>
    </dgm:pt>
    <dgm:pt modelId="{03F6ACC9-0451-4050-9ABD-F41FBFC40B11}" type="pres">
      <dgm:prSet presAssocID="{B4B4FB2F-1218-48EE-9AE0-B51968B3FC44}" presName="hierChild5" presStyleCnt="0"/>
      <dgm:spPr/>
    </dgm:pt>
    <dgm:pt modelId="{434E6E17-10BF-4460-8574-A8FBFD19321C}" type="pres">
      <dgm:prSet presAssocID="{120AE8D3-1690-4F3D-90F9-A6BE452D2EA9}" presName="hierChild3" presStyleCnt="0"/>
      <dgm:spPr/>
    </dgm:pt>
    <dgm:pt modelId="{5D461773-C42C-483E-92B6-475236F021D4}" type="pres">
      <dgm:prSet presAssocID="{0DC70CB4-292A-49C3-A4FF-D4DD076EFCA8}" presName="Name115" presStyleLbl="parChTrans1D2" presStyleIdx="2" presStyleCnt="3"/>
      <dgm:spPr/>
      <dgm:t>
        <a:bodyPr/>
        <a:lstStyle/>
        <a:p>
          <a:endParaRPr lang="ru-RU"/>
        </a:p>
      </dgm:t>
    </dgm:pt>
    <dgm:pt modelId="{1DB4E2D5-802F-432F-AB07-99CF5DE6953E}" type="pres">
      <dgm:prSet presAssocID="{C13C5636-6B9E-422A-9B60-D479976EE39C}" presName="hierRoot3" presStyleCnt="0">
        <dgm:presLayoutVars>
          <dgm:hierBranch val="init"/>
        </dgm:presLayoutVars>
      </dgm:prSet>
      <dgm:spPr/>
    </dgm:pt>
    <dgm:pt modelId="{1718EEF2-9FDE-41BA-8BC6-6EDFCCAD16BA}" type="pres">
      <dgm:prSet presAssocID="{C13C5636-6B9E-422A-9B60-D479976EE39C}" presName="rootComposite3" presStyleCnt="0"/>
      <dgm:spPr/>
    </dgm:pt>
    <dgm:pt modelId="{C938E4C0-7277-48CA-B15F-58D7C47F3E8F}" type="pres">
      <dgm:prSet presAssocID="{C13C5636-6B9E-422A-9B60-D479976EE39C}" presName="rootText3" presStyleLbl="asst1" presStyleIdx="0" presStyleCnt="1" custFlipVert="0" custScaleX="42354" custScaleY="32529" custLinFactNeighborX="-48279" custLinFactNeighborY="410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294B1D-D218-4F6B-9EEE-A62B88C9C2EF}" type="pres">
      <dgm:prSet presAssocID="{C13C5636-6B9E-422A-9B60-D479976EE39C}" presName="rootConnector3" presStyleLbl="asst1" presStyleIdx="0" presStyleCnt="1"/>
      <dgm:spPr/>
      <dgm:t>
        <a:bodyPr/>
        <a:lstStyle/>
        <a:p>
          <a:endParaRPr lang="ru-RU"/>
        </a:p>
      </dgm:t>
    </dgm:pt>
    <dgm:pt modelId="{290786ED-53CE-4025-A21E-BDD4CD473E18}" type="pres">
      <dgm:prSet presAssocID="{C13C5636-6B9E-422A-9B60-D479976EE39C}" presName="hierChild6" presStyleCnt="0"/>
      <dgm:spPr/>
    </dgm:pt>
    <dgm:pt modelId="{D8E31D63-2C13-4984-A58C-8DE0B8B4C6AD}" type="pres">
      <dgm:prSet presAssocID="{C13C5636-6B9E-422A-9B60-D479976EE39C}" presName="hierChild7" presStyleCnt="0"/>
      <dgm:spPr/>
    </dgm:pt>
  </dgm:ptLst>
  <dgm:cxnLst>
    <dgm:cxn modelId="{B4C14509-1ABA-4051-9140-98074BFDED76}" type="presOf" srcId="{0DC70CB4-292A-49C3-A4FF-D4DD076EFCA8}" destId="{5D461773-C42C-483E-92B6-475236F021D4}" srcOrd="0" destOrd="0" presId="urn:microsoft.com/office/officeart/2009/3/layout/HorizontalOrganizationChart"/>
    <dgm:cxn modelId="{04D40ACD-BE70-4D81-9E18-47C0CB74EF41}" srcId="{120AE8D3-1690-4F3D-90F9-A6BE452D2EA9}" destId="{C13C5636-6B9E-422A-9B60-D479976EE39C}" srcOrd="0" destOrd="0" parTransId="{0DC70CB4-292A-49C3-A4FF-D4DD076EFCA8}" sibTransId="{74198FF7-CC06-4E46-B8DF-997AE5797575}"/>
    <dgm:cxn modelId="{B88C9BA5-02A1-4980-8014-6409F9907990}" type="presOf" srcId="{F5136227-E9F0-4FA0-9184-BFBD8CEA68F5}" destId="{C202DA81-BB0A-4F6E-9BE8-ADC5C1A3E305}" srcOrd="0" destOrd="0" presId="urn:microsoft.com/office/officeart/2009/3/layout/HorizontalOrganizationChart"/>
    <dgm:cxn modelId="{257E6DC3-88CF-40FB-A6E7-9F0EE1AEEB49}" type="presOf" srcId="{C4783805-033D-4099-999A-24CE7FC2484A}" destId="{17B0FC27-D21F-48D5-B6D3-B900F172E435}" srcOrd="0" destOrd="0" presId="urn:microsoft.com/office/officeart/2009/3/layout/HorizontalOrganizationChart"/>
    <dgm:cxn modelId="{BF519402-7F20-48F1-A37A-28C5241D8F2D}" type="presOf" srcId="{C13C5636-6B9E-422A-9B60-D479976EE39C}" destId="{01294B1D-D218-4F6B-9EEE-A62B88C9C2EF}" srcOrd="1" destOrd="0" presId="urn:microsoft.com/office/officeart/2009/3/layout/HorizontalOrganizationChart"/>
    <dgm:cxn modelId="{D52E2A1C-75F0-4E3D-94A8-586D9D0316CD}" type="presOf" srcId="{120AE8D3-1690-4F3D-90F9-A6BE452D2EA9}" destId="{DC3970E6-80D8-4375-B4A8-12DE2967A99B}" srcOrd="1" destOrd="0" presId="urn:microsoft.com/office/officeart/2009/3/layout/HorizontalOrganizationChart"/>
    <dgm:cxn modelId="{E0707B72-A98B-43D3-9589-2EE493EF5D97}" type="presOf" srcId="{B4B4FB2F-1218-48EE-9AE0-B51968B3FC44}" destId="{3F9FCF1B-A124-4436-BE16-EE820DDD8277}" srcOrd="0" destOrd="0" presId="urn:microsoft.com/office/officeart/2009/3/layout/HorizontalOrganizationChart"/>
    <dgm:cxn modelId="{C20E8742-A4AD-4D54-9E64-7B5AC4B05CA4}" type="presOf" srcId="{B4B4FB2F-1218-48EE-9AE0-B51968B3FC44}" destId="{02343096-F254-4B0F-AA64-DDC669476812}" srcOrd="1" destOrd="0" presId="urn:microsoft.com/office/officeart/2009/3/layout/HorizontalOrganizationChart"/>
    <dgm:cxn modelId="{5D9A4E17-9097-4741-B96A-34D20A0455AC}" type="presOf" srcId="{120AE8D3-1690-4F3D-90F9-A6BE452D2EA9}" destId="{BD5F1243-B51B-4E8F-8DB1-8F69F4AA30F1}" srcOrd="0" destOrd="0" presId="urn:microsoft.com/office/officeart/2009/3/layout/HorizontalOrganizationChart"/>
    <dgm:cxn modelId="{FDD1243A-4849-4330-AF81-EF99E03DA013}" type="presOf" srcId="{F5136227-E9F0-4FA0-9184-BFBD8CEA68F5}" destId="{97848E3C-6043-4784-8D77-582F0CBFBD52}" srcOrd="1" destOrd="0" presId="urn:microsoft.com/office/officeart/2009/3/layout/HorizontalOrganizationChart"/>
    <dgm:cxn modelId="{4E0A3552-2F8D-47FA-98FD-E48864BD5C6A}" srcId="{120AE8D3-1690-4F3D-90F9-A6BE452D2EA9}" destId="{F5136227-E9F0-4FA0-9184-BFBD8CEA68F5}" srcOrd="1" destOrd="0" parTransId="{7445DEFA-5756-4870-BF6B-D2FDFADC4F4F}" sibTransId="{68770885-2E35-4C01-ACB4-DB2D3EC9131E}"/>
    <dgm:cxn modelId="{3156AB83-EB7E-47BE-969A-E0E88001D4CF}" type="presOf" srcId="{7445DEFA-5756-4870-BF6B-D2FDFADC4F4F}" destId="{01A3447C-B321-490D-9F9D-FD6DF31C7181}" srcOrd="0" destOrd="0" presId="urn:microsoft.com/office/officeart/2009/3/layout/HorizontalOrganizationChart"/>
    <dgm:cxn modelId="{DA051E0A-F65D-448D-A3C0-B674055150BF}" srcId="{120AE8D3-1690-4F3D-90F9-A6BE452D2EA9}" destId="{B4B4FB2F-1218-48EE-9AE0-B51968B3FC44}" srcOrd="2" destOrd="0" parTransId="{441E9021-8670-4E52-95DA-720F320274BB}" sibTransId="{C90F4B82-2445-4B1B-8847-28511E76EEDC}"/>
    <dgm:cxn modelId="{E62452AF-C796-4B51-A8EE-5B56DD315FA0}" srcId="{C4783805-033D-4099-999A-24CE7FC2484A}" destId="{120AE8D3-1690-4F3D-90F9-A6BE452D2EA9}" srcOrd="0" destOrd="0" parTransId="{5E380017-7051-4C88-B601-D9BD09291BC4}" sibTransId="{0A691612-64DC-4B36-9290-3257B3F761CC}"/>
    <dgm:cxn modelId="{D01E7084-9A0D-4829-AEA9-B106738F1DF5}" type="presOf" srcId="{C13C5636-6B9E-422A-9B60-D479976EE39C}" destId="{C938E4C0-7277-48CA-B15F-58D7C47F3E8F}" srcOrd="0" destOrd="0" presId="urn:microsoft.com/office/officeart/2009/3/layout/HorizontalOrganizationChart"/>
    <dgm:cxn modelId="{7FDFA746-44D2-4531-9946-6A23E842FFBE}" type="presOf" srcId="{441E9021-8670-4E52-95DA-720F320274BB}" destId="{57F862B8-9717-450A-A5B5-99583C40FBFE}" srcOrd="0" destOrd="0" presId="urn:microsoft.com/office/officeart/2009/3/layout/HorizontalOrganizationChart"/>
    <dgm:cxn modelId="{AD372AAE-8904-4AE8-B390-589DFCBED5E9}" type="presParOf" srcId="{17B0FC27-D21F-48D5-B6D3-B900F172E435}" destId="{2557A076-6E82-41D3-80B9-6A4861A7AC99}" srcOrd="0" destOrd="0" presId="urn:microsoft.com/office/officeart/2009/3/layout/HorizontalOrganizationChart"/>
    <dgm:cxn modelId="{AC6C0511-EEA3-43CB-9E95-464286013EE5}" type="presParOf" srcId="{2557A076-6E82-41D3-80B9-6A4861A7AC99}" destId="{9BD19C00-94B4-46A9-85BC-933233723DFF}" srcOrd="0" destOrd="0" presId="urn:microsoft.com/office/officeart/2009/3/layout/HorizontalOrganizationChart"/>
    <dgm:cxn modelId="{70A2287A-94EB-4452-9C6E-22E06E345B25}" type="presParOf" srcId="{9BD19C00-94B4-46A9-85BC-933233723DFF}" destId="{BD5F1243-B51B-4E8F-8DB1-8F69F4AA30F1}" srcOrd="0" destOrd="0" presId="urn:microsoft.com/office/officeart/2009/3/layout/HorizontalOrganizationChart"/>
    <dgm:cxn modelId="{D6C05B8E-6E23-42D0-BF14-F0339381B76A}" type="presParOf" srcId="{9BD19C00-94B4-46A9-85BC-933233723DFF}" destId="{DC3970E6-80D8-4375-B4A8-12DE2967A99B}" srcOrd="1" destOrd="0" presId="urn:microsoft.com/office/officeart/2009/3/layout/HorizontalOrganizationChart"/>
    <dgm:cxn modelId="{07F73277-1F89-443C-9320-B3BC85C00254}" type="presParOf" srcId="{2557A076-6E82-41D3-80B9-6A4861A7AC99}" destId="{8C35895A-7DDB-4C60-8157-8BD41FABF386}" srcOrd="1" destOrd="0" presId="urn:microsoft.com/office/officeart/2009/3/layout/HorizontalOrganizationChart"/>
    <dgm:cxn modelId="{CBA33DFE-A3C2-4044-9A31-C8A9D7F2F4C6}" type="presParOf" srcId="{8C35895A-7DDB-4C60-8157-8BD41FABF386}" destId="{01A3447C-B321-490D-9F9D-FD6DF31C7181}" srcOrd="0" destOrd="0" presId="urn:microsoft.com/office/officeart/2009/3/layout/HorizontalOrganizationChart"/>
    <dgm:cxn modelId="{AD3C792B-7BBB-46C6-87B7-26FBDE862CFA}" type="presParOf" srcId="{8C35895A-7DDB-4C60-8157-8BD41FABF386}" destId="{B1A69978-4E45-4F2D-A719-76DACC63094A}" srcOrd="1" destOrd="0" presId="urn:microsoft.com/office/officeart/2009/3/layout/HorizontalOrganizationChart"/>
    <dgm:cxn modelId="{A734161E-06BC-4543-87DA-9B9E41E6A665}" type="presParOf" srcId="{B1A69978-4E45-4F2D-A719-76DACC63094A}" destId="{4E4C6F82-5400-4430-AD72-CF4419E5EBBD}" srcOrd="0" destOrd="0" presId="urn:microsoft.com/office/officeart/2009/3/layout/HorizontalOrganizationChart"/>
    <dgm:cxn modelId="{B8EFA108-F102-4066-9FC3-653AEE0EC409}" type="presParOf" srcId="{4E4C6F82-5400-4430-AD72-CF4419E5EBBD}" destId="{C202DA81-BB0A-4F6E-9BE8-ADC5C1A3E305}" srcOrd="0" destOrd="0" presId="urn:microsoft.com/office/officeart/2009/3/layout/HorizontalOrganizationChart"/>
    <dgm:cxn modelId="{CA84F292-7C1E-4C0D-B65C-6E5F6107EE22}" type="presParOf" srcId="{4E4C6F82-5400-4430-AD72-CF4419E5EBBD}" destId="{97848E3C-6043-4784-8D77-582F0CBFBD52}" srcOrd="1" destOrd="0" presId="urn:microsoft.com/office/officeart/2009/3/layout/HorizontalOrganizationChart"/>
    <dgm:cxn modelId="{9D1B7A2A-2991-4963-9824-19FD6FD5B8CC}" type="presParOf" srcId="{B1A69978-4E45-4F2D-A719-76DACC63094A}" destId="{66970B21-B567-4AC6-904A-A8A197441B48}" srcOrd="1" destOrd="0" presId="urn:microsoft.com/office/officeart/2009/3/layout/HorizontalOrganizationChart"/>
    <dgm:cxn modelId="{6CC0960E-0A5C-4D91-974D-70A3B51D535B}" type="presParOf" srcId="{B1A69978-4E45-4F2D-A719-76DACC63094A}" destId="{11C3FD4A-A7C2-4CE0-A4DA-9505AA2B4D35}" srcOrd="2" destOrd="0" presId="urn:microsoft.com/office/officeart/2009/3/layout/HorizontalOrganizationChart"/>
    <dgm:cxn modelId="{B9FC0334-EA66-48B5-BFA7-2CAA27E2D4CA}" type="presParOf" srcId="{8C35895A-7DDB-4C60-8157-8BD41FABF386}" destId="{57F862B8-9717-450A-A5B5-99583C40FBFE}" srcOrd="2" destOrd="0" presId="urn:microsoft.com/office/officeart/2009/3/layout/HorizontalOrganizationChart"/>
    <dgm:cxn modelId="{D9CBD0F0-2FB5-4389-B9EA-8073F22825FD}" type="presParOf" srcId="{8C35895A-7DDB-4C60-8157-8BD41FABF386}" destId="{B7090D12-ED41-4A4B-B553-5C0B6D3DF348}" srcOrd="3" destOrd="0" presId="urn:microsoft.com/office/officeart/2009/3/layout/HorizontalOrganizationChart"/>
    <dgm:cxn modelId="{7BEFED73-B2C0-46E0-BA10-FA460FAB9E32}" type="presParOf" srcId="{B7090D12-ED41-4A4B-B553-5C0B6D3DF348}" destId="{125ECAEE-7B83-4B3D-B0C0-568D96617D50}" srcOrd="0" destOrd="0" presId="urn:microsoft.com/office/officeart/2009/3/layout/HorizontalOrganizationChart"/>
    <dgm:cxn modelId="{C1F6EE52-464B-4EDE-9009-77F9A0DFEB79}" type="presParOf" srcId="{125ECAEE-7B83-4B3D-B0C0-568D96617D50}" destId="{3F9FCF1B-A124-4436-BE16-EE820DDD8277}" srcOrd="0" destOrd="0" presId="urn:microsoft.com/office/officeart/2009/3/layout/HorizontalOrganizationChart"/>
    <dgm:cxn modelId="{216115F2-CE12-4A11-9C78-5E15E52B0C14}" type="presParOf" srcId="{125ECAEE-7B83-4B3D-B0C0-568D96617D50}" destId="{02343096-F254-4B0F-AA64-DDC669476812}" srcOrd="1" destOrd="0" presId="urn:microsoft.com/office/officeart/2009/3/layout/HorizontalOrganizationChart"/>
    <dgm:cxn modelId="{3F1271C3-E145-475E-93AE-5AA9B3F69E54}" type="presParOf" srcId="{B7090D12-ED41-4A4B-B553-5C0B6D3DF348}" destId="{DECA9AA6-370A-4B5D-AC56-BEB6C9423E8E}" srcOrd="1" destOrd="0" presId="urn:microsoft.com/office/officeart/2009/3/layout/HorizontalOrganizationChart"/>
    <dgm:cxn modelId="{D25A9105-5B4B-4B46-8BDF-FCD2EA6F6F28}" type="presParOf" srcId="{B7090D12-ED41-4A4B-B553-5C0B6D3DF348}" destId="{03F6ACC9-0451-4050-9ABD-F41FBFC40B11}" srcOrd="2" destOrd="0" presId="urn:microsoft.com/office/officeart/2009/3/layout/HorizontalOrganizationChart"/>
    <dgm:cxn modelId="{F4597BA9-0981-44B1-8C6F-E837BD59597C}" type="presParOf" srcId="{2557A076-6E82-41D3-80B9-6A4861A7AC99}" destId="{434E6E17-10BF-4460-8574-A8FBFD19321C}" srcOrd="2" destOrd="0" presId="urn:microsoft.com/office/officeart/2009/3/layout/HorizontalOrganizationChart"/>
    <dgm:cxn modelId="{16923C6B-F631-4232-9D39-DCB386242AB4}" type="presParOf" srcId="{434E6E17-10BF-4460-8574-A8FBFD19321C}" destId="{5D461773-C42C-483E-92B6-475236F021D4}" srcOrd="0" destOrd="0" presId="urn:microsoft.com/office/officeart/2009/3/layout/HorizontalOrganizationChart"/>
    <dgm:cxn modelId="{E2CC833E-8F8A-4A30-9E2F-CCBCC1E9DDF0}" type="presParOf" srcId="{434E6E17-10BF-4460-8574-A8FBFD19321C}" destId="{1DB4E2D5-802F-432F-AB07-99CF5DE6953E}" srcOrd="1" destOrd="0" presId="urn:microsoft.com/office/officeart/2009/3/layout/HorizontalOrganizationChart"/>
    <dgm:cxn modelId="{C506C72C-9786-4A67-8B7A-D60242E952A8}" type="presParOf" srcId="{1DB4E2D5-802F-432F-AB07-99CF5DE6953E}" destId="{1718EEF2-9FDE-41BA-8BC6-6EDFCCAD16BA}" srcOrd="0" destOrd="0" presId="urn:microsoft.com/office/officeart/2009/3/layout/HorizontalOrganizationChart"/>
    <dgm:cxn modelId="{6895E936-AAAB-451E-B950-A32CC8E38AA7}" type="presParOf" srcId="{1718EEF2-9FDE-41BA-8BC6-6EDFCCAD16BA}" destId="{C938E4C0-7277-48CA-B15F-58D7C47F3E8F}" srcOrd="0" destOrd="0" presId="urn:microsoft.com/office/officeart/2009/3/layout/HorizontalOrganizationChart"/>
    <dgm:cxn modelId="{A48AB3AD-8F5D-486C-9D67-1629673CC3C6}" type="presParOf" srcId="{1718EEF2-9FDE-41BA-8BC6-6EDFCCAD16BA}" destId="{01294B1D-D218-4F6B-9EEE-A62B88C9C2EF}" srcOrd="1" destOrd="0" presId="urn:microsoft.com/office/officeart/2009/3/layout/HorizontalOrganizationChart"/>
    <dgm:cxn modelId="{16AB71D5-796D-4388-A4C3-43BA44E2FA46}" type="presParOf" srcId="{1DB4E2D5-802F-432F-AB07-99CF5DE6953E}" destId="{290786ED-53CE-4025-A21E-BDD4CD473E18}" srcOrd="1" destOrd="0" presId="urn:microsoft.com/office/officeart/2009/3/layout/HorizontalOrganizationChart"/>
    <dgm:cxn modelId="{14DB9602-511D-45D8-9F39-CEF3AE2EA475}" type="presParOf" srcId="{1DB4E2D5-802F-432F-AB07-99CF5DE6953E}" destId="{D8E31D63-2C13-4984-A58C-8DE0B8B4C6AD}" srcOrd="2" destOrd="0" presId="urn:microsoft.com/office/officeart/2009/3/layout/HorizontalOrganizationChart"/>
  </dgm:cxnLst>
  <dgm:bg>
    <a:noFill/>
  </dgm:bg>
  <dgm:whole/>
  <dgm:extLst>
    <a:ext uri="http://schemas.microsoft.com/office/drawing/2008/diagram">
      <dsp:dataModelExt xmlns=""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461773-C42C-483E-92B6-475236F021D4}">
      <dsp:nvSpPr>
        <dsp:cNvPr id="0" name=""/>
        <dsp:cNvSpPr/>
      </dsp:nvSpPr>
      <dsp:spPr>
        <a:xfrm>
          <a:off x="1844525" y="3084181"/>
          <a:ext cx="999850" cy="509977"/>
        </a:xfrm>
        <a:custGeom>
          <a:avLst/>
          <a:gdLst/>
          <a:ahLst/>
          <a:cxnLst/>
          <a:rect l="0" t="0" r="0" b="0"/>
          <a:pathLst>
            <a:path>
              <a:moveTo>
                <a:pt x="0" y="509977"/>
              </a:moveTo>
              <a:lnTo>
                <a:pt x="999850" y="509977"/>
              </a:lnTo>
              <a:lnTo>
                <a:pt x="99985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862B8-9717-450A-A5B5-99583C40FBFE}">
      <dsp:nvSpPr>
        <dsp:cNvPr id="0" name=""/>
        <dsp:cNvSpPr/>
      </dsp:nvSpPr>
      <dsp:spPr>
        <a:xfrm>
          <a:off x="1844525" y="791717"/>
          <a:ext cx="3768284" cy="2802441"/>
        </a:xfrm>
        <a:custGeom>
          <a:avLst/>
          <a:gdLst/>
          <a:ahLst/>
          <a:cxnLst/>
          <a:rect l="0" t="0" r="0" b="0"/>
          <a:pathLst>
            <a:path>
              <a:moveTo>
                <a:pt x="0" y="2802441"/>
              </a:moveTo>
              <a:lnTo>
                <a:pt x="3400381" y="2802441"/>
              </a:lnTo>
              <a:lnTo>
                <a:pt x="3400381" y="0"/>
              </a:lnTo>
              <a:lnTo>
                <a:pt x="376828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A3447C-B321-490D-9F9D-FD6DF31C7181}">
      <dsp:nvSpPr>
        <dsp:cNvPr id="0" name=""/>
        <dsp:cNvSpPr/>
      </dsp:nvSpPr>
      <dsp:spPr>
        <a:xfrm>
          <a:off x="1844525" y="1542213"/>
          <a:ext cx="1700374" cy="2051945"/>
        </a:xfrm>
        <a:custGeom>
          <a:avLst/>
          <a:gdLst/>
          <a:ahLst/>
          <a:cxnLst/>
          <a:rect l="0" t="0" r="0" b="0"/>
          <a:pathLst>
            <a:path>
              <a:moveTo>
                <a:pt x="0" y="2051945"/>
              </a:moveTo>
              <a:lnTo>
                <a:pt x="1332471" y="2051945"/>
              </a:lnTo>
              <a:lnTo>
                <a:pt x="1332471" y="0"/>
              </a:lnTo>
              <a:lnTo>
                <a:pt x="170037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F1243-B51B-4E8F-8DB1-8F69F4AA30F1}">
      <dsp:nvSpPr>
        <dsp:cNvPr id="0" name=""/>
        <dsp:cNvSpPr/>
      </dsp:nvSpPr>
      <dsp:spPr>
        <a:xfrm>
          <a:off x="129250" y="3436262"/>
          <a:ext cx="1715274" cy="3157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дошкольники</a:t>
          </a:r>
          <a:endParaRPr lang="ru-RU" sz="1400" kern="1200" dirty="0"/>
        </a:p>
      </dsp:txBody>
      <dsp:txXfrm>
        <a:off x="129250" y="3436262"/>
        <a:ext cx="1715274" cy="315793"/>
      </dsp:txXfrm>
    </dsp:sp>
    <dsp:sp modelId="{C202DA81-BB0A-4F6E-9BE8-ADC5C1A3E305}">
      <dsp:nvSpPr>
        <dsp:cNvPr id="0" name=""/>
        <dsp:cNvSpPr/>
      </dsp:nvSpPr>
      <dsp:spPr>
        <a:xfrm>
          <a:off x="3544899" y="1428695"/>
          <a:ext cx="1640958" cy="2270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основная школа</a:t>
          </a:r>
          <a:endParaRPr lang="ru-RU" sz="1400" kern="1200" dirty="0"/>
        </a:p>
      </dsp:txBody>
      <dsp:txXfrm>
        <a:off x="3544899" y="1428695"/>
        <a:ext cx="1640958" cy="227035"/>
      </dsp:txXfrm>
    </dsp:sp>
    <dsp:sp modelId="{3F9FCF1B-A124-4436-BE16-EE820DDD8277}">
      <dsp:nvSpPr>
        <dsp:cNvPr id="0" name=""/>
        <dsp:cNvSpPr/>
      </dsp:nvSpPr>
      <dsp:spPr>
        <a:xfrm>
          <a:off x="5612809" y="706538"/>
          <a:ext cx="2035791" cy="1703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средняя школа</a:t>
          </a:r>
          <a:endParaRPr lang="ru-RU" sz="1400" kern="1200" dirty="0"/>
        </a:p>
      </dsp:txBody>
      <dsp:txXfrm>
        <a:off x="5612809" y="706538"/>
        <a:ext cx="2035791" cy="170357"/>
      </dsp:txXfrm>
    </dsp:sp>
    <dsp:sp modelId="{C938E4C0-7277-48CA-B15F-58D7C47F3E8F}">
      <dsp:nvSpPr>
        <dsp:cNvPr id="0" name=""/>
        <dsp:cNvSpPr/>
      </dsp:nvSpPr>
      <dsp:spPr>
        <a:xfrm>
          <a:off x="2065267" y="2719172"/>
          <a:ext cx="1558216" cy="365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начальная школа</a:t>
          </a:r>
          <a:endParaRPr lang="ru-RU" sz="1400" kern="1200" dirty="0"/>
        </a:p>
      </dsp:txBody>
      <dsp:txXfrm>
        <a:off x="2065267" y="2719172"/>
        <a:ext cx="1558216" cy="3650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461773-C42C-483E-92B6-475236F021D4}">
      <dsp:nvSpPr>
        <dsp:cNvPr id="0" name=""/>
        <dsp:cNvSpPr/>
      </dsp:nvSpPr>
      <dsp:spPr>
        <a:xfrm>
          <a:off x="2073066" y="2385817"/>
          <a:ext cx="444978" cy="1403801"/>
        </a:xfrm>
        <a:custGeom>
          <a:avLst/>
          <a:gdLst/>
          <a:ahLst/>
          <a:cxnLst/>
          <a:rect l="0" t="0" r="0" b="0"/>
          <a:pathLst>
            <a:path>
              <a:moveTo>
                <a:pt x="0" y="1403801"/>
              </a:moveTo>
              <a:lnTo>
                <a:pt x="444978" y="1403801"/>
              </a:lnTo>
              <a:lnTo>
                <a:pt x="44497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862B8-9717-450A-A5B5-99583C40FBFE}">
      <dsp:nvSpPr>
        <dsp:cNvPr id="0" name=""/>
        <dsp:cNvSpPr/>
      </dsp:nvSpPr>
      <dsp:spPr>
        <a:xfrm>
          <a:off x="2073066" y="1340022"/>
          <a:ext cx="3739741" cy="2449595"/>
        </a:xfrm>
        <a:custGeom>
          <a:avLst/>
          <a:gdLst/>
          <a:ahLst/>
          <a:cxnLst/>
          <a:rect l="0" t="0" r="0" b="0"/>
          <a:pathLst>
            <a:path>
              <a:moveTo>
                <a:pt x="0" y="2449595"/>
              </a:moveTo>
              <a:lnTo>
                <a:pt x="3371838" y="2449595"/>
              </a:lnTo>
              <a:lnTo>
                <a:pt x="3371838" y="0"/>
              </a:lnTo>
              <a:lnTo>
                <a:pt x="373974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A3447C-B321-490D-9F9D-FD6DF31C7181}">
      <dsp:nvSpPr>
        <dsp:cNvPr id="0" name=""/>
        <dsp:cNvSpPr/>
      </dsp:nvSpPr>
      <dsp:spPr>
        <a:xfrm>
          <a:off x="2073066" y="1702842"/>
          <a:ext cx="1750961" cy="2086775"/>
        </a:xfrm>
        <a:custGeom>
          <a:avLst/>
          <a:gdLst/>
          <a:ahLst/>
          <a:cxnLst/>
          <a:rect l="0" t="0" r="0" b="0"/>
          <a:pathLst>
            <a:path>
              <a:moveTo>
                <a:pt x="0" y="2086775"/>
              </a:moveTo>
              <a:lnTo>
                <a:pt x="1383058" y="2086775"/>
              </a:lnTo>
              <a:lnTo>
                <a:pt x="1383058" y="0"/>
              </a:lnTo>
              <a:lnTo>
                <a:pt x="175096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F1243-B51B-4E8F-8DB1-8F69F4AA30F1}">
      <dsp:nvSpPr>
        <dsp:cNvPr id="0" name=""/>
        <dsp:cNvSpPr/>
      </dsp:nvSpPr>
      <dsp:spPr>
        <a:xfrm>
          <a:off x="357791" y="3631721"/>
          <a:ext cx="1715274" cy="3157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дошкольники</a:t>
          </a:r>
          <a:endParaRPr lang="ru-RU" sz="1400" kern="1200" dirty="0"/>
        </a:p>
      </dsp:txBody>
      <dsp:txXfrm>
        <a:off x="357791" y="3631721"/>
        <a:ext cx="1715274" cy="315793"/>
      </dsp:txXfrm>
    </dsp:sp>
    <dsp:sp modelId="{C202DA81-BB0A-4F6E-9BE8-ADC5C1A3E305}">
      <dsp:nvSpPr>
        <dsp:cNvPr id="0" name=""/>
        <dsp:cNvSpPr/>
      </dsp:nvSpPr>
      <dsp:spPr>
        <a:xfrm>
          <a:off x="3824028" y="1589325"/>
          <a:ext cx="1640958" cy="2270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основная школа</a:t>
          </a:r>
          <a:endParaRPr lang="ru-RU" sz="1400" kern="1200" dirty="0"/>
        </a:p>
      </dsp:txBody>
      <dsp:txXfrm>
        <a:off x="3824028" y="1589325"/>
        <a:ext cx="1640958" cy="227035"/>
      </dsp:txXfrm>
    </dsp:sp>
    <dsp:sp modelId="{3F9FCF1B-A124-4436-BE16-EE820DDD8277}">
      <dsp:nvSpPr>
        <dsp:cNvPr id="0" name=""/>
        <dsp:cNvSpPr/>
      </dsp:nvSpPr>
      <dsp:spPr>
        <a:xfrm>
          <a:off x="5812808" y="1254843"/>
          <a:ext cx="2035791" cy="1703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средняя школа</a:t>
          </a:r>
          <a:endParaRPr lang="ru-RU" sz="1400" kern="1200" dirty="0"/>
        </a:p>
      </dsp:txBody>
      <dsp:txXfrm>
        <a:off x="5812808" y="1254843"/>
        <a:ext cx="2035791" cy="170357"/>
      </dsp:txXfrm>
    </dsp:sp>
    <dsp:sp modelId="{C938E4C0-7277-48CA-B15F-58D7C47F3E8F}">
      <dsp:nvSpPr>
        <dsp:cNvPr id="0" name=""/>
        <dsp:cNvSpPr/>
      </dsp:nvSpPr>
      <dsp:spPr>
        <a:xfrm>
          <a:off x="1738937" y="2020807"/>
          <a:ext cx="1558216" cy="3650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начальная школа</a:t>
          </a:r>
          <a:endParaRPr lang="ru-RU" sz="1400" kern="1200" dirty="0"/>
        </a:p>
      </dsp:txBody>
      <dsp:txXfrm>
        <a:off x="1738937" y="2020807"/>
        <a:ext cx="1558216" cy="365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3C568-5FDF-4DE2-9EB8-A61DA4D37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476B-23F5-49C6-BD6B-C4BE35227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CFA0B-FBC7-462A-8F41-986439DC0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EFB35-4973-4507-A27E-F9E76FE05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23414-8833-4CD5-A71E-3E041D534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23036-CBDB-43A1-B90C-6BCE5EAD8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1E31-D937-427D-91E5-092B322E1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D644A-23F3-42FC-94D3-F892ABB74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89797-BB74-4A42-9A6A-0BA2BA956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B9E69-2378-45DD-AE7A-74BE382DA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89E93-1A86-4D16-BFC7-E3164B398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3EF722E7-79AA-452F-B19A-E0B0F1AFB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gif"/><Relationship Id="rId13" Type="http://schemas.openxmlformats.org/officeDocument/2006/relationships/diagramColors" Target="../diagrams/colors2.xml"/><Relationship Id="rId3" Type="http://schemas.openxmlformats.org/officeDocument/2006/relationships/image" Target="../media/image42.gif"/><Relationship Id="rId7" Type="http://schemas.openxmlformats.org/officeDocument/2006/relationships/image" Target="../media/image46.gif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4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gif"/><Relationship Id="rId11" Type="http://schemas.openxmlformats.org/officeDocument/2006/relationships/diagramLayout" Target="../diagrams/layout2.xml"/><Relationship Id="rId5" Type="http://schemas.openxmlformats.org/officeDocument/2006/relationships/image" Target="../media/image44.gif"/><Relationship Id="rId10" Type="http://schemas.openxmlformats.org/officeDocument/2006/relationships/diagramData" Target="../diagrams/data2.xml"/><Relationship Id="rId4" Type="http://schemas.openxmlformats.org/officeDocument/2006/relationships/image" Target="../media/image43.gif"/><Relationship Id="rId9" Type="http://schemas.openxmlformats.org/officeDocument/2006/relationships/image" Target="../media/image48.gif"/><Relationship Id="rId14" Type="http://schemas.microsoft.com/office/2007/relationships/diagramDrawing" Target="../diagrams/drawing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6.jpeg"/><Relationship Id="rId4" Type="http://schemas.openxmlformats.org/officeDocument/2006/relationships/image" Target="../media/image5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13" Type="http://schemas.openxmlformats.org/officeDocument/2006/relationships/diagramColors" Target="../diagrams/colors1.xml"/><Relationship Id="rId3" Type="http://schemas.openxmlformats.org/officeDocument/2006/relationships/image" Target="../media/image9.gif"/><Relationship Id="rId7" Type="http://schemas.openxmlformats.org/officeDocument/2006/relationships/image" Target="../media/image7.gif"/><Relationship Id="rId12" Type="http://schemas.openxmlformats.org/officeDocument/2006/relationships/diagramQuickStyle" Target="../diagrams/quickStyle1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11" Type="http://schemas.openxmlformats.org/officeDocument/2006/relationships/diagramLayout" Target="../diagrams/layout1.xml"/><Relationship Id="rId5" Type="http://schemas.openxmlformats.org/officeDocument/2006/relationships/image" Target="../media/image3.gif"/><Relationship Id="rId10" Type="http://schemas.openxmlformats.org/officeDocument/2006/relationships/diagramData" Target="../diagrams/data1.xml"/><Relationship Id="rId4" Type="http://schemas.openxmlformats.org/officeDocument/2006/relationships/image" Target="../media/image10.gif"/><Relationship Id="rId9" Type="http://schemas.openxmlformats.org/officeDocument/2006/relationships/image" Target="../media/image12.gif"/><Relationship Id="rId14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13" Type="http://schemas.openxmlformats.org/officeDocument/2006/relationships/image" Target="../media/image24.gif"/><Relationship Id="rId3" Type="http://schemas.openxmlformats.org/officeDocument/2006/relationships/image" Target="../media/image14.gif"/><Relationship Id="rId7" Type="http://schemas.openxmlformats.org/officeDocument/2006/relationships/image" Target="../media/image18.gif"/><Relationship Id="rId12" Type="http://schemas.openxmlformats.org/officeDocument/2006/relationships/image" Target="../media/image23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gif"/><Relationship Id="rId11" Type="http://schemas.openxmlformats.org/officeDocument/2006/relationships/image" Target="../media/image22.gif"/><Relationship Id="rId5" Type="http://schemas.openxmlformats.org/officeDocument/2006/relationships/image" Target="../media/image16.gif"/><Relationship Id="rId10" Type="http://schemas.openxmlformats.org/officeDocument/2006/relationships/image" Target="../media/image21.gif"/><Relationship Id="rId4" Type="http://schemas.openxmlformats.org/officeDocument/2006/relationships/image" Target="../media/image15.gif"/><Relationship Id="rId9" Type="http://schemas.openxmlformats.org/officeDocument/2006/relationships/image" Target="../media/image20.gif"/><Relationship Id="rId14" Type="http://schemas.openxmlformats.org/officeDocument/2006/relationships/image" Target="../media/image2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928662" y="2428868"/>
            <a:ext cx="7215238" cy="1974848"/>
          </a:xfrm>
        </p:spPr>
        <p:txBody>
          <a:bodyPr/>
          <a:lstStyle/>
          <a:p>
            <a:pPr eaLnBrk="1" hangingPunct="1"/>
            <a:r>
              <a:rPr lang="ru-RU" altLang="ru-RU" sz="2400" b="1" dirty="0" smtClean="0"/>
              <a:t>«Формирование социально-коммуникативной компетентности </a:t>
            </a:r>
            <a:br>
              <a:rPr lang="ru-RU" altLang="ru-RU" sz="2400" b="1" dirty="0" smtClean="0"/>
            </a:br>
            <a:r>
              <a:rPr lang="ru-RU" altLang="ru-RU" sz="2400" b="1" dirty="0" smtClean="0"/>
              <a:t>посредством театрализации на разных возрастных ступенях»</a:t>
            </a:r>
            <a:endParaRPr lang="ru-RU" altLang="ru-RU" sz="2400" dirty="0" smtClean="0"/>
          </a:p>
        </p:txBody>
      </p:sp>
      <p:pic>
        <p:nvPicPr>
          <p:cNvPr id="3075" name="Рисунок 4" descr="children_0120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96188" y="5300663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5" descr="children_0170.gif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357166"/>
            <a:ext cx="866773" cy="138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6" descr="children_0133.gif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42988" y="5153025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8" descr="children_0166.gif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158" y="4071942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Подзаголовок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altLang="ru-RU" sz="1600" smtClean="0"/>
          </a:p>
          <a:p>
            <a:pPr algn="r"/>
            <a:endParaRPr lang="ru-RU" altLang="ru-RU" sz="1600" smtClean="0"/>
          </a:p>
          <a:p>
            <a:pPr algn="r"/>
            <a:endParaRPr lang="ru-RU" altLang="ru-RU" sz="1600" smtClean="0"/>
          </a:p>
          <a:p>
            <a:pPr algn="r"/>
            <a:endParaRPr lang="ru-RU" altLang="ru-RU" sz="1600" smtClean="0"/>
          </a:p>
          <a:p>
            <a:pPr algn="r"/>
            <a:r>
              <a:rPr lang="ru-RU" altLang="ru-RU" sz="1600" smtClean="0"/>
              <a:t>Чернушевич Е.Н. п.д.о. МБОУ ДОД ДДТ№1</a:t>
            </a:r>
          </a:p>
        </p:txBody>
      </p:sp>
      <p:pic>
        <p:nvPicPr>
          <p:cNvPr id="3081" name="Рисунок 7" descr="children_0127.gif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929586" y="285728"/>
            <a:ext cx="1071381" cy="131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857224" y="1500174"/>
            <a:ext cx="70009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Всероссийский интернет-семинар </a:t>
            </a:r>
            <a:r>
              <a:rPr lang="ru-RU" sz="1400" dirty="0" smtClean="0">
                <a:solidFill>
                  <a:srgbClr val="0070C0"/>
                </a:solidFill>
              </a:rPr>
              <a:t/>
            </a:r>
            <a:br>
              <a:rPr lang="ru-RU" sz="1400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"Универсальные учебные действия как основа построения</a:t>
            </a:r>
            <a:endParaRPr lang="ru-RU" sz="1400" dirty="0" smtClean="0">
              <a:solidFill>
                <a:srgbClr val="0070C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целостного образовательно-воспитательного </a:t>
            </a:r>
            <a:r>
              <a:rPr lang="ru-RU" sz="1400" b="1" dirty="0" smtClean="0">
                <a:solidFill>
                  <a:srgbClr val="0070C0"/>
                </a:solidFill>
              </a:rPr>
              <a:t>процесса»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71414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Электронное периодическое издание НАУКОГРАД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сентябрь - октябрь 2013 года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2" name="Рисунок 7" descr="children_0127.gif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929586" y="285728"/>
            <a:ext cx="1071381" cy="131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2000240"/>
            <a:ext cx="7858180" cy="3564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lnSpc>
                <a:spcPct val="115000"/>
              </a:lnSpc>
              <a:buFont typeface="Wingdings" pitchFamily="2" charset="2"/>
              <a:buChar char="ü"/>
            </a:pPr>
            <a:r>
              <a:rPr lang="ru-RU" altLang="ru-RU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функция понимания </a:t>
            </a:r>
            <a:r>
              <a:rPr lang="ru-RU" altLang="ru-RU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– адекватное восприятие и понимание смысла сообщения и взаимное понимание намерений, установок, переживаний, состояний партнера;</a:t>
            </a:r>
          </a:p>
          <a:p>
            <a:pPr marL="265113" indent="-265113">
              <a:lnSpc>
                <a:spcPct val="115000"/>
              </a:lnSpc>
              <a:buFont typeface="Wingdings" pitchFamily="2" charset="2"/>
              <a:buChar char="ü"/>
            </a:pPr>
            <a:r>
              <a:rPr lang="ru-RU" altLang="ru-RU" b="1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эмотивная</a:t>
            </a:r>
            <a:r>
              <a:rPr lang="ru-RU" altLang="ru-RU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функция </a:t>
            </a:r>
            <a:r>
              <a:rPr lang="ru-RU" altLang="ru-RU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– возбуждение в партнере нужных эмоциональных переживаний, а также изменение с его помощью своих переживаний и состояний;</a:t>
            </a:r>
          </a:p>
          <a:p>
            <a:pPr marL="265113" indent="-265113">
              <a:lnSpc>
                <a:spcPct val="115000"/>
              </a:lnSpc>
              <a:buFont typeface="Wingdings" pitchFamily="2" charset="2"/>
              <a:buChar char="ü"/>
            </a:pPr>
            <a:r>
              <a:rPr lang="ru-RU" altLang="ru-RU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функция установления отношений </a:t>
            </a:r>
            <a:r>
              <a:rPr lang="ru-RU" altLang="ru-RU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– осознание и фиксация своего места в системе ролевых, статусных, межличностных связей группы, в которой действует ребенок;</a:t>
            </a:r>
          </a:p>
          <a:p>
            <a:pPr marL="265113" indent="-265113">
              <a:lnSpc>
                <a:spcPct val="115000"/>
              </a:lnSpc>
              <a:buFont typeface="Wingdings" pitchFamily="2" charset="2"/>
              <a:buChar char="ü"/>
            </a:pPr>
            <a:r>
              <a:rPr lang="ru-RU" altLang="ru-RU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функция оказания влияния </a:t>
            </a:r>
            <a:r>
              <a:rPr lang="ru-RU" altLang="ru-RU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– изменение состояния, поведения, личностно – смысловых образований партнера.</a:t>
            </a:r>
            <a:endParaRPr lang="ru-RU" altLang="ru-RU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 dirty="0" smtClean="0">
                <a:latin typeface="Tahoma" pitchFamily="34" charset="0"/>
                <a:cs typeface="Tahoma" pitchFamily="34" charset="0"/>
              </a:rPr>
              <a:t>Театрализованная деятельность выполняет следующие функции</a:t>
            </a:r>
            <a:r>
              <a:rPr lang="ru-RU" altLang="ru-RU" sz="3200" b="1" dirty="0" smtClean="0">
                <a:latin typeface="Tahoma" pitchFamily="34" charset="0"/>
                <a:cs typeface="Tahoma" pitchFamily="34" charset="0"/>
              </a:rPr>
              <a:t>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106738" cy="1427163"/>
          </a:xfrm>
        </p:spPr>
        <p:txBody>
          <a:bodyPr/>
          <a:lstStyle/>
          <a:p>
            <a:pPr algn="ctr"/>
            <a:r>
              <a:rPr lang="ru-RU" altLang="ru-RU" sz="1400" smtClean="0"/>
              <a:t>Предпосылки  коммуникативных универсальных учебных действий по Дыбиной О.В.:</a:t>
            </a:r>
            <a:br>
              <a:rPr lang="ru-RU" altLang="ru-RU" sz="1400" smtClean="0"/>
            </a:br>
            <a:endParaRPr lang="ru-RU" altLang="ru-RU" sz="1400" smtClean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86116" y="285728"/>
            <a:ext cx="5429288" cy="56499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ru-RU" sz="1400" b="1" dirty="0"/>
          </a:p>
          <a:p>
            <a:pPr marL="265113" indent="-265113">
              <a:buNone/>
              <a:defRPr/>
            </a:pPr>
            <a:r>
              <a:rPr lang="ru-RU" sz="1600" dirty="0"/>
              <a:t>1.Умение понимать эмоциональное состояние сверстника, взрослого (веселый, грустный, рассерженный, упрямый и т.д.) и рассказать о нем.</a:t>
            </a:r>
          </a:p>
          <a:p>
            <a:pPr marL="265113" indent="-265113">
              <a:buNone/>
              <a:defRPr/>
            </a:pPr>
            <a:r>
              <a:rPr lang="ru-RU" sz="1600" dirty="0"/>
              <a:t>2. Умение получать </a:t>
            </a:r>
            <a:r>
              <a:rPr lang="ru-RU" sz="1600" dirty="0" smtClean="0"/>
              <a:t>необходимую </a:t>
            </a:r>
            <a:r>
              <a:rPr lang="ru-RU" sz="1600" dirty="0"/>
              <a:t>информацию в общении.</a:t>
            </a:r>
          </a:p>
          <a:p>
            <a:pPr marL="265113" indent="-265113">
              <a:buNone/>
              <a:defRPr/>
            </a:pPr>
            <a:r>
              <a:rPr lang="ru-RU" sz="1600" dirty="0"/>
              <a:t>3. Умение выслушать другого человека, с уважением относиться к его мнению, интересам.</a:t>
            </a:r>
          </a:p>
          <a:p>
            <a:pPr marL="265113" indent="-265113">
              <a:buNone/>
              <a:defRPr/>
            </a:pPr>
            <a:r>
              <a:rPr lang="ru-RU" sz="1600" dirty="0"/>
              <a:t>4. Умение вести простой диалог со взрослыми и сверстниками.</a:t>
            </a:r>
          </a:p>
          <a:p>
            <a:pPr marL="265113" indent="-265113">
              <a:buNone/>
              <a:defRPr/>
            </a:pPr>
            <a:r>
              <a:rPr lang="ru-RU" sz="1600" dirty="0"/>
              <a:t>5. Умение спокойно отстаивать свое мнение.</a:t>
            </a:r>
          </a:p>
          <a:p>
            <a:pPr marL="265113" indent="-265113">
              <a:buNone/>
              <a:defRPr/>
            </a:pPr>
            <a:r>
              <a:rPr lang="ru-RU" sz="1600" dirty="0"/>
              <a:t>6. Умение соотносить свои желания, стремления с интересами других людей.</a:t>
            </a:r>
          </a:p>
          <a:p>
            <a:pPr marL="265113" indent="-265113">
              <a:buNone/>
              <a:defRPr/>
            </a:pPr>
            <a:r>
              <a:rPr lang="ru-RU" sz="1600" dirty="0"/>
              <a:t>7. Умение принимать участие в коллективных делах (договариваться, уступать и т.д.).</a:t>
            </a:r>
          </a:p>
          <a:p>
            <a:pPr marL="265113" indent="-265113">
              <a:buNone/>
              <a:defRPr/>
            </a:pPr>
            <a:r>
              <a:rPr lang="ru-RU" sz="1600" dirty="0"/>
              <a:t>8. Умение уважительно относиться к окружающим людям.</a:t>
            </a:r>
          </a:p>
          <a:p>
            <a:pPr marL="265113" indent="-265113">
              <a:buNone/>
              <a:defRPr/>
            </a:pPr>
            <a:r>
              <a:rPr lang="ru-RU" sz="1600" dirty="0"/>
              <a:t>9. Умение принимать и оказывать помощь.</a:t>
            </a:r>
          </a:p>
          <a:p>
            <a:pPr marL="265113" indent="-265113">
              <a:buNone/>
              <a:defRPr/>
            </a:pPr>
            <a:r>
              <a:rPr lang="ru-RU" sz="1600" dirty="0"/>
              <a:t>10. Умение не сориться, спокойно реагировать в конфликтных ситуациях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12292" name="Picture 3" descr="F:\документы\Картинки\анимационные картинки\c50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650" y="2781300"/>
            <a:ext cx="22494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750" y="549275"/>
            <a:ext cx="7772400" cy="431800"/>
          </a:xfrm>
        </p:spPr>
        <p:txBody>
          <a:bodyPr/>
          <a:lstStyle/>
          <a:p>
            <a:pPr>
              <a:defRPr/>
            </a:pPr>
            <a:r>
              <a:rPr lang="ru-RU" sz="1200" dirty="0" smtClean="0"/>
              <a:t>Компоненты </a:t>
            </a:r>
            <a:r>
              <a:rPr lang="ru-RU" sz="1200" dirty="0"/>
              <a:t>и умения социально-коммуникативной компетентности детей старшего дошкольного возраста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4294967295"/>
          </p:nvPr>
        </p:nvGraphicFramePr>
        <p:xfrm>
          <a:off x="500033" y="1084263"/>
          <a:ext cx="8215371" cy="5052738"/>
        </p:xfrm>
        <a:graphic>
          <a:graphicData uri="http://schemas.openxmlformats.org/drawingml/2006/table">
            <a:tbl>
              <a:tblPr/>
              <a:tblGrid>
                <a:gridCol w="424934"/>
                <a:gridCol w="2478775"/>
                <a:gridCol w="5311662"/>
              </a:tblGrid>
              <a:tr h="8413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Компоненты социально-коммуникативной компетентности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Умения социально-коммуникативной компетентности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3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657350" algn="l"/>
                        </a:tabLst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657350" algn="l"/>
                        </a:tabLst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657350" algn="l"/>
                        </a:tabLst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657350" algn="l"/>
                        </a:tabLs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657350" algn="l"/>
                        </a:tabLs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57350" algn="l"/>
                        </a:tabLs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57350" algn="l"/>
                        </a:tabLs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57350" algn="l"/>
                        </a:tabLs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657350" algn="l"/>
                        </a:tabLs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5735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Перцептивный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5735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1. Умение понимать эмоциональное состояние сверстника, взрослого (веселый, грустный, рассерженный, упрямый и т.д.) и рассказать о нем.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19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Коммуникативный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 Умение получать необходимую информацию в общении.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3. Умение выслушать другого человека, с уважением относиться к его мнению, интересам.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4. Умение вести простой диалог со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взрослыми и сверстниками.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5. Умение спокойно отстаивать свое мнение.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16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Интерактивный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2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6. Умение соотносить свои желания, стремления с интересами других людей.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7. Умение принимать участие в коллективных делах (договариваться, уступать и т.д.).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8. Умение уважительно относиться к окружающим людям.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9. Умение принимать и оказывать помощь.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10. Умение не сориться, спокойно реагировать в конфликтных ситуациях.</a:t>
                      </a:r>
                    </a:p>
                  </a:txBody>
                  <a:tcPr marL="44666" marR="44666" marT="0" marB="0" horzOverflow="overflow">
                    <a:lnL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4713288" y="831850"/>
            <a:ext cx="1920875" cy="1479550"/>
          </a:xfrm>
          <a:prstGeom prst="cloudCallout">
            <a:avLst>
              <a:gd name="adj1" fmla="val -18651"/>
              <a:gd name="adj2" fmla="val 7281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4339" name="Picture 6" descr="F:\документы\Картинки\анимационные картинки\boy07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59350" y="1014413"/>
            <a:ext cx="14287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F:\документы\Картинки\анимационные картинки\c02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82938" y="3011488"/>
            <a:ext cx="11525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F:\документы\Картинки\гифы\homeworks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76463" y="3057525"/>
            <a:ext cx="1027112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3" descr="F:\документы\Картинки\гифы\peo-girl.gif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79963" y="2492375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4" descr="F:\документы\Картинки\гифы\baby07.gif"/>
          <p:cNvPicPr>
            <a:picLocks noChangeAspect="1" noChangeArrowheads="1" noCrop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023938" y="4594225"/>
            <a:ext cx="11334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5" descr="F:\документы\Картинки\гифы\16_1.gif"/>
          <p:cNvPicPr>
            <a:picLocks noChangeAspect="1" noChangeArrowheads="1" noCrop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251075" y="4508500"/>
            <a:ext cx="10477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8" descr="F:\документы\Картинки\анимационные картинки\c60.gif"/>
          <p:cNvPicPr>
            <a:picLocks noChangeAspect="1" noChangeArrowheads="1" noCrop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546975" y="700088"/>
            <a:ext cx="11811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9" descr="F:\документы\Картинки\анимационные картинки\c49.gif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507163" y="1749425"/>
            <a:ext cx="11144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" name="Объект 3"/>
          <p:cNvGraphicFramePr>
            <a:graphicFrameLocks/>
          </p:cNvGraphicFramePr>
          <p:nvPr/>
        </p:nvGraphicFramePr>
        <p:xfrm>
          <a:off x="685800" y="1981200"/>
          <a:ext cx="7848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Z:\ДОКУМЕНТЫ\Зам.директора\докум с рабочего стола\фото к презентации\Аленький цветочек\DSC0395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40248" y="3144376"/>
            <a:ext cx="3163808" cy="2372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Z:\ДОКУМЕНТЫ\Зам.директора\докум с рабочего стола\фото к презентации\Аленький цветочек\DSC0395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16551"/>
            <a:ext cx="3406033" cy="2554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Z:\ДОКУМЕНТЫ\Зам.директора\докум с рабочего стола\фото к презентации\IMG_374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24944"/>
            <a:ext cx="3782536" cy="28369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Z:\ДОКУМЕНТЫ\Зам.директора\докум с рабочего стола\фото к презентации\Изображение 07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96320"/>
            <a:ext cx="3072341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Z:\ДОКУМЕНТЫ\Зам.директора\докум с рабочего стола\фото к презентации\Изображение 07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72432" y="3612702"/>
            <a:ext cx="2855952" cy="21419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ДОКУМЕНТЫ\Зам.директора\Фото\у самого синего моря\DSC0104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776480"/>
            <a:ext cx="3419872" cy="25649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:\ДОКУМЕНТЫ\Зам.директора\Фото\Встречаем 2012 год\DSC0256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35488" y="696940"/>
            <a:ext cx="3492896" cy="26196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Z:\ДОКУМЕНТЫ\Зам.директора\докум с рабочего стола\фото к презентации\P102010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31592"/>
            <a:ext cx="3240360" cy="23462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F:\документы\фото\театр.фестиваль\S500157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87034"/>
            <a:ext cx="7572490" cy="31182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4213" y="692150"/>
            <a:ext cx="2447925" cy="239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 descr="F:\документы\фото\театр.фестиваль\S500155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4139" y="688504"/>
            <a:ext cx="2981919" cy="2236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695825"/>
          </a:xfrm>
        </p:spPr>
        <p:txBody>
          <a:bodyPr/>
          <a:lstStyle/>
          <a:p>
            <a:r>
              <a:rPr lang="ru-RU" altLang="ru-RU" smtClean="0"/>
              <a:t>ДДТ-это здорово!!!</a:t>
            </a:r>
            <a:br>
              <a:rPr lang="ru-RU" altLang="ru-RU" smtClean="0"/>
            </a:br>
            <a:r>
              <a:rPr lang="ru-RU" altLang="ru-RU" smtClean="0"/>
              <a:t>ДДТ-это класс!!!</a:t>
            </a:r>
          </a:p>
        </p:txBody>
      </p:sp>
      <p:pic>
        <p:nvPicPr>
          <p:cNvPr id="18435" name="Picture 2" descr="F:\документы\Картинки\театр\arg-curtains-open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642918"/>
            <a:ext cx="7656512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F:\документы\Картинки\анимационные картинки\g14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67175" y="3698875"/>
            <a:ext cx="12477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7" descr="F:\документы\Картинки\анимационные картинки\g09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8175" y="3273425"/>
            <a:ext cx="1160463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8" descr="F:\документы\Картинки\гифы\girl_book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57752" y="1857364"/>
            <a:ext cx="1247775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 smtClean="0"/>
              <a:t>О</a:t>
            </a:r>
            <a:r>
              <a:rPr lang="ru-RU" altLang="ru-RU" sz="2400" b="1" dirty="0" smtClean="0"/>
              <a:t>бразовательные </a:t>
            </a:r>
            <a:r>
              <a:rPr lang="ru-RU" altLang="ru-RU" sz="2400" b="1" dirty="0" smtClean="0"/>
              <a:t>ступени</a:t>
            </a:r>
          </a:p>
        </p:txBody>
      </p:sp>
      <p:pic>
        <p:nvPicPr>
          <p:cNvPr id="4102" name="Рисунок 4" descr="children_0120.gif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056438" y="1012825"/>
            <a:ext cx="1500187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Рисунок 8" descr="children_0166.gif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493838" y="3541713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Рисунок 7" descr="children_0127.gif"/>
          <p:cNvPicPr>
            <a:picLocks noChangeAspect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060700" y="2687638"/>
            <a:ext cx="13684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F:\документы\Картинки\анимационные картинки\b03.gif"/>
          <p:cNvPicPr>
            <a:picLocks noChangeAspect="1" noChangeArrowheads="1" noCrop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702" y="3071810"/>
            <a:ext cx="1876151" cy="18761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6" descr="F:\документы\Картинки\гифы\G_3.gif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-271463" y="3429000"/>
            <a:ext cx="1944688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трелка вправо 19"/>
          <p:cNvSpPr/>
          <p:nvPr/>
        </p:nvSpPr>
        <p:spPr>
          <a:xfrm rot="20081822">
            <a:off x="4494213" y="3001963"/>
            <a:ext cx="542925" cy="427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20081822">
            <a:off x="6364288" y="2163763"/>
            <a:ext cx="544512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20081822">
            <a:off x="2593975" y="4113213"/>
            <a:ext cx="544513" cy="427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5" name="Объект 3"/>
          <p:cNvGraphicFramePr>
            <a:graphicFrameLocks noGrp="1"/>
          </p:cNvGraphicFramePr>
          <p:nvPr>
            <p:ph idx="1"/>
          </p:nvPr>
        </p:nvGraphicFramePr>
        <p:xfrm>
          <a:off x="857224" y="1928802"/>
          <a:ext cx="78486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 smtClean="0"/>
              <a:t>В</a:t>
            </a:r>
            <a:r>
              <a:rPr lang="ru-RU" altLang="ru-RU" sz="2400" b="1" dirty="0" smtClean="0"/>
              <a:t>ключение </a:t>
            </a:r>
            <a:r>
              <a:rPr lang="ru-RU" altLang="ru-RU" sz="2400" b="1" dirty="0" smtClean="0"/>
              <a:t>в социальную общность или </a:t>
            </a:r>
            <a:br>
              <a:rPr lang="ru-RU" altLang="ru-RU" sz="2400" b="1" dirty="0" smtClean="0"/>
            </a:br>
            <a:r>
              <a:rPr lang="ru-RU" altLang="ru-RU" sz="2400" b="1" dirty="0" smtClean="0"/>
              <a:t>негативные формы поведения</a:t>
            </a:r>
          </a:p>
        </p:txBody>
      </p:sp>
      <p:pic>
        <p:nvPicPr>
          <p:cNvPr id="5123" name="Picture 3" descr="F:\документы\Картинки\анимационные картинки\c46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613525" y="4435475"/>
            <a:ext cx="762000" cy="1381125"/>
          </a:xfrm>
          <a:noFill/>
        </p:spPr>
      </p:pic>
      <p:pic>
        <p:nvPicPr>
          <p:cNvPr id="5124" name="Picture 6" descr="F:\документы\Картинки\анимационные картинки\c59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088" y="2025650"/>
            <a:ext cx="1724025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F:\документы\Картинки\гифы\baby03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235825" y="4391025"/>
            <a:ext cx="1073150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 descr="F:\документы\Картинки\гифы\baby21.gif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7913" y="4657725"/>
            <a:ext cx="12858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F:\документы\Картинки\гифы\baby23.gif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934075" y="2082800"/>
            <a:ext cx="836613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0" descr="F:\документы\Картинки\гифы\CALVIN2.gif"/>
          <p:cNvPicPr>
            <a:picLocks noChangeAspect="1" noChangeArrowheads="1" noCrop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574925" y="2025650"/>
            <a:ext cx="904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1" descr="F:\документы\Картинки\гифы\baby05.gif"/>
          <p:cNvPicPr>
            <a:picLocks noChangeAspect="1" noChangeArrowheads="1" noCrop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651125" y="3957638"/>
            <a:ext cx="7524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3" descr="F:\документы\Картинки\гифы\baby16_1.gif"/>
          <p:cNvPicPr>
            <a:picLocks noChangeAspect="1" noChangeArrowheads="1" noCrop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5246688" y="4391025"/>
            <a:ext cx="90963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4" descr="F:\документы\Картинки\гифы\baby18.gif"/>
          <p:cNvPicPr>
            <a:picLocks noChangeAspect="1" noChangeArrowheads="1" noCrop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816350" y="2405063"/>
            <a:ext cx="1430338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5" descr="F:\документы\Картинки\гифы\baby20.gif"/>
          <p:cNvPicPr>
            <a:picLocks noChangeAspect="1" noChangeArrowheads="1" noCrop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1212850" y="3341688"/>
            <a:ext cx="9525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18" descr="F:\документы\Картинки\анимационные картинки\c48.gif"/>
          <p:cNvPicPr>
            <a:picLocks noChangeAspect="1" noChangeArrowheads="1" noCrop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59990"/>
            <a:ext cx="1450652" cy="10879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7" descr="F:\документы\Картинки\анимационные картинки\c47.gif"/>
          <p:cNvPicPr>
            <a:picLocks noChangeAspect="1" noChangeArrowheads="1" noCrop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3500430" y="4643446"/>
            <a:ext cx="16097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9" descr="F:\документы\Картинки\гифы\CALVIN3.gif"/>
          <p:cNvPicPr>
            <a:picLocks noChangeAspect="1" noChangeArrowheads="1" noCrop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105650" y="2116138"/>
            <a:ext cx="1333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9916066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692150"/>
            <a:ext cx="2139950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Содержимое 5"/>
          <p:cNvSpPr>
            <a:spLocks noGrp="1"/>
          </p:cNvSpPr>
          <p:nvPr>
            <p:ph idx="1"/>
          </p:nvPr>
        </p:nvSpPr>
        <p:spPr>
          <a:xfrm>
            <a:off x="785786" y="692150"/>
            <a:ext cx="7929618" cy="58023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000" dirty="0" smtClean="0">
                <a:latin typeface="Arial" charset="0"/>
                <a:ea typeface="Times New Roman" pitchFamily="18" charset="0"/>
                <a:cs typeface="Arial" charset="0"/>
              </a:rPr>
              <a:t>                 </a:t>
            </a:r>
            <a:r>
              <a:rPr lang="ru-RU" altLang="ru-RU" sz="2000" b="1" dirty="0" smtClean="0">
                <a:solidFill>
                  <a:srgbClr val="006666"/>
                </a:solidFill>
                <a:latin typeface="Arial" charset="0"/>
                <a:ea typeface="Times New Roman" pitchFamily="18" charset="0"/>
                <a:cs typeface="Arial" charset="0"/>
              </a:rPr>
              <a:t>Основным содержанием социально – коммуникативной компетентности </a:t>
            </a:r>
          </a:p>
          <a:p>
            <a:pPr algn="ctr" eaLnBrk="1" hangingPunct="1">
              <a:buFontTx/>
              <a:buNone/>
            </a:pPr>
            <a:r>
              <a:rPr lang="ru-RU" altLang="ru-RU" sz="2000" b="1" dirty="0" smtClean="0">
                <a:solidFill>
                  <a:srgbClr val="006666"/>
                </a:solidFill>
                <a:latin typeface="Arial" charset="0"/>
                <a:ea typeface="Times New Roman" pitchFamily="18" charset="0"/>
                <a:cs typeface="Arial" charset="0"/>
              </a:rPr>
              <a:t>является </a:t>
            </a:r>
          </a:p>
          <a:p>
            <a:pPr algn="ctr" eaLnBrk="1" hangingPunct="1">
              <a:buFontTx/>
              <a:buNone/>
            </a:pPr>
            <a:endParaRPr lang="ru-RU" altLang="ru-RU" sz="2000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dirty="0" smtClean="0">
                <a:latin typeface="Arial" charset="0"/>
                <a:ea typeface="Times New Roman" pitchFamily="18" charset="0"/>
                <a:cs typeface="Arial" charset="0"/>
              </a:rPr>
              <a:t>                  </a:t>
            </a:r>
            <a:r>
              <a:rPr lang="ru-RU" altLang="ru-RU" sz="2000" u="sng" dirty="0" smtClean="0">
                <a:latin typeface="Arial" charset="0"/>
                <a:ea typeface="Times New Roman" pitchFamily="18" charset="0"/>
                <a:cs typeface="Arial" charset="0"/>
              </a:rPr>
              <a:t>способность ребенка продуктивно   </a:t>
            </a:r>
            <a:r>
              <a:rPr lang="en-US" altLang="ru-RU" sz="2000" u="sng" dirty="0" smtClean="0">
                <a:latin typeface="Arial" charset="0"/>
                <a:ea typeface="Times New Roman" pitchFamily="18" charset="0"/>
                <a:cs typeface="Arial" charset="0"/>
              </a:rPr>
              <a:t>                           </a:t>
            </a:r>
            <a:r>
              <a:rPr lang="ru-RU" altLang="ru-RU" sz="2000" u="sng" dirty="0" smtClean="0">
                <a:latin typeface="Arial" charset="0"/>
                <a:ea typeface="Times New Roman" pitchFamily="18" charset="0"/>
                <a:cs typeface="Arial" charset="0"/>
              </a:rPr>
              <a:t>взаимодействовать </a:t>
            </a:r>
            <a:r>
              <a:rPr lang="ru-RU" altLang="ru-RU" sz="2000" u="sng" dirty="0" smtClean="0">
                <a:latin typeface="Arial" charset="0"/>
                <a:ea typeface="Times New Roman" pitchFamily="18" charset="0"/>
                <a:cs typeface="Arial" charset="0"/>
              </a:rPr>
              <a:t>с </a:t>
            </a:r>
            <a:r>
              <a:rPr lang="ru-RU" altLang="ru-RU" sz="2000" u="sng" dirty="0" smtClean="0">
                <a:latin typeface="Arial" charset="0"/>
                <a:ea typeface="Times New Roman" pitchFamily="18" charset="0"/>
                <a:cs typeface="Arial" charset="0"/>
              </a:rPr>
              <a:t>окружающими</a:t>
            </a:r>
            <a:endParaRPr lang="en-US" altLang="ru-RU" sz="2000" u="sng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u="sng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ru-RU" altLang="ru-RU" sz="2000" u="sng" dirty="0" smtClean="0">
                <a:latin typeface="Arial" charset="0"/>
                <a:ea typeface="Times New Roman" pitchFamily="18" charset="0"/>
                <a:cs typeface="Arial" charset="0"/>
              </a:rPr>
              <a:t>его людьми</a:t>
            </a:r>
            <a:br>
              <a:rPr lang="ru-RU" altLang="ru-RU" sz="2000" u="sng" dirty="0" smtClean="0">
                <a:latin typeface="Arial" charset="0"/>
                <a:ea typeface="Times New Roman" pitchFamily="18" charset="0"/>
                <a:cs typeface="Arial" charset="0"/>
              </a:rPr>
            </a:br>
            <a:endParaRPr lang="ru-RU" altLang="ru-RU" sz="2000" u="sng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algn="ctr" eaLnBrk="1" hangingPunct="1">
              <a:buFontTx/>
              <a:buNone/>
            </a:pPr>
            <a:endParaRPr lang="ru-RU" altLang="ru-RU" sz="2000" dirty="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ru-RU" altLang="ru-RU" sz="2000" dirty="0" smtClean="0">
                <a:solidFill>
                  <a:srgbClr val="0070C0"/>
                </a:solidFill>
                <a:latin typeface="Arial" charset="0"/>
                <a:ea typeface="Times New Roman" pitchFamily="18" charset="0"/>
                <a:cs typeface="Arial" charset="0"/>
              </a:rPr>
              <a:t>Средства, с помощью которых осуществляется взаимодействие</a:t>
            </a:r>
            <a:r>
              <a:rPr lang="ru-RU" altLang="ru-RU" sz="2000" dirty="0" smtClean="0">
                <a:latin typeface="Arial" charset="0"/>
                <a:ea typeface="Times New Roman" pitchFamily="18" charset="0"/>
                <a:cs typeface="Arial" charset="0"/>
              </a:rPr>
              <a:t>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000" dirty="0" smtClean="0">
                <a:latin typeface="Arial" charset="0"/>
                <a:ea typeface="Times New Roman" pitchFamily="18" charset="0"/>
                <a:cs typeface="Arial" charset="0"/>
              </a:rPr>
              <a:t> экспрессивно – мимические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000" dirty="0" smtClean="0">
                <a:latin typeface="Arial" charset="0"/>
                <a:ea typeface="Times New Roman" pitchFamily="18" charset="0"/>
                <a:cs typeface="Arial" charset="0"/>
              </a:rPr>
              <a:t> предметно – действенные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altLang="ru-RU" sz="2000" dirty="0" smtClean="0">
                <a:latin typeface="Arial" charset="0"/>
                <a:ea typeface="Times New Roman" pitchFamily="18" charset="0"/>
                <a:cs typeface="Arial" charset="0"/>
              </a:rPr>
              <a:t> речевые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F:\документы\Картинки\дети\0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0188" y="869052"/>
            <a:ext cx="2355451" cy="1577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F:\документы\фото\фото-работа\Фото к сказкам\ск.Яблоко\SP_A021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014" y="712760"/>
            <a:ext cx="3336922" cy="24282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54100" y="3448050"/>
            <a:ext cx="33924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32363" y="2714625"/>
            <a:ext cx="3230562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 descr="F:\документы\Картинки\дети\008 (2)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268759"/>
            <a:ext cx="1979480" cy="27578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>
                <a:latin typeface="Arial" charset="0"/>
                <a:ea typeface="Times New Roman" pitchFamily="18" charset="0"/>
                <a:cs typeface="Arial" charset="0"/>
              </a:rPr>
              <a:t>           </a:t>
            </a:r>
            <a:r>
              <a:rPr lang="ru-RU" altLang="ru-RU" sz="2800" b="1" dirty="0" smtClean="0">
                <a:latin typeface="Arial" charset="0"/>
                <a:ea typeface="Times New Roman" pitchFamily="18" charset="0"/>
                <a:cs typeface="Arial" charset="0"/>
              </a:rPr>
              <a:t>В театрализованной деятельности:</a:t>
            </a:r>
            <a:br>
              <a:rPr lang="ru-RU" altLang="ru-RU" sz="2800" b="1" dirty="0" smtClean="0">
                <a:latin typeface="Arial" charset="0"/>
                <a:ea typeface="Times New Roman" pitchFamily="18" charset="0"/>
                <a:cs typeface="Arial" charset="0"/>
              </a:rPr>
            </a:br>
            <a:endParaRPr lang="ru-RU" altLang="ru-RU" sz="28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происходит </a:t>
            </a: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перенос взаимоотношений между людьми в 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игру;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социальный опыт отражается в художественных 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образах.</a:t>
            </a:r>
            <a:endParaRPr lang="ru-RU" sz="2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ru-RU" sz="2400" u="sng" dirty="0" smtClean="0">
                <a:latin typeface="Arial" pitchFamily="34" charset="0"/>
                <a:ea typeface="Times New Roman"/>
                <a:cs typeface="Arial" pitchFamily="34" charset="0"/>
              </a:rPr>
              <a:t>З</a:t>
            </a:r>
            <a:r>
              <a:rPr lang="ru-RU" sz="2400" u="sng" dirty="0" smtClean="0">
                <a:latin typeface="Arial" pitchFamily="34" charset="0"/>
                <a:ea typeface="Times New Roman"/>
                <a:cs typeface="Arial" pitchFamily="34" charset="0"/>
              </a:rPr>
              <a:t>аданный </a:t>
            </a:r>
            <a:r>
              <a:rPr lang="ru-RU" sz="2400" u="sng" dirty="0">
                <a:latin typeface="Arial" pitchFamily="34" charset="0"/>
                <a:ea typeface="Times New Roman"/>
                <a:cs typeface="Arial" pitchFamily="34" charset="0"/>
              </a:rPr>
              <a:t>сюжет </a:t>
            </a:r>
            <a:r>
              <a:rPr lang="ru-RU" sz="2400" u="sng" dirty="0" smtClean="0">
                <a:latin typeface="Arial" pitchFamily="34" charset="0"/>
                <a:ea typeface="Times New Roman"/>
                <a:cs typeface="Arial" pitchFamily="34" charset="0"/>
              </a:rPr>
              <a:t>определяет: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состав участников;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 определяет слова</a:t>
            </a: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, которые они 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произносят;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определяет последовательность </a:t>
            </a: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изображаемых 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ситуаций.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6" name="Picture 2" descr="F:\документы\Картинки\театр\7kult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642918"/>
            <a:ext cx="1244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ъект 2"/>
          <p:cNvSpPr>
            <a:spLocks noGrp="1"/>
          </p:cNvSpPr>
          <p:nvPr>
            <p:ph idx="1"/>
          </p:nvPr>
        </p:nvSpPr>
        <p:spPr>
          <a:xfrm>
            <a:off x="3214678" y="357166"/>
            <a:ext cx="5111750" cy="5853113"/>
          </a:xfrm>
        </p:spPr>
        <p:txBody>
          <a:bodyPr/>
          <a:lstStyle/>
          <a:p>
            <a:pPr marL="0" indent="0">
              <a:buFontTx/>
              <a:buNone/>
            </a:pPr>
            <a:endParaRPr lang="ru-RU" altLang="ru-RU" sz="2000" dirty="0" smtClean="0">
              <a:cs typeface="Tahoma" pitchFamily="34" charset="0"/>
            </a:endParaRPr>
          </a:p>
          <a:p>
            <a:pPr marL="0" indent="0">
              <a:buFontTx/>
              <a:buNone/>
            </a:pPr>
            <a:r>
              <a:rPr lang="ru-RU" altLang="ru-RU" sz="2400" b="1" dirty="0" smtClean="0">
                <a:cs typeface="Tahoma" pitchFamily="34" charset="0"/>
              </a:rPr>
              <a:t>Это облегчает детям задачу взаимодействия: </a:t>
            </a:r>
          </a:p>
          <a:p>
            <a:pPr marL="0" indent="0">
              <a:buFontTx/>
              <a:buNone/>
            </a:pPr>
            <a:endParaRPr lang="ru-RU" altLang="ru-RU" sz="2000" dirty="0" smtClean="0">
              <a:cs typeface="Tahoma" pitchFamily="34" charset="0"/>
            </a:endParaRPr>
          </a:p>
          <a:p>
            <a:pPr marL="265113" indent="-265113"/>
            <a:r>
              <a:rPr lang="ru-RU" altLang="ru-RU" sz="2000" dirty="0" smtClean="0">
                <a:cs typeface="Tahoma" pitchFamily="34" charset="0"/>
              </a:rPr>
              <a:t>имеется </a:t>
            </a:r>
            <a:r>
              <a:rPr lang="ru-RU" altLang="ru-RU" sz="2000" dirty="0" smtClean="0">
                <a:cs typeface="Tahoma" pitchFamily="34" charset="0"/>
              </a:rPr>
              <a:t>готовое содержание, </a:t>
            </a:r>
          </a:p>
          <a:p>
            <a:pPr marL="265113" indent="-265113"/>
            <a:r>
              <a:rPr lang="ru-RU" altLang="ru-RU" sz="2000" dirty="0" smtClean="0">
                <a:cs typeface="Tahoma" pitchFamily="34" charset="0"/>
              </a:rPr>
              <a:t>установлены взаимоотношения участников, </a:t>
            </a:r>
          </a:p>
          <a:p>
            <a:pPr marL="265113" indent="-265113"/>
            <a:r>
              <a:rPr lang="ru-RU" altLang="ru-RU" sz="2000" dirty="0" smtClean="0">
                <a:cs typeface="Tahoma" pitchFamily="34" charset="0"/>
              </a:rPr>
              <a:t>определены их действия, диалоги.</a:t>
            </a:r>
          </a:p>
        </p:txBody>
      </p:sp>
      <p:pic>
        <p:nvPicPr>
          <p:cNvPr id="7170" name="Picture 2" descr="Z:\ДОКУМЕНТЫ\Зам.директора\докум с рабочего стола\фото к презентации\театр-упр\SP_A013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1800200" cy="21377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Z:\ДОКУМЕНТЫ\Зам.директора\докум с рабочего стола\фото к презентации\театр-упр\SP_A037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7093" y="3033423"/>
            <a:ext cx="2126755" cy="20186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59113" y="3865563"/>
            <a:ext cx="3775075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 descr="Z:\ДОКУМЕНТЫ\Зам.директора\докум с рабочего стола\фото к презентации\театр-упр\SP_A037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3" y="3269367"/>
            <a:ext cx="2163314" cy="17143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F:\документы\фото\фото-работа\Фото к сказкам\ск.Осень\Изображение 05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655037"/>
            <a:ext cx="3019900" cy="22647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43932" cy="1162050"/>
          </a:xfrm>
        </p:spPr>
        <p:txBody>
          <a:bodyPr/>
          <a:lstStyle/>
          <a:p>
            <a:r>
              <a:rPr lang="ru-RU" altLang="ru-RU" sz="1800" b="0" dirty="0" smtClean="0">
                <a:cs typeface="Tahoma" pitchFamily="34" charset="0"/>
              </a:rPr>
              <a:t>Вместе с тем умение согласовывать замысел, распределять роли и действовать в соответствии с ними, вступать в ролевые взаимоотношения с партнерами, учитывая их желания, интересы являются </a:t>
            </a:r>
            <a:r>
              <a:rPr lang="ru-RU" altLang="ru-RU" sz="1800" b="0" u="sng" dirty="0" smtClean="0">
                <a:cs typeface="Tahoma" pitchFamily="34" charset="0"/>
              </a:rPr>
              <a:t>предпосылками </a:t>
            </a:r>
            <a:r>
              <a:rPr lang="ru-RU" altLang="ru-RU" sz="1800" b="0" dirty="0" smtClean="0">
                <a:cs typeface="Tahoma" pitchFamily="34" charset="0"/>
              </a:rPr>
              <a:t>для формирования умений социально-коммуникативной компетентности</a:t>
            </a:r>
            <a:r>
              <a:rPr lang="ru-RU" altLang="ru-RU" sz="1800" b="0" dirty="0" smtClean="0">
                <a:cs typeface="Tahoma" pitchFamily="34" charset="0"/>
              </a:rPr>
              <a:t>.</a:t>
            </a:r>
            <a:endParaRPr lang="ru-RU" altLang="ru-RU" sz="1600" dirty="0" smtClean="0">
              <a:cs typeface="Tahoma" pitchFamily="34" charset="0"/>
            </a:endParaRPr>
          </a:p>
        </p:txBody>
      </p:sp>
      <p:pic>
        <p:nvPicPr>
          <p:cNvPr id="8195" name="Picture 3" descr="Z:\ДОКУМЕНТЫ\Зам.директора\докум с рабочего стола\фото к презентации\ск.Яблоко\SP_A019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02944"/>
            <a:ext cx="2736304" cy="28503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Z:\ДОКУМЕНТЫ\Зам.директора\докум с рабочего стола\фото к презентации\Аленький цветочек\DSC0393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88840"/>
            <a:ext cx="2958020" cy="22185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4"/>
          <p:cNvSpPr>
            <a:spLocks noChangeArrowheads="1"/>
          </p:cNvSpPr>
          <p:nvPr/>
        </p:nvSpPr>
        <p:spPr bwMode="auto">
          <a:xfrm>
            <a:off x="571472" y="2071678"/>
            <a:ext cx="7745440" cy="324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lnSpc>
                <a:spcPct val="115000"/>
              </a:lnSpc>
              <a:buFont typeface="Wingdings" pitchFamily="2" charset="2"/>
              <a:buChar char="ü"/>
            </a:pPr>
            <a:r>
              <a:rPr lang="ru-RU" altLang="ru-RU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контактная </a:t>
            </a:r>
            <a:r>
              <a:rPr lang="ru-RU" altLang="ru-RU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функция </a:t>
            </a:r>
            <a:r>
              <a:rPr lang="ru-RU" altLang="ru-RU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– предполагает установление контакта как состояния обоюдной готовности к приему и передаче сообщений и поддержания взаимосвязи в виде постоянной </a:t>
            </a:r>
            <a:r>
              <a:rPr lang="ru-RU" altLang="ru-RU" dirty="0" err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взаимоориентированности</a:t>
            </a:r>
            <a:r>
              <a:rPr lang="ru-RU" altLang="ru-RU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265113" indent="-265113">
              <a:lnSpc>
                <a:spcPct val="115000"/>
              </a:lnSpc>
              <a:buFont typeface="Wingdings" pitchFamily="2" charset="2"/>
              <a:buChar char="ü"/>
            </a:pPr>
            <a:r>
              <a:rPr lang="ru-RU" altLang="ru-RU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информационная функция </a:t>
            </a:r>
            <a:r>
              <a:rPr lang="ru-RU" altLang="ru-RU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– обмен сообщениями, мнениями, замыслами, решениями;</a:t>
            </a:r>
          </a:p>
          <a:p>
            <a:pPr marL="265113" indent="-265113">
              <a:lnSpc>
                <a:spcPct val="115000"/>
              </a:lnSpc>
              <a:buFont typeface="Wingdings" pitchFamily="2" charset="2"/>
              <a:buChar char="ü"/>
            </a:pPr>
            <a:r>
              <a:rPr lang="ru-RU" altLang="ru-RU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побудительная функция </a:t>
            </a:r>
            <a:r>
              <a:rPr lang="ru-RU" altLang="ru-RU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– стимуляция активности для направления его на выполнение определенных действий;</a:t>
            </a:r>
          </a:p>
          <a:p>
            <a:pPr marL="265113" indent="-265113">
              <a:lnSpc>
                <a:spcPct val="115000"/>
              </a:lnSpc>
              <a:buFont typeface="Wingdings" pitchFamily="2" charset="2"/>
              <a:buChar char="ü"/>
            </a:pPr>
            <a:r>
              <a:rPr lang="ru-RU" altLang="ru-RU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координационная функция </a:t>
            </a:r>
            <a:r>
              <a:rPr lang="ru-RU" altLang="ru-RU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– взаимное ориентирование и согласование действий при организации совместной деятельности</a:t>
            </a:r>
            <a:r>
              <a:rPr lang="ru-RU" altLang="ru-RU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ru-RU" altLang="ru-RU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 dirty="0" smtClean="0">
                <a:latin typeface="Tahoma" pitchFamily="34" charset="0"/>
                <a:cs typeface="Tahoma" pitchFamily="34" charset="0"/>
              </a:rPr>
              <a:t>Театрализованная деятельность выполняет следующие функции</a:t>
            </a:r>
            <a:r>
              <a:rPr lang="ru-RU" altLang="ru-RU" sz="3200" b="1" dirty="0" smtClean="0">
                <a:latin typeface="Tahoma" pitchFamily="34" charset="0"/>
                <a:cs typeface="Tahoma" pitchFamily="34" charset="0"/>
              </a:rPr>
              <a:t>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533</TotalTime>
  <Words>603</Words>
  <Application>Microsoft Office PowerPoint</Application>
  <PresentationFormat>Экран (4:3)</PresentationFormat>
  <Paragraphs>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10069046</vt:lpstr>
      <vt:lpstr>«Формирование социально-коммуникативной компетентности  посредством театрализации на разных возрастных ступенях»</vt:lpstr>
      <vt:lpstr>Образовательные ступени</vt:lpstr>
      <vt:lpstr>Включение в социальную общность или  негативные формы поведения</vt:lpstr>
      <vt:lpstr>Слайд 4</vt:lpstr>
      <vt:lpstr>Слайд 5</vt:lpstr>
      <vt:lpstr>           В театрализованной деятельности: </vt:lpstr>
      <vt:lpstr>Слайд 7</vt:lpstr>
      <vt:lpstr>Вместе с тем умение согласовывать замысел, распределять роли и действовать в соответствии с ними, вступать в ролевые взаимоотношения с партнерами, учитывая их желания, интересы являются предпосылками для формирования умений социально-коммуникативной компетентности.</vt:lpstr>
      <vt:lpstr>Театрализованная деятельность выполняет следующие функции:</vt:lpstr>
      <vt:lpstr>Театрализованная деятельность выполняет следующие функции:</vt:lpstr>
      <vt:lpstr>Предпосылки  коммуникативных универсальных учебных действий по Дыбиной О.В.: </vt:lpstr>
      <vt:lpstr>Компоненты и умения социально-коммуникативной компетентности детей старшего дошкольного возраста</vt:lpstr>
      <vt:lpstr>Слайд 13</vt:lpstr>
      <vt:lpstr>Слайд 14</vt:lpstr>
      <vt:lpstr>Слайд 15</vt:lpstr>
      <vt:lpstr>Слайд 16</vt:lpstr>
      <vt:lpstr>ДДТ-это здорово!!! ДДТ-это класс!!!</vt:lpstr>
    </vt:vector>
  </TitlesOfParts>
  <Company>URTISI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58</cp:revision>
  <dcterms:created xsi:type="dcterms:W3CDTF">2011-08-18T13:52:20Z</dcterms:created>
  <dcterms:modified xsi:type="dcterms:W3CDTF">2013-10-09T19:53:21Z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