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307" r:id="rId2"/>
    <p:sldId id="271" r:id="rId3"/>
    <p:sldId id="277" r:id="rId4"/>
    <p:sldId id="305" r:id="rId5"/>
    <p:sldId id="306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33CC"/>
    <a:srgbClr val="0000FF"/>
    <a:srgbClr val="33CC33"/>
    <a:srgbClr val="008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9" d="100"/>
          <a:sy n="119" d="100"/>
        </p:scale>
        <p:origin x="-1320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9BB3D5-0D7C-42CB-83F1-D4A73EA827EA}" type="datetimeFigureOut">
              <a:rPr lang="ru-RU" smtClean="0"/>
              <a:pPr/>
              <a:t>03.11.2013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B5AA89-B3DB-4E1E-A028-C29B1560946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3938902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03.11.2013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jpeg"/><Relationship Id="rId4" Type="http://schemas.openxmlformats.org/officeDocument/2006/relationships/image" Target="../media/image3.png"/><Relationship Id="rId9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3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eg"/><Relationship Id="rId5" Type="http://schemas.openxmlformats.org/officeDocument/2006/relationships/image" Target="../media/image4.png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3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eg"/><Relationship Id="rId5" Type="http://schemas.openxmlformats.org/officeDocument/2006/relationships/image" Target="../media/image4.png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3714752"/>
            <a:ext cx="7772400" cy="1470025"/>
          </a:xfrm>
        </p:spPr>
        <p:txBody>
          <a:bodyPr>
            <a:noAutofit/>
          </a:bodyPr>
          <a:lstStyle/>
          <a:p>
            <a:r>
              <a:rPr lang="ru-RU" sz="1600" dirty="0" smtClean="0"/>
              <a:t>Чернышёва Елена </a:t>
            </a:r>
            <a:r>
              <a:rPr lang="ru-RU" sz="1600" dirty="0" smtClean="0"/>
              <a:t>Алексеевна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учитель </a:t>
            </a:r>
            <a:r>
              <a:rPr lang="ru-RU" sz="1600" dirty="0" smtClean="0"/>
              <a:t>начальных классов</a:t>
            </a:r>
            <a:br>
              <a:rPr lang="ru-RU" sz="1600" dirty="0" smtClean="0"/>
            </a:br>
            <a:r>
              <a:rPr lang="ru-RU" sz="1600" dirty="0" smtClean="0"/>
              <a:t>Муниципальное </a:t>
            </a:r>
            <a:r>
              <a:rPr lang="ru-RU" sz="1600" dirty="0" smtClean="0"/>
              <a:t>бюджетное общеобразовательное учреждение "Мариинская гимназия"</a:t>
            </a:r>
            <a:br>
              <a:rPr lang="ru-RU" sz="1600" dirty="0" smtClean="0"/>
            </a:br>
            <a:r>
              <a:rPr lang="ru-RU" sz="1600" dirty="0" smtClean="0"/>
              <a:t>У</a:t>
            </a:r>
            <a:r>
              <a:rPr lang="ru-RU" sz="1600" dirty="0" smtClean="0"/>
              <a:t>льяновская </a:t>
            </a:r>
            <a:r>
              <a:rPr lang="ru-RU" sz="1600" dirty="0" smtClean="0"/>
              <a:t>область, город </a:t>
            </a:r>
            <a:r>
              <a:rPr lang="ru-RU" sz="1600" dirty="0" smtClean="0"/>
              <a:t>Ульяновск</a:t>
            </a:r>
            <a:endParaRPr lang="ru-RU" sz="1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4414" y="1428736"/>
            <a:ext cx="6400800" cy="175260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Разработка урока окружающего мира в 1 классе по программе </a:t>
            </a:r>
            <a:endParaRPr lang="ru-RU" dirty="0" smtClean="0">
              <a:solidFill>
                <a:srgbClr val="FF0000"/>
              </a:solidFill>
            </a:endParaRPr>
          </a:p>
          <a:p>
            <a:r>
              <a:rPr lang="ru-RU" dirty="0" smtClean="0">
                <a:solidFill>
                  <a:srgbClr val="FF0000"/>
                </a:solidFill>
              </a:rPr>
              <a:t>"</a:t>
            </a:r>
            <a:r>
              <a:rPr lang="ru-RU" dirty="0" smtClean="0">
                <a:solidFill>
                  <a:srgbClr val="FF0000"/>
                </a:solidFill>
              </a:rPr>
              <a:t>Планета знаний" на тему 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"Насекомые, птицы, рыбы, звери"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42910" y="500042"/>
            <a:ext cx="814393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Всероссийский интернет-семинар 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"Универсальные учебные действия как основа построения целостного образовательно-воспитательного процесса"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2844" y="142852"/>
            <a:ext cx="8858312" cy="6500858"/>
          </a:xfrm>
          <a:prstGeom prst="rect">
            <a:avLst/>
          </a:prstGeom>
          <a:noFill/>
          <a:ln w="76200"/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2714612" y="6000768"/>
            <a:ext cx="402539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Электронное периодическое издание НАУКОГРАД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сентябрь – </a:t>
            </a:r>
            <a:r>
              <a:rPr lang="ru-RU" sz="1200" b="1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ноябрь 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2013 года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4318010">
            <a:off x="6446466" y="468989"/>
            <a:ext cx="2111359" cy="2170008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Прямоугольник 9"/>
          <p:cNvSpPr/>
          <p:nvPr/>
        </p:nvSpPr>
        <p:spPr>
          <a:xfrm>
            <a:off x="142844" y="142852"/>
            <a:ext cx="8858312" cy="6500858"/>
          </a:xfrm>
          <a:prstGeom prst="rect">
            <a:avLst/>
          </a:prstGeom>
          <a:noFill/>
          <a:ln w="76200"/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428728" y="1785926"/>
            <a:ext cx="9460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0033CC"/>
                </a:solidFill>
                <a:latin typeface="Comic Sans MS" pitchFamily="66" charset="0"/>
              </a:rPr>
              <a:t>ёрш</a:t>
            </a:r>
            <a:endParaRPr lang="ru-RU" sz="3200" dirty="0">
              <a:solidFill>
                <a:srgbClr val="0033CC"/>
              </a:solidFill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000892" y="5929330"/>
            <a:ext cx="12763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0033CC"/>
                </a:solidFill>
                <a:latin typeface="Comic Sans MS" pitchFamily="66" charset="0"/>
              </a:rPr>
              <a:t>осётр</a:t>
            </a:r>
            <a:endParaRPr lang="ru-RU" sz="3200" dirty="0">
              <a:solidFill>
                <a:srgbClr val="0033CC"/>
              </a:solidFill>
              <a:latin typeface="Comic Sans MS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71538" y="5929330"/>
            <a:ext cx="93968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0033CC"/>
                </a:solidFill>
                <a:latin typeface="Comic Sans MS" pitchFamily="66" charset="0"/>
              </a:rPr>
              <a:t>сом</a:t>
            </a:r>
            <a:endParaRPr lang="ru-RU" sz="3200" dirty="0">
              <a:solidFill>
                <a:srgbClr val="0033CC"/>
              </a:solidFill>
              <a:latin typeface="Comic Sans MS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215206" y="1714488"/>
            <a:ext cx="11352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0033CC"/>
                </a:solidFill>
                <a:latin typeface="Comic Sans MS" pitchFamily="66" charset="0"/>
              </a:rPr>
              <a:t>щука</a:t>
            </a:r>
            <a:endParaRPr lang="ru-RU" sz="3200" dirty="0">
              <a:solidFill>
                <a:srgbClr val="0033CC"/>
              </a:solidFill>
              <a:latin typeface="Comic Sans MS" pitchFamily="66" charset="0"/>
            </a:endParaRPr>
          </a:p>
        </p:txBody>
      </p:sp>
      <p:pic>
        <p:nvPicPr>
          <p:cNvPr id="12" name="Рисунок 11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357166"/>
            <a:ext cx="3004185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57554" y="285728"/>
            <a:ext cx="2752725" cy="165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" name="Picture 9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0034" y="4714884"/>
            <a:ext cx="2349904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TextBox 17"/>
          <p:cNvSpPr txBox="1"/>
          <p:nvPr/>
        </p:nvSpPr>
        <p:spPr>
          <a:xfrm>
            <a:off x="1214414" y="3857628"/>
            <a:ext cx="122661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0033CC"/>
                </a:solidFill>
                <a:latin typeface="Comic Sans MS" pitchFamily="66" charset="0"/>
              </a:rPr>
              <a:t>сазан</a:t>
            </a:r>
            <a:endParaRPr lang="ru-RU" sz="3200" dirty="0">
              <a:solidFill>
                <a:srgbClr val="0033CC"/>
              </a:solidFill>
              <a:latin typeface="Comic Sans MS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143768" y="4000504"/>
            <a:ext cx="12875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0033CC"/>
                </a:solidFill>
                <a:latin typeface="Comic Sans MS" pitchFamily="66" charset="0"/>
              </a:rPr>
              <a:t>окунь</a:t>
            </a:r>
            <a:endParaRPr lang="ru-RU" sz="3200" dirty="0">
              <a:solidFill>
                <a:srgbClr val="0033CC"/>
              </a:solidFill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57686" y="1643050"/>
            <a:ext cx="143981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0033CC"/>
                </a:solidFill>
                <a:latin typeface="Comic Sans MS" pitchFamily="66" charset="0"/>
              </a:rPr>
              <a:t>карась</a:t>
            </a:r>
            <a:endParaRPr lang="ru-RU" sz="3200" dirty="0">
              <a:solidFill>
                <a:srgbClr val="0033CC"/>
              </a:solidFill>
              <a:latin typeface="Comic Sans MS" pitchFamily="66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2857488" y="6000768"/>
            <a:ext cx="317426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0033CC"/>
                </a:solidFill>
                <a:latin typeface="Comic Sans MS" pitchFamily="66" charset="0"/>
              </a:rPr>
              <a:t> </a:t>
            </a:r>
            <a:r>
              <a:rPr lang="ru-RU" sz="3200" dirty="0" smtClean="0">
                <a:solidFill>
                  <a:srgbClr val="0033CC"/>
                </a:solidFill>
                <a:latin typeface="Comic Sans MS" pitchFamily="66" charset="0"/>
              </a:rPr>
              <a:t>бычок- бубырь</a:t>
            </a:r>
            <a:endParaRPr lang="ru-RU" sz="3200" dirty="0"/>
          </a:p>
        </p:txBody>
      </p:sp>
      <p:pic>
        <p:nvPicPr>
          <p:cNvPr id="25" name="Рисунок 24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8596" y="2357430"/>
            <a:ext cx="2643206" cy="150019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pic>
        <p:nvPicPr>
          <p:cNvPr id="27" name="Рисунок 26"/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429388" y="2428868"/>
            <a:ext cx="2357454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Рисунок 27"/>
          <p:cNvPicPr/>
          <p:nvPr/>
        </p:nvPicPr>
        <p:blipFill>
          <a:blip r:embed="rId8" cstate="print">
            <a:lum contrast="-10000"/>
          </a:blip>
          <a:srcRect/>
          <a:stretch>
            <a:fillRect/>
          </a:stretch>
        </p:blipFill>
        <p:spPr bwMode="auto">
          <a:xfrm>
            <a:off x="3214678" y="4286256"/>
            <a:ext cx="2786082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" name="Picture 15" descr="осетр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500826" y="4643446"/>
            <a:ext cx="2238230" cy="12826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TextBox 20"/>
          <p:cNvSpPr txBox="1"/>
          <p:nvPr/>
        </p:nvSpPr>
        <p:spPr>
          <a:xfrm>
            <a:off x="4143372" y="3571876"/>
            <a:ext cx="12650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0033CC"/>
                </a:solidFill>
                <a:latin typeface="Comic Sans MS" pitchFamily="66" charset="0"/>
              </a:rPr>
              <a:t>судак</a:t>
            </a:r>
            <a:endParaRPr lang="ru-RU" sz="3200" dirty="0">
              <a:solidFill>
                <a:srgbClr val="0033CC"/>
              </a:solidFill>
              <a:latin typeface="Comic Sans MS" pitchFamily="66" charset="0"/>
            </a:endParaRPr>
          </a:p>
        </p:txBody>
      </p:sp>
      <p:pic>
        <p:nvPicPr>
          <p:cNvPr id="22" name="Picture 12" descr="судак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3428992" y="2423076"/>
            <a:ext cx="2500330" cy="114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2000"/>
                            </p:stCondLst>
                            <p:childTnLst>
                              <p:par>
                                <p:cTn id="9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6" grpId="0"/>
      <p:bldP spid="8" grpId="0"/>
      <p:bldP spid="9" grpId="0"/>
      <p:bldP spid="9" grpId="1"/>
      <p:bldP spid="18" grpId="0"/>
      <p:bldP spid="19" grpId="0"/>
      <p:bldP spid="5" grpId="0"/>
      <p:bldP spid="5" grpId="1"/>
      <p:bldP spid="24" grpId="0"/>
      <p:bldP spid="2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142844" y="142852"/>
            <a:ext cx="8858312" cy="6500858"/>
          </a:xfrm>
          <a:prstGeom prst="rect">
            <a:avLst/>
          </a:prstGeom>
          <a:noFill/>
          <a:ln w="76200"/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572000" y="4857760"/>
            <a:ext cx="211788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0033CC"/>
                </a:solidFill>
                <a:latin typeface="Comic Sans MS" pitchFamily="66" charset="0"/>
              </a:rPr>
              <a:t>туловище</a:t>
            </a:r>
            <a:endParaRPr lang="ru-RU" sz="3200" dirty="0">
              <a:solidFill>
                <a:srgbClr val="0033CC"/>
              </a:solidFill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72198" y="928670"/>
            <a:ext cx="20874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0033CC"/>
                </a:solidFill>
                <a:latin typeface="Comic Sans MS" pitchFamily="66" charset="0"/>
              </a:rPr>
              <a:t>плавники</a:t>
            </a:r>
            <a:endParaRPr lang="ru-RU" sz="3200" dirty="0">
              <a:solidFill>
                <a:srgbClr val="0033CC"/>
              </a:solidFill>
              <a:latin typeface="Comic Sans MS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286644" y="3571876"/>
            <a:ext cx="12811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0033CC"/>
                </a:solidFill>
                <a:latin typeface="Comic Sans MS" pitchFamily="66" charset="0"/>
              </a:rPr>
              <a:t>хвост</a:t>
            </a:r>
            <a:endParaRPr lang="ru-RU" sz="3200" dirty="0">
              <a:solidFill>
                <a:srgbClr val="0033CC"/>
              </a:solidFill>
              <a:latin typeface="Comic Sans MS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85984" y="214290"/>
            <a:ext cx="45768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Comic Sans MS" pitchFamily="66" charset="0"/>
              </a:rPr>
              <a:t>Строение тела рыбы </a:t>
            </a:r>
            <a:endParaRPr lang="ru-RU" sz="32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24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1500173"/>
            <a:ext cx="4929222" cy="2967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Line 13"/>
          <p:cNvSpPr>
            <a:spLocks noChangeShapeType="1"/>
          </p:cNvSpPr>
          <p:nvPr/>
        </p:nvSpPr>
        <p:spPr bwMode="auto">
          <a:xfrm>
            <a:off x="1214414" y="1500174"/>
            <a:ext cx="1285884" cy="142876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/>
          <a:lstStyle/>
          <a:p>
            <a:endParaRPr lang="ru-RU" dirty="0"/>
          </a:p>
        </p:txBody>
      </p:sp>
      <p:sp>
        <p:nvSpPr>
          <p:cNvPr id="19" name="Line 13"/>
          <p:cNvSpPr>
            <a:spLocks noChangeShapeType="1"/>
          </p:cNvSpPr>
          <p:nvPr/>
        </p:nvSpPr>
        <p:spPr bwMode="auto">
          <a:xfrm flipH="1" flipV="1">
            <a:off x="4214810" y="3143248"/>
            <a:ext cx="1143008" cy="178595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/>
          <a:lstStyle/>
          <a:p>
            <a:endParaRPr lang="ru-RU" dirty="0"/>
          </a:p>
        </p:txBody>
      </p:sp>
      <p:sp>
        <p:nvSpPr>
          <p:cNvPr id="22" name="Line 13"/>
          <p:cNvSpPr>
            <a:spLocks noChangeShapeType="1"/>
          </p:cNvSpPr>
          <p:nvPr/>
        </p:nvSpPr>
        <p:spPr bwMode="auto">
          <a:xfrm flipH="1" flipV="1">
            <a:off x="5929322" y="3071810"/>
            <a:ext cx="1643074" cy="571504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/>
          <a:lstStyle/>
          <a:p>
            <a:endParaRPr lang="ru-RU" dirty="0"/>
          </a:p>
        </p:txBody>
      </p:sp>
      <p:sp>
        <p:nvSpPr>
          <p:cNvPr id="18" name="Line 13"/>
          <p:cNvSpPr>
            <a:spLocks noChangeShapeType="1"/>
          </p:cNvSpPr>
          <p:nvPr/>
        </p:nvSpPr>
        <p:spPr bwMode="auto">
          <a:xfrm flipH="1">
            <a:off x="4286248" y="1357298"/>
            <a:ext cx="1714512" cy="642942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/>
          <a:lstStyle/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714348" y="1000108"/>
            <a:ext cx="15440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0033CC"/>
                </a:solidFill>
                <a:latin typeface="Comic Sans MS" pitchFamily="66" charset="0"/>
              </a:rPr>
              <a:t>голова</a:t>
            </a:r>
            <a:endParaRPr lang="ru-RU" sz="3200" dirty="0">
              <a:solidFill>
                <a:srgbClr val="0033CC"/>
              </a:solidFill>
              <a:latin typeface="Comic Sans MS" pitchFamily="66" charset="0"/>
            </a:endParaRPr>
          </a:p>
        </p:txBody>
      </p:sp>
      <p:sp>
        <p:nvSpPr>
          <p:cNvPr id="20" name="Line 13"/>
          <p:cNvSpPr>
            <a:spLocks noChangeShapeType="1"/>
          </p:cNvSpPr>
          <p:nvPr/>
        </p:nvSpPr>
        <p:spPr bwMode="auto">
          <a:xfrm flipV="1">
            <a:off x="1857356" y="3714752"/>
            <a:ext cx="3143272" cy="1285884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/>
          <a:lstStyle/>
          <a:p>
            <a:endParaRPr lang="ru-RU" dirty="0"/>
          </a:p>
        </p:txBody>
      </p:sp>
      <p:sp>
        <p:nvSpPr>
          <p:cNvPr id="25" name="Line 13"/>
          <p:cNvSpPr>
            <a:spLocks noChangeShapeType="1"/>
          </p:cNvSpPr>
          <p:nvPr/>
        </p:nvSpPr>
        <p:spPr bwMode="auto">
          <a:xfrm flipV="1">
            <a:off x="1857356" y="3929065"/>
            <a:ext cx="1928826" cy="1071569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/>
          <a:lstStyle/>
          <a:p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785786" y="4857760"/>
            <a:ext cx="20874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0033CC"/>
                </a:solidFill>
                <a:latin typeface="Comic Sans MS" pitchFamily="66" charset="0"/>
              </a:rPr>
              <a:t>плавники</a:t>
            </a:r>
            <a:endParaRPr lang="ru-RU" sz="3200" dirty="0">
              <a:solidFill>
                <a:srgbClr val="0033CC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9" grpId="0"/>
      <p:bldP spid="15" grpId="0" animBg="1"/>
      <p:bldP spid="19" grpId="0" animBg="1"/>
      <p:bldP spid="22" grpId="0" animBg="1"/>
      <p:bldP spid="18" grpId="0" animBg="1"/>
      <p:bldP spid="7" grpId="0"/>
      <p:bldP spid="20" grpId="0" animBg="1"/>
      <p:bldP spid="25" grpId="0" animBg="1"/>
      <p:bldP spid="2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142844" y="142852"/>
            <a:ext cx="8858312" cy="6500858"/>
          </a:xfrm>
          <a:prstGeom prst="rect">
            <a:avLst/>
          </a:prstGeom>
          <a:noFill/>
          <a:ln w="76200"/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43521821"/>
              </p:ext>
            </p:extLst>
          </p:nvPr>
        </p:nvGraphicFramePr>
        <p:xfrm>
          <a:off x="519471" y="737934"/>
          <a:ext cx="7920879" cy="51125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0293"/>
                <a:gridCol w="2640293"/>
                <a:gridCol w="2640293"/>
              </a:tblGrid>
              <a:tr h="259228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52028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3579" y="1187624"/>
            <a:ext cx="2289330" cy="1597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Рисунок 8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36033" y="1160748"/>
            <a:ext cx="2357454" cy="1624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8" descr="C:\мама\мои работы\тайны морей и океанов\хочувсё знать о море и океане\РЫБА-КЛОУН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69568" y="3626263"/>
            <a:ext cx="2231569" cy="1786595"/>
          </a:xfrm>
          <a:prstGeom prst="rect">
            <a:avLst/>
          </a:prstGeom>
          <a:noFill/>
        </p:spPr>
      </p:pic>
      <p:pic>
        <p:nvPicPr>
          <p:cNvPr id="12" name="Picture 9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81629" y="1145985"/>
            <a:ext cx="2349904" cy="1588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Picture 2" descr="C:\мама\мои работы\тайны морей и океанов\хочувсё знать о море и океане\КАРДИНАЛ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52501" y="3613154"/>
            <a:ext cx="2297048" cy="1786593"/>
          </a:xfrm>
          <a:prstGeom prst="rect">
            <a:avLst/>
          </a:prstGeom>
          <a:noFill/>
        </p:spPr>
      </p:pic>
      <p:pic>
        <p:nvPicPr>
          <p:cNvPr id="14" name="Picture 13" descr="махаон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888288" y="3626263"/>
            <a:ext cx="2454792" cy="173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Капля 3"/>
          <p:cNvSpPr/>
          <p:nvPr/>
        </p:nvSpPr>
        <p:spPr>
          <a:xfrm>
            <a:off x="2930313" y="2924944"/>
            <a:ext cx="266328" cy="335402"/>
          </a:xfrm>
          <a:prstGeom prst="teardrop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Капля 16"/>
          <p:cNvSpPr/>
          <p:nvPr/>
        </p:nvSpPr>
        <p:spPr>
          <a:xfrm>
            <a:off x="8174022" y="2941880"/>
            <a:ext cx="266328" cy="335402"/>
          </a:xfrm>
          <a:prstGeom prst="teardrop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Капля 17"/>
          <p:cNvSpPr/>
          <p:nvPr/>
        </p:nvSpPr>
        <p:spPr>
          <a:xfrm>
            <a:off x="2949549" y="5472098"/>
            <a:ext cx="266328" cy="335402"/>
          </a:xfrm>
          <a:prstGeom prst="teardrop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Капля 18"/>
          <p:cNvSpPr/>
          <p:nvPr/>
        </p:nvSpPr>
        <p:spPr>
          <a:xfrm>
            <a:off x="5601137" y="5462854"/>
            <a:ext cx="266328" cy="335402"/>
          </a:xfrm>
          <a:prstGeom prst="teardrop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Капля 19"/>
          <p:cNvSpPr/>
          <p:nvPr/>
        </p:nvSpPr>
        <p:spPr>
          <a:xfrm>
            <a:off x="8172400" y="5431617"/>
            <a:ext cx="266328" cy="335402"/>
          </a:xfrm>
          <a:prstGeom prst="teardrop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Капля 20"/>
          <p:cNvSpPr/>
          <p:nvPr/>
        </p:nvSpPr>
        <p:spPr>
          <a:xfrm>
            <a:off x="5467973" y="2958816"/>
            <a:ext cx="266328" cy="335402"/>
          </a:xfrm>
          <a:prstGeom prst="teardrop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142844" y="142852"/>
            <a:ext cx="8858312" cy="6500858"/>
          </a:xfrm>
          <a:prstGeom prst="rect">
            <a:avLst/>
          </a:prstGeom>
          <a:noFill/>
          <a:ln w="76200"/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353656347"/>
              </p:ext>
            </p:extLst>
          </p:nvPr>
        </p:nvGraphicFramePr>
        <p:xfrm>
          <a:off x="572315" y="737934"/>
          <a:ext cx="7920879" cy="51125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0293"/>
                <a:gridCol w="2640293"/>
                <a:gridCol w="2640293"/>
              </a:tblGrid>
              <a:tr h="259228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52028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3091" y="1210190"/>
            <a:ext cx="2289330" cy="1597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Рисунок 8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65075" y="1235996"/>
            <a:ext cx="2357454" cy="1624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8" descr="C:\мама\мои работы\тайны морей и океанов\хочувсё знать о море и океане\РЫБА-КЛОУН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98430" y="3575331"/>
            <a:ext cx="2231569" cy="1786595"/>
          </a:xfrm>
          <a:prstGeom prst="rect">
            <a:avLst/>
          </a:prstGeom>
          <a:noFill/>
        </p:spPr>
      </p:pic>
      <p:pic>
        <p:nvPicPr>
          <p:cNvPr id="12" name="Picture 9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384397" y="1219318"/>
            <a:ext cx="2349904" cy="1588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Picture 2" descr="C:\мама\мои работы\тайны морей и океанов\хочувсё знать о море и океане\КАРДИНАЛ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15373" y="3580554"/>
            <a:ext cx="2297048" cy="1786593"/>
          </a:xfrm>
          <a:prstGeom prst="rect">
            <a:avLst/>
          </a:prstGeom>
          <a:noFill/>
        </p:spPr>
      </p:pic>
      <p:pic>
        <p:nvPicPr>
          <p:cNvPr id="14" name="Picture 13" descr="махаон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916406" y="3580554"/>
            <a:ext cx="2454792" cy="173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Капля 3"/>
          <p:cNvSpPr/>
          <p:nvPr/>
        </p:nvSpPr>
        <p:spPr>
          <a:xfrm>
            <a:off x="2930313" y="2924944"/>
            <a:ext cx="266328" cy="335402"/>
          </a:xfrm>
          <a:prstGeom prst="teardrop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Капля 16"/>
          <p:cNvSpPr/>
          <p:nvPr/>
        </p:nvSpPr>
        <p:spPr>
          <a:xfrm>
            <a:off x="8174022" y="2941880"/>
            <a:ext cx="266328" cy="335402"/>
          </a:xfrm>
          <a:prstGeom prst="teardrop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Капля 17"/>
          <p:cNvSpPr/>
          <p:nvPr/>
        </p:nvSpPr>
        <p:spPr>
          <a:xfrm>
            <a:off x="2949549" y="5472098"/>
            <a:ext cx="266328" cy="335402"/>
          </a:xfrm>
          <a:prstGeom prst="teardrop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Капля 18"/>
          <p:cNvSpPr/>
          <p:nvPr/>
        </p:nvSpPr>
        <p:spPr>
          <a:xfrm>
            <a:off x="5601137" y="5462854"/>
            <a:ext cx="266328" cy="335402"/>
          </a:xfrm>
          <a:prstGeom prst="teardrop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Капля 19"/>
          <p:cNvSpPr/>
          <p:nvPr/>
        </p:nvSpPr>
        <p:spPr>
          <a:xfrm>
            <a:off x="8172400" y="5431617"/>
            <a:ext cx="266328" cy="335402"/>
          </a:xfrm>
          <a:prstGeom prst="teardro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Капля 20"/>
          <p:cNvSpPr/>
          <p:nvPr/>
        </p:nvSpPr>
        <p:spPr>
          <a:xfrm>
            <a:off x="5467973" y="2958816"/>
            <a:ext cx="266328" cy="335402"/>
          </a:xfrm>
          <a:prstGeom prst="teardrop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47495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639</TotalTime>
  <Words>57</Words>
  <Application>Microsoft Office PowerPoint</Application>
  <PresentationFormat>Экран (4:3)</PresentationFormat>
  <Paragraphs>21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Чернышёва Елена Алексеевна учитель начальных классов Муниципальное бюджетное общеобразовательное учреждение "Мариинская гимназия" Ульяновская область, город Ульяновск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84</cp:revision>
  <dcterms:modified xsi:type="dcterms:W3CDTF">2013-11-03T21:04:58Z</dcterms:modified>
</cp:coreProperties>
</file>