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7" r:id="rId2"/>
    <p:sldId id="271" r:id="rId3"/>
    <p:sldId id="277" r:id="rId4"/>
    <p:sldId id="305" r:id="rId5"/>
    <p:sldId id="30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0000FF"/>
    <a:srgbClr val="33CC33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32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BB3D5-0D7C-42CB-83F1-D4A73EA827EA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5AA89-B3DB-4E1E-A028-C29B156094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3890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714752"/>
            <a:ext cx="7772400" cy="1470025"/>
          </a:xfrm>
        </p:spPr>
        <p:txBody>
          <a:bodyPr>
            <a:noAutofit/>
          </a:bodyPr>
          <a:lstStyle/>
          <a:p>
            <a:r>
              <a:rPr lang="ru-RU" sz="1600" dirty="0" smtClean="0"/>
              <a:t>Чернышёва Елена </a:t>
            </a:r>
            <a:r>
              <a:rPr lang="ru-RU" sz="1600" dirty="0" smtClean="0"/>
              <a:t>Алексеевна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учитель </a:t>
            </a:r>
            <a:r>
              <a:rPr lang="ru-RU" sz="1600" dirty="0" smtClean="0"/>
              <a:t>начальных классов</a:t>
            </a:r>
            <a:br>
              <a:rPr lang="ru-RU" sz="1600" dirty="0" smtClean="0"/>
            </a:br>
            <a:r>
              <a:rPr lang="ru-RU" sz="1600" dirty="0" smtClean="0"/>
              <a:t>Муниципальное </a:t>
            </a:r>
            <a:r>
              <a:rPr lang="ru-RU" sz="1600" dirty="0" smtClean="0"/>
              <a:t>бюджетное общеобразовательное учреждение "Мариинская гимназия"</a:t>
            </a:r>
            <a:br>
              <a:rPr lang="ru-RU" sz="1600" dirty="0" smtClean="0"/>
            </a:br>
            <a:r>
              <a:rPr lang="ru-RU" sz="1600" dirty="0" smtClean="0"/>
              <a:t>У</a:t>
            </a:r>
            <a:r>
              <a:rPr lang="ru-RU" sz="1600" dirty="0" smtClean="0"/>
              <a:t>льяновская </a:t>
            </a:r>
            <a:r>
              <a:rPr lang="ru-RU" sz="1600" dirty="0" smtClean="0"/>
              <a:t>область, город </a:t>
            </a:r>
            <a:r>
              <a:rPr lang="ru-RU" sz="1600" dirty="0" smtClean="0"/>
              <a:t>Ульяновск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428736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Разработка урока окружающего мира в 1 классе по программе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"</a:t>
            </a:r>
            <a:r>
              <a:rPr lang="ru-RU" dirty="0" smtClean="0">
                <a:solidFill>
                  <a:srgbClr val="FF0000"/>
                </a:solidFill>
              </a:rPr>
              <a:t>Планета знаний" на тему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"Насекомые, птицы, рыбы, звери"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500042"/>
            <a:ext cx="81439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Всероссийский интернет-семинар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"Универсальные учебные действия как основа построения целостного образовательно-воспитательного процесса"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42852"/>
            <a:ext cx="8858312" cy="6500858"/>
          </a:xfrm>
          <a:prstGeom prst="rect">
            <a:avLst/>
          </a:prstGeom>
          <a:noFill/>
          <a:ln w="76200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714612" y="6000768"/>
            <a:ext cx="40253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Электронное периодическое издание НАУКОГРАД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сентябрь – 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ноябрь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2013 года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318010">
            <a:off x="6446466" y="468989"/>
            <a:ext cx="2111359" cy="217000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142844" y="142852"/>
            <a:ext cx="8858312" cy="6500858"/>
          </a:xfrm>
          <a:prstGeom prst="rect">
            <a:avLst/>
          </a:prstGeom>
          <a:noFill/>
          <a:ln w="76200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28728" y="1785926"/>
            <a:ext cx="9460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ёрш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00892" y="5929330"/>
            <a:ext cx="1276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осётр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5929330"/>
            <a:ext cx="939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сом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15206" y="1714488"/>
            <a:ext cx="1135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щука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7166"/>
            <a:ext cx="300418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285728"/>
            <a:ext cx="27527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4714884"/>
            <a:ext cx="234990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1214414" y="3857628"/>
            <a:ext cx="1226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сазан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43768" y="4000504"/>
            <a:ext cx="12875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окунь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7686" y="1643050"/>
            <a:ext cx="1439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карась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857488" y="6000768"/>
            <a:ext cx="31742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бычок- бубырь</a:t>
            </a:r>
            <a:endParaRPr lang="ru-RU" sz="3200" dirty="0"/>
          </a:p>
        </p:txBody>
      </p:sp>
      <p:pic>
        <p:nvPicPr>
          <p:cNvPr id="25" name="Рисунок 2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2357430"/>
            <a:ext cx="2643206" cy="15001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7" name="Рисунок 26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88" y="2428868"/>
            <a:ext cx="235745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Рисунок 27"/>
          <p:cNvPicPr/>
          <p:nvPr/>
        </p:nvPicPr>
        <p:blipFill>
          <a:blip r:embed="rId8" cstate="print">
            <a:lum contrast="-10000"/>
          </a:blip>
          <a:srcRect/>
          <a:stretch>
            <a:fillRect/>
          </a:stretch>
        </p:blipFill>
        <p:spPr bwMode="auto">
          <a:xfrm>
            <a:off x="3214678" y="4286256"/>
            <a:ext cx="278608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5" descr="осетр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00826" y="4643446"/>
            <a:ext cx="2238230" cy="128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4143372" y="3571876"/>
            <a:ext cx="12650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судак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pic>
        <p:nvPicPr>
          <p:cNvPr id="22" name="Picture 12" descr="судак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28992" y="2423076"/>
            <a:ext cx="2500330" cy="114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8" grpId="0"/>
      <p:bldP spid="9" grpId="0"/>
      <p:bldP spid="9" grpId="1"/>
      <p:bldP spid="18" grpId="0"/>
      <p:bldP spid="19" grpId="0"/>
      <p:bldP spid="5" grpId="0"/>
      <p:bldP spid="5" grpId="1"/>
      <p:bldP spid="24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42844" y="142852"/>
            <a:ext cx="8858312" cy="6500858"/>
          </a:xfrm>
          <a:prstGeom prst="rect">
            <a:avLst/>
          </a:prstGeom>
          <a:noFill/>
          <a:ln w="76200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4857760"/>
            <a:ext cx="2117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туловище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72198" y="928670"/>
            <a:ext cx="20874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плавники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86644" y="3571876"/>
            <a:ext cx="1281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хвост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5984" y="214290"/>
            <a:ext cx="45768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Строение тела рыбы 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00173"/>
            <a:ext cx="4929222" cy="2967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1214414" y="1500174"/>
            <a:ext cx="1285884" cy="142876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H="1" flipV="1">
            <a:off x="4214810" y="3143248"/>
            <a:ext cx="1143008" cy="178595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 flipH="1" flipV="1">
            <a:off x="5929322" y="3071810"/>
            <a:ext cx="1643074" cy="57150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 flipH="1">
            <a:off x="4286248" y="1357298"/>
            <a:ext cx="1714512" cy="64294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1000108"/>
            <a:ext cx="1544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голова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 flipV="1">
            <a:off x="1857356" y="3714752"/>
            <a:ext cx="3143272" cy="1285884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 flipV="1">
            <a:off x="1857356" y="3929065"/>
            <a:ext cx="1928826" cy="107156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85786" y="4857760"/>
            <a:ext cx="20874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Comic Sans MS" pitchFamily="66" charset="0"/>
              </a:rPr>
              <a:t>плавники</a:t>
            </a:r>
            <a:endParaRPr lang="ru-RU" sz="3200" dirty="0">
              <a:solidFill>
                <a:srgbClr val="0033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5" grpId="0" animBg="1"/>
      <p:bldP spid="19" grpId="0" animBg="1"/>
      <p:bldP spid="22" grpId="0" animBg="1"/>
      <p:bldP spid="18" grpId="0" animBg="1"/>
      <p:bldP spid="7" grpId="0"/>
      <p:bldP spid="20" grpId="0" animBg="1"/>
      <p:bldP spid="25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42844" y="142852"/>
            <a:ext cx="8858312" cy="6500858"/>
          </a:xfrm>
          <a:prstGeom prst="rect">
            <a:avLst/>
          </a:prstGeom>
          <a:noFill/>
          <a:ln w="76200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3521821"/>
              </p:ext>
            </p:extLst>
          </p:nvPr>
        </p:nvGraphicFramePr>
        <p:xfrm>
          <a:off x="519471" y="737934"/>
          <a:ext cx="7920879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25922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202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579" y="1187624"/>
            <a:ext cx="2289330" cy="159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36033" y="1160748"/>
            <a:ext cx="2357454" cy="1624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C:\мама\мои работы\тайны морей и океанов\хочувсё знать о море и океане\РЫБА-КЛОУ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69568" y="3626263"/>
            <a:ext cx="2231569" cy="1786595"/>
          </a:xfrm>
          <a:prstGeom prst="rect">
            <a:avLst/>
          </a:prstGeom>
          <a:noFill/>
        </p:spPr>
      </p:pic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1629" y="1145985"/>
            <a:ext cx="2349904" cy="158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 descr="C:\мама\мои работы\тайны морей и океанов\хочувсё знать о море и океане\КАРДИНАЛ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2501" y="3613154"/>
            <a:ext cx="2297048" cy="1786593"/>
          </a:xfrm>
          <a:prstGeom prst="rect">
            <a:avLst/>
          </a:prstGeom>
          <a:noFill/>
        </p:spPr>
      </p:pic>
      <p:pic>
        <p:nvPicPr>
          <p:cNvPr id="14" name="Picture 13" descr="махаон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88288" y="3626263"/>
            <a:ext cx="2454792" cy="173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Капля 3"/>
          <p:cNvSpPr/>
          <p:nvPr/>
        </p:nvSpPr>
        <p:spPr>
          <a:xfrm>
            <a:off x="2930313" y="2924944"/>
            <a:ext cx="266328" cy="335402"/>
          </a:xfrm>
          <a:prstGeom prst="teardro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апля 16"/>
          <p:cNvSpPr/>
          <p:nvPr/>
        </p:nvSpPr>
        <p:spPr>
          <a:xfrm>
            <a:off x="8174022" y="2941880"/>
            <a:ext cx="266328" cy="335402"/>
          </a:xfrm>
          <a:prstGeom prst="teardro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апля 17"/>
          <p:cNvSpPr/>
          <p:nvPr/>
        </p:nvSpPr>
        <p:spPr>
          <a:xfrm>
            <a:off x="2949549" y="5472098"/>
            <a:ext cx="266328" cy="335402"/>
          </a:xfrm>
          <a:prstGeom prst="teardro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апля 18"/>
          <p:cNvSpPr/>
          <p:nvPr/>
        </p:nvSpPr>
        <p:spPr>
          <a:xfrm>
            <a:off x="5601137" y="5462854"/>
            <a:ext cx="266328" cy="335402"/>
          </a:xfrm>
          <a:prstGeom prst="teardro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Капля 19"/>
          <p:cNvSpPr/>
          <p:nvPr/>
        </p:nvSpPr>
        <p:spPr>
          <a:xfrm>
            <a:off x="8172400" y="5431617"/>
            <a:ext cx="266328" cy="335402"/>
          </a:xfrm>
          <a:prstGeom prst="teardro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Капля 20"/>
          <p:cNvSpPr/>
          <p:nvPr/>
        </p:nvSpPr>
        <p:spPr>
          <a:xfrm>
            <a:off x="5467973" y="2958816"/>
            <a:ext cx="266328" cy="335402"/>
          </a:xfrm>
          <a:prstGeom prst="teardro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42844" y="142852"/>
            <a:ext cx="8858312" cy="6500858"/>
          </a:xfrm>
          <a:prstGeom prst="rect">
            <a:avLst/>
          </a:prstGeom>
          <a:noFill/>
          <a:ln w="76200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3656347"/>
              </p:ext>
            </p:extLst>
          </p:nvPr>
        </p:nvGraphicFramePr>
        <p:xfrm>
          <a:off x="572315" y="737934"/>
          <a:ext cx="7920879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25922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202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091" y="1210190"/>
            <a:ext cx="2289330" cy="159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65075" y="1235996"/>
            <a:ext cx="2357454" cy="1624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C:\мама\мои работы\тайны морей и океанов\хочувсё знать о море и океане\РЫБА-КЛОУ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98430" y="3575331"/>
            <a:ext cx="2231569" cy="1786595"/>
          </a:xfrm>
          <a:prstGeom prst="rect">
            <a:avLst/>
          </a:prstGeom>
          <a:noFill/>
        </p:spPr>
      </p:pic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397" y="1219318"/>
            <a:ext cx="2349904" cy="158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 descr="C:\мама\мои работы\тайны морей и океанов\хочувсё знать о море и океане\КАРДИНАЛ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5373" y="3580554"/>
            <a:ext cx="2297048" cy="1786593"/>
          </a:xfrm>
          <a:prstGeom prst="rect">
            <a:avLst/>
          </a:prstGeom>
          <a:noFill/>
        </p:spPr>
      </p:pic>
      <p:pic>
        <p:nvPicPr>
          <p:cNvPr id="14" name="Picture 13" descr="махаон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16406" y="3580554"/>
            <a:ext cx="2454792" cy="173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Капля 3"/>
          <p:cNvSpPr/>
          <p:nvPr/>
        </p:nvSpPr>
        <p:spPr>
          <a:xfrm>
            <a:off x="2930313" y="2924944"/>
            <a:ext cx="266328" cy="335402"/>
          </a:xfrm>
          <a:prstGeom prst="teardro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апля 16"/>
          <p:cNvSpPr/>
          <p:nvPr/>
        </p:nvSpPr>
        <p:spPr>
          <a:xfrm>
            <a:off x="8174022" y="2941880"/>
            <a:ext cx="266328" cy="335402"/>
          </a:xfrm>
          <a:prstGeom prst="teardro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апля 17"/>
          <p:cNvSpPr/>
          <p:nvPr/>
        </p:nvSpPr>
        <p:spPr>
          <a:xfrm>
            <a:off x="2949549" y="5472098"/>
            <a:ext cx="266328" cy="335402"/>
          </a:xfrm>
          <a:prstGeom prst="teardro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апля 18"/>
          <p:cNvSpPr/>
          <p:nvPr/>
        </p:nvSpPr>
        <p:spPr>
          <a:xfrm>
            <a:off x="5601137" y="5462854"/>
            <a:ext cx="266328" cy="335402"/>
          </a:xfrm>
          <a:prstGeom prst="teardro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Капля 19"/>
          <p:cNvSpPr/>
          <p:nvPr/>
        </p:nvSpPr>
        <p:spPr>
          <a:xfrm>
            <a:off x="8172400" y="5431617"/>
            <a:ext cx="266328" cy="335402"/>
          </a:xfrm>
          <a:prstGeom prst="teardro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Капля 20"/>
          <p:cNvSpPr/>
          <p:nvPr/>
        </p:nvSpPr>
        <p:spPr>
          <a:xfrm>
            <a:off x="5467973" y="2958816"/>
            <a:ext cx="266328" cy="335402"/>
          </a:xfrm>
          <a:prstGeom prst="teardro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749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57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Чернышёва Елена Алексеевна учитель начальных классов Муниципальное бюджетное общеобразовательное учреждение "Мариинская гимназия" Ульяновская область, город Ульяновск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84</cp:revision>
  <dcterms:modified xsi:type="dcterms:W3CDTF">2013-11-03T21:04:58Z</dcterms:modified>
</cp:coreProperties>
</file>